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83" r:id="rId19"/>
    <p:sldId id="282" r:id="rId20"/>
    <p:sldId id="281" r:id="rId21"/>
    <p:sldId id="280" r:id="rId22"/>
    <p:sldId id="279" r:id="rId23"/>
    <p:sldId id="278" r:id="rId24"/>
    <p:sldId id="277" r:id="rId25"/>
    <p:sldId id="276" r:id="rId26"/>
    <p:sldId id="275" r:id="rId27"/>
    <p:sldId id="299" r:id="rId28"/>
    <p:sldId id="298" r:id="rId29"/>
    <p:sldId id="297" r:id="rId30"/>
    <p:sldId id="296" r:id="rId31"/>
    <p:sldId id="295" r:id="rId32"/>
    <p:sldId id="294" r:id="rId33"/>
    <p:sldId id="293" r:id="rId34"/>
    <p:sldId id="292" r:id="rId35"/>
    <p:sldId id="291" r:id="rId36"/>
    <p:sldId id="290" r:id="rId37"/>
    <p:sldId id="289" r:id="rId38"/>
    <p:sldId id="288" r:id="rId39"/>
    <p:sldId id="287" r:id="rId40"/>
    <p:sldId id="286" r:id="rId41"/>
    <p:sldId id="285" r:id="rId42"/>
    <p:sldId id="300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Y3dP2VHAoPux96KXeo59Q==" hashData="hinQF6cFgmwVXjzGArxeT+3KX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B6AF6-7CDB-4D0E-9780-D4F545CDD2F5}" type="datetimeFigureOut">
              <a:rPr lang="es-ES" smtClean="0"/>
              <a:pPr/>
              <a:t>06/06/2013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2F3B3-67A9-4B43-9B7B-CA1B643E3D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B6AF6-7CDB-4D0E-9780-D4F545CDD2F5}" type="datetimeFigureOut">
              <a:rPr lang="es-ES" smtClean="0"/>
              <a:pPr/>
              <a:t>06/06/2013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2F3B3-67A9-4B43-9B7B-CA1B643E3D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B6AF6-7CDB-4D0E-9780-D4F545CDD2F5}" type="datetimeFigureOut">
              <a:rPr lang="es-ES" smtClean="0"/>
              <a:pPr/>
              <a:t>06/06/2013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2F3B3-67A9-4B43-9B7B-CA1B643E3D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B6AF6-7CDB-4D0E-9780-D4F545CDD2F5}" type="datetimeFigureOut">
              <a:rPr lang="es-ES" smtClean="0"/>
              <a:pPr/>
              <a:t>06/06/2013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2F3B3-67A9-4B43-9B7B-CA1B643E3D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B6AF6-7CDB-4D0E-9780-D4F545CDD2F5}" type="datetimeFigureOut">
              <a:rPr lang="es-ES" smtClean="0"/>
              <a:pPr/>
              <a:t>06/06/2013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2F3B3-67A9-4B43-9B7B-CA1B643E3D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B6AF6-7CDB-4D0E-9780-D4F545CDD2F5}" type="datetimeFigureOut">
              <a:rPr lang="es-ES" smtClean="0"/>
              <a:pPr/>
              <a:t>06/06/2013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2F3B3-67A9-4B43-9B7B-CA1B643E3D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B6AF6-7CDB-4D0E-9780-D4F545CDD2F5}" type="datetimeFigureOut">
              <a:rPr lang="es-ES" smtClean="0"/>
              <a:pPr/>
              <a:t>06/06/2013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2F3B3-67A9-4B43-9B7B-CA1B643E3D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B6AF6-7CDB-4D0E-9780-D4F545CDD2F5}" type="datetimeFigureOut">
              <a:rPr lang="es-ES" smtClean="0"/>
              <a:pPr/>
              <a:t>06/06/2013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2F3B3-67A9-4B43-9B7B-CA1B643E3D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B6AF6-7CDB-4D0E-9780-D4F545CDD2F5}" type="datetimeFigureOut">
              <a:rPr lang="es-ES" smtClean="0"/>
              <a:pPr/>
              <a:t>06/06/2013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2F3B3-67A9-4B43-9B7B-CA1B643E3D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B6AF6-7CDB-4D0E-9780-D4F545CDD2F5}" type="datetimeFigureOut">
              <a:rPr lang="es-ES" smtClean="0"/>
              <a:pPr/>
              <a:t>06/06/2013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2F3B3-67A9-4B43-9B7B-CA1B643E3D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B6AF6-7CDB-4D0E-9780-D4F545CDD2F5}" type="datetimeFigureOut">
              <a:rPr lang="es-ES" smtClean="0"/>
              <a:pPr/>
              <a:t>06/06/2013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2F3B3-67A9-4B43-9B7B-CA1B643E3D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BF7ABA-624C-4296-BCE2-28346FD2EBA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AB6AF6-7CDB-4D0E-9780-D4F545CDD2F5}" type="datetimeFigureOut">
              <a:rPr lang="es-ES" smtClean="0"/>
              <a:pPr/>
              <a:t>06/06/2013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2F3B3-67A9-4B43-9B7B-CA1B643E3D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6A8E236-DBD1-4787-BE44-DA0D651AF8B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gif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gif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1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gif"/><Relationship Id="rId4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gif"/><Relationship Id="rId4" Type="http://schemas.openxmlformats.org/officeDocument/2006/relationships/image" Target="../media/image5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1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gif"/><Relationship Id="rId4" Type="http://schemas.openxmlformats.org/officeDocument/2006/relationships/image" Target="../media/image9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7" Type="http://schemas.openxmlformats.org/officeDocument/2006/relationships/image" Target="../media/image13.gif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5.jpeg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19.jpeg"/><Relationship Id="rId4" Type="http://schemas.openxmlformats.org/officeDocument/2006/relationships/image" Target="../media/image11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7" Type="http://schemas.openxmlformats.org/officeDocument/2006/relationships/image" Target="../media/image13.gif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8.jpeg"/><Relationship Id="rId5" Type="http://schemas.openxmlformats.org/officeDocument/2006/relationships/image" Target="../media/image127.jpeg"/><Relationship Id="rId4" Type="http://schemas.openxmlformats.org/officeDocument/2006/relationships/image" Target="../media/image12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32.jpeg"/><Relationship Id="rId4" Type="http://schemas.openxmlformats.org/officeDocument/2006/relationships/image" Target="../media/image131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Usuario\Downloads\zzCUADROS GUAPOS\cadre_18[1] - co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5" name="Picture 7" descr="C:\Users\Usuario\Downloads\zzCUADROS GUAPOS\cadre_18[1] - copia (4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2924944"/>
            <a:ext cx="3744416" cy="1080120"/>
          </a:xfrm>
          <a:prstGeom prst="rect">
            <a:avLst/>
          </a:prstGeom>
          <a:noFill/>
        </p:spPr>
      </p:pic>
      <p:pic>
        <p:nvPicPr>
          <p:cNvPr id="2057" name="Picture 9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980728"/>
            <a:ext cx="4724654" cy="1296144"/>
          </a:xfrm>
          <a:prstGeom prst="rect">
            <a:avLst/>
          </a:prstGeom>
          <a:noFill/>
        </p:spPr>
      </p:pic>
      <p:pic>
        <p:nvPicPr>
          <p:cNvPr id="2059" name="Picture 11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2708920"/>
            <a:ext cx="1412286" cy="1368152"/>
          </a:xfrm>
          <a:prstGeom prst="rect">
            <a:avLst/>
          </a:prstGeom>
          <a:noFill/>
        </p:spPr>
      </p:pic>
      <p:pic>
        <p:nvPicPr>
          <p:cNvPr id="2061" name="Picture 13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704" y="4581128"/>
            <a:ext cx="5537647" cy="1152128"/>
          </a:xfrm>
          <a:prstGeom prst="rect">
            <a:avLst/>
          </a:prstGeom>
          <a:noFill/>
        </p:spPr>
      </p:pic>
      <p:pic>
        <p:nvPicPr>
          <p:cNvPr id="2063" name="Picture 15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752" y="548680"/>
            <a:ext cx="4981575" cy="504826"/>
          </a:xfrm>
          <a:prstGeom prst="rect">
            <a:avLst/>
          </a:prstGeom>
          <a:noFill/>
        </p:spPr>
      </p:pic>
      <p:pic>
        <p:nvPicPr>
          <p:cNvPr id="2065" name="Picture 17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5733256"/>
            <a:ext cx="3819525" cy="504826"/>
          </a:xfrm>
          <a:prstGeom prst="rect">
            <a:avLst/>
          </a:prstGeom>
          <a:noFill/>
        </p:spPr>
      </p:pic>
      <p:pic>
        <p:nvPicPr>
          <p:cNvPr id="2066" name="Picture 18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5576" y="5877272"/>
            <a:ext cx="1490092" cy="37252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  <p:sndAc>
      <p:stSnd>
        <p:snd r:embed="rId2" name="16- Space - Magic Fly4.1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1df6_1c0494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1e0c_4581f501_M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024" cy="1556792"/>
          </a:xfrm>
          <a:prstGeom prst="rect">
            <a:avLst/>
          </a:prstGeom>
        </p:spPr>
      </p:pic>
      <p:pic>
        <p:nvPicPr>
          <p:cNvPr id="3" name="2 Imagen" descr="0_31fd5_ea2cbbae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4" name="3 Imagen" descr="0_31fd7_aca7bb8b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56792"/>
            <a:ext cx="4788024" cy="5301208"/>
          </a:xfrm>
          <a:prstGeom prst="rect">
            <a:avLst/>
          </a:prstGeom>
        </p:spPr>
      </p:pic>
      <p:pic>
        <p:nvPicPr>
          <p:cNvPr id="5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365312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486e_d648066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0"/>
            <a:ext cx="3816424" cy="6858000"/>
          </a:xfrm>
          <a:prstGeom prst="rect">
            <a:avLst/>
          </a:prstGeom>
        </p:spPr>
      </p:pic>
      <p:pic>
        <p:nvPicPr>
          <p:cNvPr id="3" name="2 Imagen" descr="0_3486d_5f52b91a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28599" y="0"/>
            <a:ext cx="3528391" cy="6858000"/>
          </a:xfrm>
          <a:prstGeom prst="rect">
            <a:avLst/>
          </a:prstGeom>
        </p:spPr>
      </p:pic>
      <p:pic>
        <p:nvPicPr>
          <p:cNvPr id="4" name="3 Imagen" descr="0_3487a_1451147d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6216" y="0"/>
            <a:ext cx="3059832" cy="6858000"/>
          </a:xfrm>
          <a:prstGeom prst="rect">
            <a:avLst/>
          </a:prstGeom>
        </p:spPr>
      </p:pic>
      <p:pic>
        <p:nvPicPr>
          <p:cNvPr id="102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722920" y="3350704"/>
            <a:ext cx="6858000" cy="156592"/>
          </a:xfrm>
          <a:prstGeom prst="rect">
            <a:avLst/>
          </a:prstGeom>
          <a:noFill/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093504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4941_5882d72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828600" y="0"/>
            <a:ext cx="6408712" cy="6858000"/>
          </a:xfrm>
          <a:prstGeom prst="rect">
            <a:avLst/>
          </a:prstGeom>
        </p:spPr>
      </p:pic>
      <p:pic>
        <p:nvPicPr>
          <p:cNvPr id="3" name="2 Imagen" descr="0_3493f_e1a6d433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0"/>
            <a:ext cx="4110162" cy="6858000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2157400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573b_6a26072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3" name="2 Imagen" descr="0_3573c_dc5dec7b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0"/>
            <a:ext cx="4969371" cy="6858000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509328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762_8178e9d0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6803" cy="6858000"/>
          </a:xfrm>
          <a:prstGeom prst="rect">
            <a:avLst/>
          </a:prstGeom>
        </p:spPr>
      </p:pic>
      <p:pic>
        <p:nvPicPr>
          <p:cNvPr id="3" name="2 Imagen" descr="0_36761_bab58b34_M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908720"/>
            <a:ext cx="2501449" cy="4293096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725352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776_7077947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508104" cy="6858000"/>
          </a:xfrm>
          <a:prstGeom prst="rect">
            <a:avLst/>
          </a:prstGeom>
        </p:spPr>
      </p:pic>
      <p:pic>
        <p:nvPicPr>
          <p:cNvPr id="3" name="2 Imagen" descr="0_36775_79b474d2_M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2132856"/>
            <a:ext cx="3076527" cy="2376264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2157400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77a_d5be3f1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3" name="2 Imagen" descr="0_36779_e7f89ccf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7" y="0"/>
            <a:ext cx="4427984" cy="6858000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93304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97d_8ba0fe5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292080" cy="6858000"/>
          </a:xfrm>
          <a:prstGeom prst="rect">
            <a:avLst/>
          </a:prstGeom>
        </p:spPr>
      </p:pic>
      <p:pic>
        <p:nvPicPr>
          <p:cNvPr id="3" name="2 Imagen" descr="0_3697c_aa35d5cc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0"/>
            <a:ext cx="3851920" cy="6858000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869368" y="3350704"/>
            <a:ext cx="6858000" cy="156592"/>
          </a:xfrm>
          <a:prstGeom prst="rect">
            <a:avLst/>
          </a:prstGeom>
          <a:noFill/>
        </p:spPr>
      </p:pic>
      <p:pic>
        <p:nvPicPr>
          <p:cNvPr id="5" name="4 Imagen" descr="0_3697b_d1b12318_S[1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03668" y="1"/>
            <a:ext cx="1540332" cy="764704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981_1c294b6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292080" cy="6858000"/>
          </a:xfrm>
          <a:prstGeom prst="rect">
            <a:avLst/>
          </a:prstGeom>
        </p:spPr>
      </p:pic>
      <p:pic>
        <p:nvPicPr>
          <p:cNvPr id="3" name="2 Imagen" descr="0_36980_194a3780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0"/>
            <a:ext cx="3851920" cy="6858000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869368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a33_9069054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8064" cy="6858000"/>
          </a:xfrm>
          <a:prstGeom prst="rect">
            <a:avLst/>
          </a:prstGeom>
        </p:spPr>
      </p:pic>
      <p:pic>
        <p:nvPicPr>
          <p:cNvPr id="3" name="2 Imagen" descr="0_36a32_54ecd903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0"/>
            <a:ext cx="3995936" cy="6858000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725352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c98_c03b5cc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5" y="0"/>
            <a:ext cx="5796135" cy="6858000"/>
          </a:xfrm>
          <a:prstGeom prst="rect">
            <a:avLst/>
          </a:prstGeom>
        </p:spPr>
      </p:pic>
      <p:pic>
        <p:nvPicPr>
          <p:cNvPr id="3" name="2 Imagen" descr="0_36c97_1f6aea49_M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988840"/>
            <a:ext cx="3048000" cy="2592288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74848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cbc_90e8c3c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24128" cy="6858000"/>
          </a:xfrm>
          <a:prstGeom prst="rect">
            <a:avLst/>
          </a:prstGeom>
        </p:spPr>
      </p:pic>
      <p:pic>
        <p:nvPicPr>
          <p:cNvPr id="3" name="2 Imagen" descr="0_36cbb_9d954503_S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2204864"/>
            <a:ext cx="2444157" cy="2376264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2301416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8486_fbd32c4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24128" cy="6858000"/>
          </a:xfrm>
          <a:prstGeom prst="rect">
            <a:avLst/>
          </a:prstGeom>
        </p:spPr>
      </p:pic>
      <p:pic>
        <p:nvPicPr>
          <p:cNvPr id="3" name="2 Imagen" descr="0_38487_6d913312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0"/>
            <a:ext cx="3419872" cy="6858000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2301416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849d_f32ed32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444208" cy="6858000"/>
          </a:xfrm>
          <a:prstGeom prst="rect">
            <a:avLst/>
          </a:prstGeom>
        </p:spPr>
      </p:pic>
      <p:pic>
        <p:nvPicPr>
          <p:cNvPr id="3" name="2 Imagen" descr="0_3849c_b519a78f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0"/>
            <a:ext cx="2699792" cy="6858000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021496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849f_e640a35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868144" cy="6858000"/>
          </a:xfrm>
          <a:prstGeom prst="rect">
            <a:avLst/>
          </a:prstGeom>
        </p:spPr>
      </p:pic>
      <p:pic>
        <p:nvPicPr>
          <p:cNvPr id="3" name="2 Imagen" descr="0_3849e_1e8253fe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0"/>
            <a:ext cx="3275856" cy="6858000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2445432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84a7_1d87469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012160" cy="6858000"/>
          </a:xfrm>
          <a:prstGeom prst="rect">
            <a:avLst/>
          </a:prstGeom>
        </p:spPr>
      </p:pic>
      <p:pic>
        <p:nvPicPr>
          <p:cNvPr id="3" name="2 Imagen" descr="0_384a6_bc46c199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0"/>
            <a:ext cx="3131840" cy="6858000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2589448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8e07_acb157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36469" y="0"/>
            <a:ext cx="3107531" cy="6858000"/>
          </a:xfrm>
          <a:prstGeom prst="rect">
            <a:avLst/>
          </a:prstGeom>
        </p:spPr>
      </p:pic>
      <p:pic>
        <p:nvPicPr>
          <p:cNvPr id="3" name="2 Imagen" descr="0_38e04_99bf1c3d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832943" cy="6858000"/>
          </a:xfrm>
          <a:prstGeom prst="rect">
            <a:avLst/>
          </a:prstGeom>
        </p:spPr>
      </p:pic>
      <p:pic>
        <p:nvPicPr>
          <p:cNvPr id="4" name="3 Imagen" descr="0_39263_20d8b240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0"/>
            <a:ext cx="3176315" cy="6858000"/>
          </a:xfrm>
          <a:prstGeom prst="rect">
            <a:avLst/>
          </a:prstGeom>
        </p:spPr>
      </p:pic>
      <p:pic>
        <p:nvPicPr>
          <p:cNvPr id="5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578904" y="3350704"/>
            <a:ext cx="6858000" cy="156592"/>
          </a:xfrm>
          <a:prstGeom prst="rect">
            <a:avLst/>
          </a:prstGeom>
          <a:noFill/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2589448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9f70_79c16bf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347864" cy="6858000"/>
          </a:xfrm>
          <a:prstGeom prst="rect">
            <a:avLst/>
          </a:prstGeom>
        </p:spPr>
      </p:pic>
      <p:pic>
        <p:nvPicPr>
          <p:cNvPr id="3" name="2 Imagen" descr="0_39f73_c6271068_-1-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47864" y="0"/>
            <a:ext cx="3024336" cy="6858000"/>
          </a:xfrm>
          <a:prstGeom prst="rect">
            <a:avLst/>
          </a:prstGeom>
        </p:spPr>
      </p:pic>
      <p:pic>
        <p:nvPicPr>
          <p:cNvPr id="4" name="3 Imagen" descr="0_39f75_5733c999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0"/>
            <a:ext cx="2771800" cy="6858000"/>
          </a:xfrm>
          <a:prstGeom prst="rect">
            <a:avLst/>
          </a:prstGeom>
        </p:spPr>
      </p:pic>
      <p:pic>
        <p:nvPicPr>
          <p:cNvPr id="5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74848" y="3350704"/>
            <a:ext cx="6858000" cy="156592"/>
          </a:xfrm>
          <a:prstGeom prst="rect">
            <a:avLst/>
          </a:prstGeom>
          <a:noFill/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2949488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a85a_77c6167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0"/>
            <a:ext cx="2160240" cy="6858000"/>
          </a:xfrm>
          <a:prstGeom prst="rect">
            <a:avLst/>
          </a:prstGeom>
        </p:spPr>
      </p:pic>
      <p:pic>
        <p:nvPicPr>
          <p:cNvPr id="3" name="2 Imagen" descr="0_3a85d_54d1d9f0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841748" cy="6858000"/>
          </a:xfrm>
          <a:prstGeom prst="rect">
            <a:avLst/>
          </a:prstGeom>
        </p:spPr>
      </p:pic>
      <p:pic>
        <p:nvPicPr>
          <p:cNvPr id="4" name="3 Imagen" descr="0_3a855_cdf24e33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8264" y="0"/>
            <a:ext cx="2195736" cy="6858000"/>
          </a:xfrm>
          <a:prstGeom prst="rect">
            <a:avLst/>
          </a:prstGeom>
        </p:spPr>
      </p:pic>
      <p:pic>
        <p:nvPicPr>
          <p:cNvPr id="5" name="4 Imagen" descr="0_3c9c7_f20a7fee_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0"/>
            <a:ext cx="2938438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587016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573224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25552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c9ae_cb85dae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2581771" cy="6858000"/>
          </a:xfrm>
          <a:prstGeom prst="rect">
            <a:avLst/>
          </a:prstGeom>
        </p:spPr>
      </p:pic>
      <p:pic>
        <p:nvPicPr>
          <p:cNvPr id="3" name="2 Imagen" descr="0_39f79_43fb601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20273" y="0"/>
            <a:ext cx="2123728" cy="6858000"/>
          </a:xfrm>
          <a:prstGeom prst="rect">
            <a:avLst/>
          </a:prstGeom>
        </p:spPr>
      </p:pic>
      <p:pic>
        <p:nvPicPr>
          <p:cNvPr id="4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597560" y="3350704"/>
            <a:ext cx="6858000" cy="156592"/>
          </a:xfrm>
          <a:prstGeom prst="rect">
            <a:avLst/>
          </a:prstGeom>
          <a:noFill/>
        </p:spPr>
      </p:pic>
      <p:pic>
        <p:nvPicPr>
          <p:cNvPr id="5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082960" y="3350704"/>
            <a:ext cx="6858000" cy="156592"/>
          </a:xfrm>
          <a:prstGeom prst="rect">
            <a:avLst/>
          </a:prstGeom>
          <a:noFill/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77280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6 Imagen" descr="0_3c9ce_270e245b_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67744" y="0"/>
            <a:ext cx="2210098" cy="6858000"/>
          </a:xfrm>
          <a:prstGeom prst="rect">
            <a:avLst/>
          </a:prstGeom>
        </p:spPr>
      </p:pic>
      <p:pic>
        <p:nvPicPr>
          <p:cNvPr id="8" name="7 Imagen" descr="0_42f24_6b3222d5_XXL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2317254" cy="6858000"/>
          </a:xfrm>
          <a:prstGeom prst="rect">
            <a:avLst/>
          </a:prstGeom>
        </p:spPr>
      </p:pic>
      <p:pic>
        <p:nvPicPr>
          <p:cNvPr id="9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54968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2f25_d8e6d2e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0"/>
            <a:ext cx="2402656" cy="6858000"/>
          </a:xfrm>
          <a:prstGeom prst="rect">
            <a:avLst/>
          </a:prstGeom>
        </p:spPr>
      </p:pic>
      <p:pic>
        <p:nvPicPr>
          <p:cNvPr id="3" name="2 Imagen" descr="0_42f26_fb835599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2365846" cy="6858000"/>
          </a:xfrm>
          <a:prstGeom prst="rect">
            <a:avLst/>
          </a:prstGeom>
        </p:spPr>
      </p:pic>
      <p:pic>
        <p:nvPicPr>
          <p:cNvPr id="4" name="3 Imagen" descr="0_42faa_55596f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149822" cy="6858000"/>
          </a:xfrm>
          <a:prstGeom prst="rect">
            <a:avLst/>
          </a:prstGeom>
        </p:spPr>
      </p:pic>
      <p:pic>
        <p:nvPicPr>
          <p:cNvPr id="5" name="4 Imagen" descr="0_42fd0_db6e2773_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93719" y="0"/>
            <a:ext cx="2250281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370992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077280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53544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2fd1_207f567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0"/>
            <a:ext cx="2236887" cy="6858000"/>
          </a:xfrm>
          <a:prstGeom prst="rect">
            <a:avLst/>
          </a:prstGeom>
        </p:spPr>
      </p:pic>
      <p:pic>
        <p:nvPicPr>
          <p:cNvPr id="3" name="2 Imagen" descr="0_48a0c_225bea96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2114624" cy="6858000"/>
          </a:xfrm>
          <a:prstGeom prst="rect">
            <a:avLst/>
          </a:prstGeom>
        </p:spPr>
      </p:pic>
      <p:pic>
        <p:nvPicPr>
          <p:cNvPr id="4" name="3 Imagen" descr="0_48a0d_57826bdb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483768" cy="6858000"/>
          </a:xfrm>
          <a:prstGeom prst="rect">
            <a:avLst/>
          </a:prstGeom>
        </p:spPr>
      </p:pic>
      <p:pic>
        <p:nvPicPr>
          <p:cNvPr id="5" name="4 Imagen" descr="0_4056b_87545717_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0"/>
            <a:ext cx="2339752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293304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938944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81536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fa2f_5183573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0"/>
            <a:ext cx="2376264" cy="6858000"/>
          </a:xfrm>
          <a:prstGeom prst="rect">
            <a:avLst/>
          </a:prstGeom>
        </p:spPr>
      </p:pic>
      <p:pic>
        <p:nvPicPr>
          <p:cNvPr id="3" name="2 Imagen" descr="0_4fa32_556dad63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2442890" cy="6858000"/>
          </a:xfrm>
          <a:prstGeom prst="rect">
            <a:avLst/>
          </a:prstGeom>
        </p:spPr>
      </p:pic>
      <p:pic>
        <p:nvPicPr>
          <p:cNvPr id="4" name="3 Imagen" descr="0_5e7d8_3179cc0a_-1-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518172" cy="6858000"/>
          </a:xfrm>
          <a:prstGeom prst="rect">
            <a:avLst/>
          </a:prstGeom>
        </p:spPr>
      </p:pic>
      <p:pic>
        <p:nvPicPr>
          <p:cNvPr id="5" name="4 Imagen" descr="0_5e9e7_aac8c2ea_-1-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95555" y="0"/>
            <a:ext cx="1848445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938944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437320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885592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e9e8_396088c5_-2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0"/>
            <a:ext cx="2350790" cy="6858000"/>
          </a:xfrm>
          <a:prstGeom prst="rect">
            <a:avLst/>
          </a:prstGeom>
        </p:spPr>
      </p:pic>
      <p:pic>
        <p:nvPicPr>
          <p:cNvPr id="3" name="2 Imagen" descr="0_5e9e9_8c03e175_-2-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195736" cy="6858000"/>
          </a:xfrm>
          <a:prstGeom prst="rect">
            <a:avLst/>
          </a:prstGeom>
        </p:spPr>
      </p:pic>
      <p:pic>
        <p:nvPicPr>
          <p:cNvPr id="4" name="3 Imagen" descr="0_5e92a_76001c9d_-3-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0"/>
            <a:ext cx="2322339" cy="6858000"/>
          </a:xfrm>
          <a:prstGeom prst="rect">
            <a:avLst/>
          </a:prstGeom>
        </p:spPr>
      </p:pic>
      <p:pic>
        <p:nvPicPr>
          <p:cNvPr id="5" name="4 Imagen" descr="0_5e92b_ef0bf80e_-5-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0"/>
            <a:ext cx="2339752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226976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077280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81536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e92c_9a6b6872_-2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2205112" cy="6858000"/>
          </a:xfrm>
          <a:prstGeom prst="rect">
            <a:avLst/>
          </a:prstGeom>
        </p:spPr>
      </p:pic>
      <p:pic>
        <p:nvPicPr>
          <p:cNvPr id="3" name="2 Imagen" descr="0_5e800_a1da948f_-2-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0"/>
            <a:ext cx="2304256" cy="6858000"/>
          </a:xfrm>
          <a:prstGeom prst="rect">
            <a:avLst/>
          </a:prstGeom>
        </p:spPr>
      </p:pic>
      <p:pic>
        <p:nvPicPr>
          <p:cNvPr id="4" name="3 Imagen" descr="0_5e801_3700d7b8_-2-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051720" cy="6858000"/>
          </a:xfrm>
          <a:prstGeom prst="rect">
            <a:avLst/>
          </a:prstGeom>
        </p:spPr>
      </p:pic>
      <p:pic>
        <p:nvPicPr>
          <p:cNvPr id="5" name="4 Imagen" descr="0_6e7e4_ed5db05c_-1-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6216" y="0"/>
            <a:ext cx="2627785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298984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933264" y="3350704"/>
            <a:ext cx="6858000" cy="156592"/>
          </a:xfrm>
          <a:prstGeom prst="rect">
            <a:avLst/>
          </a:prstGeom>
          <a:noFill/>
        </p:spPr>
      </p:pic>
      <p:pic>
        <p:nvPicPr>
          <p:cNvPr id="9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093504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1af_bd5edec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2094632" cy="6858000"/>
          </a:xfrm>
          <a:prstGeom prst="rect">
            <a:avLst/>
          </a:prstGeom>
        </p:spPr>
      </p:pic>
      <p:pic>
        <p:nvPicPr>
          <p:cNvPr id="3" name="2 Imagen" descr="0_7c2f4_e60cf7af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0"/>
            <a:ext cx="2174999" cy="6858000"/>
          </a:xfrm>
          <a:prstGeom prst="rect">
            <a:avLst/>
          </a:prstGeom>
        </p:spPr>
      </p:pic>
      <p:pic>
        <p:nvPicPr>
          <p:cNvPr id="4" name="3 Imagen" descr="0_48a0e_b4d76fb4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339752" cy="6858000"/>
          </a:xfrm>
          <a:prstGeom prst="rect">
            <a:avLst/>
          </a:prstGeom>
        </p:spPr>
      </p:pic>
      <p:pic>
        <p:nvPicPr>
          <p:cNvPr id="5" name="4 Imagen" descr="0_51a3b_99316f31_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88225" y="0"/>
            <a:ext cx="2555776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082960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077280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165512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1a3c_bded9a6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0"/>
            <a:ext cx="2232248" cy="6858000"/>
          </a:xfrm>
          <a:prstGeom prst="rect">
            <a:avLst/>
          </a:prstGeom>
        </p:spPr>
      </p:pic>
      <p:pic>
        <p:nvPicPr>
          <p:cNvPr id="3" name="2 Imagen" descr="0_51a3d_b6494f35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267744" cy="6858000"/>
          </a:xfrm>
          <a:prstGeom prst="rect">
            <a:avLst/>
          </a:prstGeom>
        </p:spPr>
      </p:pic>
      <p:pic>
        <p:nvPicPr>
          <p:cNvPr id="4" name="3 Imagen" descr="0_51a38_b11cb1e4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0"/>
            <a:ext cx="2304256" cy="6858000"/>
          </a:xfrm>
          <a:prstGeom prst="rect">
            <a:avLst/>
          </a:prstGeom>
        </p:spPr>
      </p:pic>
      <p:pic>
        <p:nvPicPr>
          <p:cNvPr id="5" name="4 Imagen" descr="0_51a39_13fe3b73_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0"/>
            <a:ext cx="2339752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54968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005272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81536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1a41_39d8a33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0"/>
            <a:ext cx="2520280" cy="6858000"/>
          </a:xfrm>
          <a:prstGeom prst="rect">
            <a:avLst/>
          </a:prstGeom>
        </p:spPr>
      </p:pic>
      <p:pic>
        <p:nvPicPr>
          <p:cNvPr id="3" name="2 Imagen" descr="0_51a42_48c79b96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267744" cy="6858000"/>
          </a:xfrm>
          <a:prstGeom prst="rect">
            <a:avLst/>
          </a:prstGeom>
        </p:spPr>
      </p:pic>
      <p:pic>
        <p:nvPicPr>
          <p:cNvPr id="4" name="3 Imagen" descr="0_51a44_c24c77cc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0"/>
            <a:ext cx="2304256" cy="6858000"/>
          </a:xfrm>
          <a:prstGeom prst="rect">
            <a:avLst/>
          </a:prstGeom>
        </p:spPr>
      </p:pic>
      <p:pic>
        <p:nvPicPr>
          <p:cNvPr id="5" name="4 Imagen" descr="0_51e3b_89fbffce_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47756" y="0"/>
            <a:ext cx="2096244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54968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293304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97560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1e3c_5b655cf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0"/>
            <a:ext cx="2232248" cy="6858000"/>
          </a:xfrm>
          <a:prstGeom prst="rect">
            <a:avLst/>
          </a:prstGeom>
        </p:spPr>
      </p:pic>
      <p:pic>
        <p:nvPicPr>
          <p:cNvPr id="3" name="2 Imagen" descr="0_51e3d_ea369bbc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195736" cy="6858000"/>
          </a:xfrm>
          <a:prstGeom prst="rect">
            <a:avLst/>
          </a:prstGeom>
        </p:spPr>
      </p:pic>
      <p:pic>
        <p:nvPicPr>
          <p:cNvPr id="4" name="3 Imagen" descr="0_51e3f_342da2ce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0"/>
            <a:ext cx="2232248" cy="6858000"/>
          </a:xfrm>
          <a:prstGeom prst="rect">
            <a:avLst/>
          </a:prstGeom>
        </p:spPr>
      </p:pic>
      <p:pic>
        <p:nvPicPr>
          <p:cNvPr id="5" name="4 Imagen" descr="0_51e40_3c29d342_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60233" y="0"/>
            <a:ext cx="2483768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54968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005272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165512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0f14_2deb5aa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0"/>
            <a:ext cx="1982391" cy="6858000"/>
          </a:xfrm>
          <a:prstGeom prst="rect">
            <a:avLst/>
          </a:prstGeom>
        </p:spPr>
      </p:pic>
      <p:pic>
        <p:nvPicPr>
          <p:cNvPr id="3" name="2 Imagen" descr="0_60f15_4bbdf247_-2-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161109" cy="6858000"/>
          </a:xfrm>
          <a:prstGeom prst="rect">
            <a:avLst/>
          </a:prstGeom>
        </p:spPr>
      </p:pic>
      <p:pic>
        <p:nvPicPr>
          <p:cNvPr id="4" name="3 Imagen" descr="0_6138f_9d63fb53_-1-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0"/>
            <a:ext cx="4067944" cy="6858000"/>
          </a:xfrm>
          <a:prstGeom prst="rect">
            <a:avLst/>
          </a:prstGeom>
        </p:spPr>
      </p:pic>
      <p:pic>
        <p:nvPicPr>
          <p:cNvPr id="5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653344" y="3350704"/>
            <a:ext cx="6858000" cy="156592"/>
          </a:xfrm>
          <a:prstGeom prst="rect">
            <a:avLst/>
          </a:prstGeom>
          <a:noFill/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362880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1fc2_23373869_-3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0"/>
            <a:ext cx="2376264" cy="6858000"/>
          </a:xfrm>
          <a:prstGeom prst="rect">
            <a:avLst/>
          </a:prstGeom>
        </p:spPr>
      </p:pic>
      <p:pic>
        <p:nvPicPr>
          <p:cNvPr id="3" name="2 Imagen" descr="0_61fc3_69946e0f_-2-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267744" cy="6858000"/>
          </a:xfrm>
          <a:prstGeom prst="rect">
            <a:avLst/>
          </a:prstGeom>
        </p:spPr>
      </p:pic>
      <p:pic>
        <p:nvPicPr>
          <p:cNvPr id="4" name="3 Imagen" descr="0_61fc4_63ea2466_-1-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0"/>
            <a:ext cx="2519883" cy="6858000"/>
          </a:xfrm>
          <a:prstGeom prst="rect">
            <a:avLst/>
          </a:prstGeom>
        </p:spPr>
      </p:pic>
      <p:pic>
        <p:nvPicPr>
          <p:cNvPr id="5" name="4 Imagen" descr="0_506ff_c71ad2e_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75004" y="0"/>
            <a:ext cx="1968996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54968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149288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741576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14b6_fbca7c9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0"/>
            <a:ext cx="2448272" cy="6858000"/>
          </a:xfrm>
          <a:prstGeom prst="rect">
            <a:avLst/>
          </a:prstGeom>
        </p:spPr>
      </p:pic>
      <p:pic>
        <p:nvPicPr>
          <p:cNvPr id="3" name="2 Imagen" descr="0_514b7_d43bb6dd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2473003" cy="6858000"/>
          </a:xfrm>
          <a:prstGeom prst="rect">
            <a:avLst/>
          </a:prstGeom>
        </p:spPr>
      </p:pic>
      <p:pic>
        <p:nvPicPr>
          <p:cNvPr id="4" name="3 Imagen" descr="0_514ba_2dabff18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5279" y="0"/>
            <a:ext cx="1908721" cy="6858000"/>
          </a:xfrm>
          <a:prstGeom prst="rect">
            <a:avLst/>
          </a:prstGeom>
        </p:spPr>
      </p:pic>
      <p:pic>
        <p:nvPicPr>
          <p:cNvPr id="5" name="4 Imagen" descr="0_539c8_2dd33df1_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2339752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082960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365312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813584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39d0_6522bef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0"/>
            <a:ext cx="2304256" cy="6858000"/>
          </a:xfrm>
          <a:prstGeom prst="rect">
            <a:avLst/>
          </a:prstGeom>
        </p:spPr>
      </p:pic>
      <p:pic>
        <p:nvPicPr>
          <p:cNvPr id="3" name="2 Imagen" descr="0_539d2_3d942fbb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2230239" cy="6858000"/>
          </a:xfrm>
          <a:prstGeom prst="rect">
            <a:avLst/>
          </a:prstGeom>
        </p:spPr>
      </p:pic>
      <p:pic>
        <p:nvPicPr>
          <p:cNvPr id="4" name="3 Imagen" descr="0_639b5_31be459a_-2-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411760" cy="6858000"/>
          </a:xfrm>
          <a:prstGeom prst="rect">
            <a:avLst/>
          </a:prstGeom>
        </p:spPr>
      </p:pic>
      <p:pic>
        <p:nvPicPr>
          <p:cNvPr id="6" name="5 Imagen" descr="0_5543d_c9410f9c_-3-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48265" y="0"/>
            <a:ext cx="2195736" cy="6858000"/>
          </a:xfrm>
          <a:prstGeom prst="rect">
            <a:avLst/>
          </a:prstGeom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010952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221296" y="3350704"/>
            <a:ext cx="6858000" cy="156592"/>
          </a:xfrm>
          <a:prstGeom prst="rect">
            <a:avLst/>
          </a:prstGeom>
          <a:noFill/>
        </p:spPr>
      </p:pic>
      <p:pic>
        <p:nvPicPr>
          <p:cNvPr id="9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25552" y="353934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88f3_d21722b8_-2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880" y="0"/>
            <a:ext cx="1656184" cy="6858000"/>
          </a:xfrm>
          <a:prstGeom prst="rect">
            <a:avLst/>
          </a:prstGeom>
        </p:spPr>
      </p:pic>
      <p:pic>
        <p:nvPicPr>
          <p:cNvPr id="3" name="2 Imagen" descr="0_788f4_ac6366dd_-1-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0"/>
            <a:ext cx="1728192" cy="6858000"/>
          </a:xfrm>
          <a:prstGeom prst="rect">
            <a:avLst/>
          </a:prstGeom>
        </p:spPr>
      </p:pic>
      <p:pic>
        <p:nvPicPr>
          <p:cNvPr id="4" name="3 Imagen" descr="0_788f5_dbe77c58_-2-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747986" cy="6858000"/>
          </a:xfrm>
          <a:prstGeom prst="rect">
            <a:avLst/>
          </a:prstGeom>
        </p:spPr>
      </p:pic>
      <p:pic>
        <p:nvPicPr>
          <p:cNvPr id="6" name="5 Imagen" descr="0_7884a_eb5dab06_-1-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47756" y="0"/>
            <a:ext cx="2096244" cy="6858000"/>
          </a:xfrm>
          <a:prstGeom prst="rect">
            <a:avLst/>
          </a:prstGeom>
        </p:spPr>
      </p:pic>
      <p:pic>
        <p:nvPicPr>
          <p:cNvPr id="7" name="6 Imagen" descr="0_50702_5ddc24a_XXL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8064" y="0"/>
            <a:ext cx="1886917" cy="6858000"/>
          </a:xfrm>
          <a:prstGeom prst="rect">
            <a:avLst/>
          </a:prstGeom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1665312" y="3356992"/>
            <a:ext cx="6858000" cy="144016"/>
          </a:xfrm>
          <a:prstGeom prst="rect">
            <a:avLst/>
          </a:prstGeom>
          <a:noFill/>
        </p:spPr>
      </p:pic>
      <p:pic>
        <p:nvPicPr>
          <p:cNvPr id="9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62880" y="3356992"/>
            <a:ext cx="6858000" cy="144016"/>
          </a:xfrm>
          <a:prstGeom prst="rect">
            <a:avLst/>
          </a:prstGeom>
          <a:noFill/>
        </p:spPr>
      </p:pic>
      <p:pic>
        <p:nvPicPr>
          <p:cNvPr id="10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1647056" y="3356992"/>
            <a:ext cx="6858000" cy="144016"/>
          </a:xfrm>
          <a:prstGeom prst="rect">
            <a:avLst/>
          </a:prstGeom>
          <a:noFill/>
        </p:spPr>
      </p:pic>
      <p:pic>
        <p:nvPicPr>
          <p:cNvPr id="11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3591272" y="3356992"/>
            <a:ext cx="6858000" cy="14401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543e_f5c54e65_-2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0"/>
            <a:ext cx="2074490" cy="6858000"/>
          </a:xfrm>
          <a:prstGeom prst="rect">
            <a:avLst/>
          </a:prstGeom>
        </p:spPr>
      </p:pic>
      <p:pic>
        <p:nvPicPr>
          <p:cNvPr id="3" name="2 Imagen" descr="0_5543f_9ae216c3_-2-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39752" cy="6858000"/>
          </a:xfrm>
          <a:prstGeom prst="rect">
            <a:avLst/>
          </a:prstGeom>
        </p:spPr>
      </p:pic>
      <p:pic>
        <p:nvPicPr>
          <p:cNvPr id="4" name="3 Imagen" descr="0_40568_844aa3a2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0"/>
            <a:ext cx="2575123" cy="6858000"/>
          </a:xfrm>
          <a:prstGeom prst="rect">
            <a:avLst/>
          </a:prstGeom>
        </p:spPr>
      </p:pic>
      <p:pic>
        <p:nvPicPr>
          <p:cNvPr id="5" name="4 Imagen" descr="0_40569_9ba017dd_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94178" y="0"/>
            <a:ext cx="2149822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082960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005272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97560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1343_1cef91e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0"/>
            <a:ext cx="2364184" cy="6858000"/>
          </a:xfrm>
          <a:prstGeom prst="rect">
            <a:avLst/>
          </a:prstGeom>
        </p:spPr>
      </p:pic>
      <p:pic>
        <p:nvPicPr>
          <p:cNvPr id="3" name="2 Imagen" descr="0_51344_a9dfbf27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2297162" cy="6858000"/>
          </a:xfrm>
          <a:prstGeom prst="rect">
            <a:avLst/>
          </a:prstGeom>
        </p:spPr>
      </p:pic>
      <p:pic>
        <p:nvPicPr>
          <p:cNvPr id="4" name="3 Imagen" descr="0_51345_69bbb8ea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267744" cy="6858000"/>
          </a:xfrm>
          <a:prstGeom prst="rect">
            <a:avLst/>
          </a:prstGeom>
        </p:spPr>
      </p:pic>
      <p:pic>
        <p:nvPicPr>
          <p:cNvPr id="5" name="4 Imagen" descr="0_55440_aea81e14_-2-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48264" y="0"/>
            <a:ext cx="2195736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089247" y="3356992"/>
            <a:ext cx="6858000" cy="144017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221296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25552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5441_c2c1c464_-2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0"/>
            <a:ext cx="1728192" cy="6858000"/>
          </a:xfrm>
          <a:prstGeom prst="rect">
            <a:avLst/>
          </a:prstGeom>
        </p:spPr>
      </p:pic>
      <p:pic>
        <p:nvPicPr>
          <p:cNvPr id="3" name="2 Imagen" descr="0_55442_f56a63c7_-3-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0"/>
            <a:ext cx="1872208" cy="6858000"/>
          </a:xfrm>
          <a:prstGeom prst="rect">
            <a:avLst/>
          </a:prstGeom>
        </p:spPr>
      </p:pic>
      <p:pic>
        <p:nvPicPr>
          <p:cNvPr id="4" name="3 Imagen" descr="0_55443_61c5bbe5_-2-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861840" cy="6858000"/>
          </a:xfrm>
          <a:prstGeom prst="rect">
            <a:avLst/>
          </a:prstGeom>
        </p:spPr>
      </p:pic>
      <p:pic>
        <p:nvPicPr>
          <p:cNvPr id="5" name="4 Imagen" descr="0_61390_27a47854_-1-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36096" y="0"/>
            <a:ext cx="1829966" cy="6858000"/>
          </a:xfrm>
          <a:prstGeom prst="rect">
            <a:avLst/>
          </a:prstGeom>
        </p:spPr>
      </p:pic>
      <p:pic>
        <p:nvPicPr>
          <p:cNvPr id="6" name="5 Imagen" descr="0_61391_2d8bfe7_-1-XXL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0"/>
            <a:ext cx="1907704" cy="6858000"/>
          </a:xfrm>
          <a:prstGeom prst="rect">
            <a:avLst/>
          </a:prstGeom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1587016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285192" y="3350704"/>
            <a:ext cx="6858000" cy="156592"/>
          </a:xfrm>
          <a:prstGeom prst="rect">
            <a:avLst/>
          </a:prstGeom>
          <a:noFill/>
        </p:spPr>
      </p:pic>
      <p:pic>
        <p:nvPicPr>
          <p:cNvPr id="9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2013384" y="3350704"/>
            <a:ext cx="6858000" cy="156592"/>
          </a:xfrm>
          <a:prstGeom prst="rect">
            <a:avLst/>
          </a:prstGeom>
          <a:noFill/>
        </p:spPr>
      </p:pic>
      <p:pic>
        <p:nvPicPr>
          <p:cNvPr id="10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3813584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a0c2_4659d91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0"/>
            <a:ext cx="2232248" cy="6858000"/>
          </a:xfrm>
          <a:prstGeom prst="rect">
            <a:avLst/>
          </a:prstGeom>
        </p:spPr>
      </p:pic>
      <p:pic>
        <p:nvPicPr>
          <p:cNvPr id="3" name="2 Imagen" descr="0_7a0c3_f9313438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2448272" cy="6858000"/>
          </a:xfrm>
          <a:prstGeom prst="rect">
            <a:avLst/>
          </a:prstGeom>
        </p:spPr>
      </p:pic>
      <p:pic>
        <p:nvPicPr>
          <p:cNvPr id="4" name="3 Imagen" descr="0_7a0c4_4be2d657_XX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267744" cy="6858000"/>
          </a:xfrm>
          <a:prstGeom prst="rect">
            <a:avLst/>
          </a:prstGeom>
        </p:spPr>
      </p:pic>
      <p:pic>
        <p:nvPicPr>
          <p:cNvPr id="5" name="4 Imagen" descr="0_7a0e2_542bddf4_XX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48263" y="0"/>
            <a:ext cx="2195737" cy="6858000"/>
          </a:xfrm>
          <a:prstGeom prst="rect">
            <a:avLst/>
          </a:prstGeom>
        </p:spPr>
      </p:pic>
      <p:pic>
        <p:nvPicPr>
          <p:cNvPr id="6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54968" y="3350704"/>
            <a:ext cx="6858000" cy="156592"/>
          </a:xfrm>
          <a:prstGeom prst="rect">
            <a:avLst/>
          </a:prstGeom>
          <a:noFill/>
        </p:spPr>
      </p:pic>
      <p:pic>
        <p:nvPicPr>
          <p:cNvPr id="7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077280" y="3350704"/>
            <a:ext cx="6858000" cy="156592"/>
          </a:xfrm>
          <a:prstGeom prst="rect">
            <a:avLst/>
          </a:prstGeom>
          <a:noFill/>
        </p:spPr>
      </p:pic>
      <p:pic>
        <p:nvPicPr>
          <p:cNvPr id="8" name="Picture 2" descr="C:\Users\Usuario\Downloads\BARRAS\455576f72617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25552" y="3350704"/>
            <a:ext cx="6858000" cy="15659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0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60</Words>
  <Application>Microsoft Office PowerPoint</Application>
  <PresentationFormat>Presentación en pantalla (4:3)</PresentationFormat>
  <Paragraphs>28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2013-06-06T10:56:51Z</dcterms:created>
  <dcterms:modified xsi:type="dcterms:W3CDTF">2013-06-06T20:41:24Z</dcterms:modified>
</cp:coreProperties>
</file>