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39" r:id="rId4"/>
    <p:sldId id="341" r:id="rId5"/>
    <p:sldId id="343" r:id="rId6"/>
    <p:sldId id="344" r:id="rId7"/>
    <p:sldId id="390" r:id="rId8"/>
    <p:sldId id="360" r:id="rId9"/>
    <p:sldId id="402" r:id="rId10"/>
    <p:sldId id="345" r:id="rId11"/>
    <p:sldId id="346" r:id="rId12"/>
    <p:sldId id="347" r:id="rId13"/>
    <p:sldId id="348" r:id="rId14"/>
    <p:sldId id="349" r:id="rId15"/>
    <p:sldId id="350" r:id="rId16"/>
    <p:sldId id="351" r:id="rId17"/>
    <p:sldId id="399" r:id="rId18"/>
    <p:sldId id="342" r:id="rId19"/>
    <p:sldId id="353" r:id="rId20"/>
    <p:sldId id="362" r:id="rId21"/>
    <p:sldId id="354" r:id="rId22"/>
    <p:sldId id="357" r:id="rId23"/>
    <p:sldId id="358" r:id="rId24"/>
    <p:sldId id="359" r:id="rId25"/>
    <p:sldId id="363" r:id="rId26"/>
    <p:sldId id="364" r:id="rId27"/>
    <p:sldId id="365" r:id="rId28"/>
    <p:sldId id="384" r:id="rId29"/>
    <p:sldId id="369" r:id="rId30"/>
    <p:sldId id="370" r:id="rId31"/>
    <p:sldId id="371" r:id="rId32"/>
    <p:sldId id="373" r:id="rId33"/>
    <p:sldId id="374" r:id="rId34"/>
    <p:sldId id="376" r:id="rId35"/>
    <p:sldId id="385" r:id="rId36"/>
    <p:sldId id="378" r:id="rId37"/>
    <p:sldId id="379" r:id="rId38"/>
    <p:sldId id="380" r:id="rId39"/>
    <p:sldId id="381" r:id="rId40"/>
    <p:sldId id="383" r:id="rId41"/>
    <p:sldId id="388" r:id="rId42"/>
    <p:sldId id="400" r:id="rId43"/>
    <p:sldId id="396" r:id="rId44"/>
    <p:sldId id="401" r:id="rId45"/>
    <p:sldId id="404" r:id="rId46"/>
    <p:sldId id="405" r:id="rId47"/>
    <p:sldId id="406" r:id="rId48"/>
    <p:sldId id="391" r:id="rId49"/>
    <p:sldId id="395" r:id="rId50"/>
    <p:sldId id="356" r:id="rId51"/>
    <p:sldId id="394" r:id="rId52"/>
    <p:sldId id="387" r:id="rId53"/>
    <p:sldId id="393" r:id="rId54"/>
    <p:sldId id="403" r:id="rId55"/>
    <p:sldId id="398" r:id="rId56"/>
    <p:sldId id="338" r:id="rId57"/>
    <p:sldId id="392" r:id="rId5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lDkyuTM0q3k4LaefpXslA" hashData="7hG1MgO5MqpMFS/Cc/lBvgImha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CCFFFF"/>
    <a:srgbClr val="0000FF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15619" autoAdjust="0"/>
    <p:restoredTop sz="99824" autoAdjust="0"/>
  </p:normalViewPr>
  <p:slideViewPr>
    <p:cSldViewPr>
      <p:cViewPr varScale="1">
        <p:scale>
          <a:sx n="74" d="100"/>
          <a:sy n="74" d="100"/>
        </p:scale>
        <p:origin x="-8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1D2C6B-4C65-4A29-A5E2-C7A92B57064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F353FCD-A6E4-48E3-B09B-FD016C8716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" descr="Z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642974" y="500042"/>
            <a:ext cx="7500958" cy="144653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8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Vidrieras</a:t>
            </a:r>
            <a:endParaRPr lang="es-ES" sz="88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35782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1071570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IL DIVO</a:t>
            </a:r>
            <a:endParaRPr lang="es-ES" dirty="0"/>
          </a:p>
        </p:txBody>
      </p:sp>
    </p:spTree>
  </p:cSld>
  <p:clrMapOvr>
    <a:masterClrMapping/>
  </p:clrMapOvr>
  <p:transition advTm="12000">
    <p:sndAc>
      <p:stSnd loop="1">
        <p:snd r:embed="rId2" name="il divo - melodia desencaden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VIC5E5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85728"/>
            <a:ext cx="7786742" cy="53024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42976" y="5715016"/>
            <a:ext cx="72866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atin typeface="Harlow Solid Italic" pitchFamily="82" charset="0"/>
              </a:rPr>
              <a:t>Vitral</a:t>
            </a:r>
            <a:r>
              <a:rPr lang="es-ES" sz="2000" dirty="0" smtClean="0">
                <a:latin typeface="Harlow Solid Italic" pitchFamily="82" charset="0"/>
              </a:rPr>
              <a:t> composición decorativa formada por piezas polícromas de vidrio. Alcanzó gran desarrollo con el arte gótico y se relaciona con sus catedrales, aunque también se cultivó en otros estilos y en el arte civil.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vidriera-3.jpg"/>
          <p:cNvPicPr>
            <a:picLocks noChangeAspect="1" noChangeArrowheads="1"/>
          </p:cNvPicPr>
          <p:nvPr/>
        </p:nvPicPr>
        <p:blipFill>
          <a:blip r:embed="rId2"/>
          <a:srcRect l="2314" t="3225" r="2811" b="4301"/>
          <a:stretch>
            <a:fillRect/>
          </a:stretch>
        </p:blipFill>
        <p:spPr bwMode="auto">
          <a:xfrm>
            <a:off x="-1" y="0"/>
            <a:ext cx="919553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026" name="Picture 2" descr="http://us.123rf.com/400wm/400/400/jorisvo/jorisvo0903/jorisvo090300024/4551059-vidriera-de-la-ultima-cena-en-la-catedral-de-salta-argentina--vidrieras-se-hizo-en-19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14348" y="4286256"/>
            <a:ext cx="764386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Harlow Solid Italic" pitchFamily="82" charset="0"/>
              </a:rPr>
              <a:t>Es, para muchos profesionales, un descubrimiento que viene a complementar y en ocasiones a protagonizar, todo un buen proyecto de decoración. Pero sin embargo, la vidriera artística no es nueva para la mayoría de nuestros lectores cuya labor gira en torno a la creación e ambientes que necesiten un toque personalizad y diferente.</a:t>
            </a:r>
          </a:p>
          <a:p>
            <a:pPr algn="ctr"/>
            <a:r>
              <a:rPr lang="es-ES" dirty="0" smtClean="0">
                <a:latin typeface="Harlow Solid Italic" pitchFamily="82" charset="0"/>
              </a:rPr>
              <a:t>             Por definición, el vitral o vidriera (pues por las dos acepciones es conocida) es un conjunto de vidrios de colores que forma motivos ornamentales o abstractos, incluso figuras e imágenes, los cuales van a ser cortados en fragmentos según el diseño establecido, y posteriormente unidos mediante “lingotes” o varillas de plomo soldadas entre sí mediante estaño.</a:t>
            </a:r>
          </a:p>
          <a:p>
            <a:pPr algn="ctr"/>
            <a:r>
              <a:rPr lang="es-ES" dirty="0" smtClean="0">
                <a:latin typeface="Harlow Solid Italic" pitchFamily="82" charset="0"/>
              </a:rPr>
              <a:t>            </a:t>
            </a:r>
            <a:endParaRPr lang="es-ES" dirty="0">
              <a:latin typeface="Harlow Solid Italic" pitchFamily="82" charset="0"/>
            </a:endParaRPr>
          </a:p>
        </p:txBody>
      </p:sp>
      <p:pic>
        <p:nvPicPr>
          <p:cNvPr id="4" name="Picture 2" descr="C:\Documents and Settings\Dell\Escritorio\3135906_82133.jpg"/>
          <p:cNvPicPr>
            <a:picLocks noChangeAspect="1" noChangeArrowheads="1"/>
          </p:cNvPicPr>
          <p:nvPr/>
        </p:nvPicPr>
        <p:blipFill>
          <a:blip r:embed="rId2" cstate="print"/>
          <a:srcRect l="4226" t="6155" r="5325" b="9204"/>
          <a:stretch>
            <a:fillRect/>
          </a:stretch>
        </p:blipFill>
        <p:spPr bwMode="auto">
          <a:xfrm>
            <a:off x="642910" y="285728"/>
            <a:ext cx="7454216" cy="3831606"/>
          </a:xfrm>
          <a:prstGeom prst="rect">
            <a:avLst/>
          </a:prstGeom>
          <a:noFill/>
        </p:spPr>
      </p:pic>
    </p:spTree>
  </p:cSld>
  <p:clrMapOvr>
    <a:masterClrMapping/>
  </p:clrMapOvr>
  <p:transition advTm="3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14348" y="4357694"/>
            <a:ext cx="764386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Harlow Solid Italic" pitchFamily="82" charset="0"/>
              </a:rPr>
              <a:t>             Su principal materia prima, el vidrio artístico soplado, se obtiene de una pequeña masa vítrea pastosa que se sopla hasta formar una burbuja, la cual se agranda y estira hasta conseguirle tipo de vidrio plano de características análogas a la de los vidrios antiguo, especialmente por sus numerosas irregularidades, burbujas de aire y diferencias de espesor. No obstante, la continua evolución seguida por los artistas vidrieros en cuanto al diseño, han permitido incluir en sus trabajos otros tipos de vidrio, que sin llegar a ser de fabricación exclusivamente artesana, confieren a la vidriera una belleza plástica incuestionable.</a:t>
            </a:r>
            <a:endParaRPr lang="es-ES" dirty="0">
              <a:latin typeface="Harlow Solid Italic" pitchFamily="82" charset="0"/>
            </a:endParaRPr>
          </a:p>
        </p:txBody>
      </p:sp>
      <p:pic>
        <p:nvPicPr>
          <p:cNvPr id="3" name="Picture 4" descr="C:\Documents and Settings\Dell\Escritorio\vidrieras 0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85728"/>
            <a:ext cx="6519277" cy="4071966"/>
          </a:xfrm>
          <a:prstGeom prst="rect">
            <a:avLst/>
          </a:prstGeom>
          <a:noFill/>
        </p:spPr>
      </p:pic>
    </p:spTree>
  </p:cSld>
  <p:clrMapOvr>
    <a:masterClrMapping/>
  </p:clrMapOvr>
  <p:transition advTm="3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1235508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vidrieras-artisticas-05695210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00100" y="5072074"/>
            <a:ext cx="70008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Harlow Solid Italic" pitchFamily="82" charset="0"/>
              </a:rPr>
              <a:t>Diseño de la vidriera. A partir de la idea del dibujo elegido, esta se plasma a tamaño reducido elaborando un boceto, que una vez aprobado, no servirá de base para realizar el denominado "cartón" ó dibujo a tamaño natural, el cual será troceado  mediante tijera de doble filo para posteriormente obtener las plantillas de cada pieza de vidrio.</a:t>
            </a:r>
            <a:endParaRPr lang="es-ES" dirty="0">
              <a:latin typeface="Harlow Solid Italic" pitchFamily="82" charset="0"/>
            </a:endParaRPr>
          </a:p>
        </p:txBody>
      </p:sp>
      <p:pic>
        <p:nvPicPr>
          <p:cNvPr id="1026" name="Picture 2" descr="C:\Documents and Settings\Dell\Escritorio\fot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357166"/>
            <a:ext cx="5689600" cy="4267200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foto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14290"/>
            <a:ext cx="6357982" cy="476848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42976" y="5214950"/>
            <a:ext cx="70009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Harlow Solid Italic" pitchFamily="82" charset="0"/>
              </a:rPr>
              <a:t>Corte de vidrio. Una vez conseguidas las plantillas, estas se sitúan sobre los vidrios de color elegidos, recortando con ruleta la silueta de las distintas piezas que van a componer la vidriera. Una vez cortadas, se comprueban que coinciden con la idea original y encajan en medidas.</a:t>
            </a:r>
            <a:endParaRPr lang="es-ES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57290" y="4500570"/>
            <a:ext cx="62150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latin typeface="Harlow Solid Italic" pitchFamily="82" charset="0"/>
              </a:rPr>
              <a:t>Si la vidriera debe ir pintada para conseguir mayor profundidad y volumen, en cada una de las piezas aplicamos tierras vitrificables y esmaltes, pasando posteriormente a someterlas en el horno eléctrico (Mufla) a cocción entre 700/800 grados. Este tipo de horno eléctrico no produce humos ni ruidos de ningún tipo.</a:t>
            </a:r>
            <a:endParaRPr lang="es-ES" sz="2000" i="1" dirty="0">
              <a:latin typeface="Harlow Solid Italic" pitchFamily="82" charset="0"/>
            </a:endParaRPr>
          </a:p>
        </p:txBody>
      </p:sp>
      <p:pic>
        <p:nvPicPr>
          <p:cNvPr id="3" name="Picture 3" descr="C:\Documents and Settings\Dell\Escritorio\fabric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785794"/>
            <a:ext cx="4079487" cy="3171826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Foto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785794"/>
            <a:ext cx="4267200" cy="32004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500166" y="5143512"/>
            <a:ext cx="621507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Harlow Solid Italic" pitchFamily="82" charset="0"/>
              </a:rPr>
              <a:t>Tras ser cocidas todas las piezas ó con las piezas ya cortadas pero saltándonos el paso C si no es necesario, procederemos a emplomar colocando un lingote en la pieza principal, y una vez en la mesa de trabajo, seguir incorporando plomos y vidrios, hasta completar la vidriera.</a:t>
            </a:r>
            <a:endParaRPr lang="es-ES" dirty="0">
              <a:latin typeface="Harlow Solid Italic" pitchFamily="82" charset="0"/>
            </a:endParaRPr>
          </a:p>
        </p:txBody>
      </p:sp>
      <p:pic>
        <p:nvPicPr>
          <p:cNvPr id="10243" name="Picture 3" descr="C:\Documents and Settings\Dell\Escritorio\foto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85728"/>
            <a:ext cx="6429420" cy="4822067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5984" y="5429264"/>
            <a:ext cx="47863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Harlow Solid Italic" pitchFamily="82" charset="0"/>
              </a:rPr>
              <a:t>Cuando ya hemos emplomado la totalidad de las piezas, comenzamos a soldar todas las uniones mediante estaño fundido con soldador.</a:t>
            </a:r>
            <a:endParaRPr lang="es-ES" dirty="0">
              <a:latin typeface="Harlow Solid Italic" pitchFamily="82" charset="0"/>
            </a:endParaRPr>
          </a:p>
        </p:txBody>
      </p:sp>
      <p:pic>
        <p:nvPicPr>
          <p:cNvPr id="11266" name="Picture 2" descr="C:\Documents and Settings\Dell\Escritorio\Foto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85728"/>
            <a:ext cx="6357982" cy="4768487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00166" y="4857760"/>
            <a:ext cx="60007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Harlow Solid Italic" pitchFamily="82" charset="0"/>
              </a:rPr>
              <a:t>Por último, se aplica con cepillo de cerdas una masilla especial o base de blanco España y aceite de linaza entre la unión de plomo y vidrio, para que una vez seca, sirva de junta elástica que absorba las dilataciones y contracciones propias de los cambios de temperatura y posibles vibraciones.</a:t>
            </a:r>
            <a:endParaRPr lang="es-ES" dirty="0">
              <a:latin typeface="Harlow Solid Italic" pitchFamily="82" charset="0"/>
            </a:endParaRPr>
          </a:p>
        </p:txBody>
      </p:sp>
      <p:pic>
        <p:nvPicPr>
          <p:cNvPr id="12290" name="Picture 2" descr="C:\Documents and Settings\Dell\Escritorio\foto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500042"/>
            <a:ext cx="4267200" cy="3200401"/>
          </a:xfrm>
          <a:prstGeom prst="rect">
            <a:avLst/>
          </a:prstGeom>
          <a:noFill/>
        </p:spPr>
      </p:pic>
      <p:pic>
        <p:nvPicPr>
          <p:cNvPr id="12291" name="Picture 3" descr="C:\Documents and Settings\Dell\Escritorio\foto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00042"/>
            <a:ext cx="4267200" cy="3200400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28860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>
                <a:latin typeface="Harlow Solid Italic" pitchFamily="82" charset="0"/>
              </a:rPr>
              <a:t>Finalmente, se coloca la vidriera terminada en el emplazamiento elegido,</a:t>
            </a:r>
            <a:r>
              <a:rPr lang="es-ES" dirty="0" smtClean="0"/>
              <a:t>  </a:t>
            </a:r>
            <a:endParaRPr lang="es-ES" dirty="0"/>
          </a:p>
        </p:txBody>
      </p:sp>
      <p:pic>
        <p:nvPicPr>
          <p:cNvPr id="13314" name="Picture 2" descr="C:\Documents and Settings\Dell\Escritorio\foto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214290"/>
            <a:ext cx="4000528" cy="5334039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sndAc>
      <p:stSnd>
        <p:snd r:embed="rId2" name="il divo - 12 - my way (a mi manera)452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31675" cy="70009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928670"/>
            <a:ext cx="8415405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42910" y="1214422"/>
            <a:ext cx="7786742" cy="4857784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642910" y="1500174"/>
            <a:ext cx="77867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atin typeface="Harlow Solid Italic" pitchFamily="82" charset="0"/>
              </a:rPr>
              <a:t>En España, destacan por su antigüedad y mérito los siguientes:</a:t>
            </a:r>
          </a:p>
          <a:p>
            <a:pPr algn="ctr"/>
            <a:r>
              <a:rPr lang="es-ES" sz="2400" dirty="0" smtClean="0">
                <a:latin typeface="Harlow Solid Italic" pitchFamily="82" charset="0"/>
              </a:rPr>
              <a:t>los vitrales de la catedral de León, pertenecientes a todas las épocas del estilo ojival, con otros del siglo XV en las catedrales de Toledo, Burgos, Ávila y Barcelona.</a:t>
            </a:r>
          </a:p>
          <a:p>
            <a:pPr algn="ctr"/>
            <a:r>
              <a:rPr lang="es-ES" sz="2400" dirty="0" smtClean="0">
                <a:latin typeface="Harlow Solid Italic" pitchFamily="82" charset="0"/>
              </a:rPr>
              <a:t>del siglo XVI, son notables los de Sevilla y Oviedo y tampoco carecen de interés cuatro vitrales de la iglesia principal de Cervera (Lérida).</a:t>
            </a:r>
          </a:p>
          <a:p>
            <a:pPr algn="ctr"/>
            <a:r>
              <a:rPr lang="es-ES" sz="2400" dirty="0" smtClean="0">
                <a:latin typeface="Harlow Solid Italic" pitchFamily="82" charset="0"/>
              </a:rPr>
              <a:t>del siglo XVII, se encuentran algunos de las catedrales de Sevilla y Segovia.</a:t>
            </a:r>
          </a:p>
          <a:p>
            <a:pPr algn="ctr"/>
            <a:r>
              <a:rPr lang="es-ES" sz="2400" dirty="0" smtClean="0">
                <a:latin typeface="Harlow Solid Italic" pitchFamily="82" charset="0"/>
              </a:rPr>
              <a:t>Se consideran como los mejores del mundo los vitrales de la catedral de </a:t>
            </a:r>
            <a:r>
              <a:rPr lang="es-ES" sz="2400" dirty="0" err="1" smtClean="0">
                <a:latin typeface="Harlow Solid Italic" pitchFamily="82" charset="0"/>
              </a:rPr>
              <a:t>Chartres</a:t>
            </a:r>
            <a:r>
              <a:rPr lang="es-ES" sz="2400" dirty="0" smtClean="0">
                <a:latin typeface="Harlow Solid Italic" pitchFamily="82" charset="0"/>
              </a:rPr>
              <a:t> seguidos de los de París, Estrasburgo, Colonia, etc. del siglo XIII.</a:t>
            </a:r>
            <a:endParaRPr lang="es-ES" sz="24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800px-Sainte_chapelle_-_Upper_lev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598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1678189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96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1" descr="1604629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4570413" y="0"/>
            <a:ext cx="4573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450PX-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64" y="-48"/>
            <a:ext cx="5143536" cy="6858048"/>
          </a:xfrm>
          <a:prstGeom prst="rect">
            <a:avLst/>
          </a:prstGeom>
          <a:noFill/>
        </p:spPr>
      </p:pic>
      <p:pic>
        <p:nvPicPr>
          <p:cNvPr id="3" name="Image 1" descr="2451167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4587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melchorgl.files.wordpress.com/2008/12/vidri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3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12121731.jpg"/>
          <p:cNvPicPr>
            <a:picLocks noGrp="1" noChangeAspect="1"/>
          </p:cNvPicPr>
          <p:nvPr isPhoto="1"/>
        </p:nvPicPr>
        <p:blipFill>
          <a:blip r:embed="rId2"/>
          <a:srcRect l="9767" t="9375" r="8543" b="10416"/>
          <a:stretch>
            <a:fillRect/>
          </a:stretch>
        </p:blipFill>
        <p:spPr bwMode="auto">
          <a:xfrm>
            <a:off x="1142976" y="-137462"/>
            <a:ext cx="6929454" cy="69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1800807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428652"/>
            <a:ext cx="9180513" cy="7286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190530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80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1923382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4429125" y="0"/>
            <a:ext cx="47148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1" descr="2177077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33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3165194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2621528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67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1" descr="2527107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0"/>
            <a:ext cx="3251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2676408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2683468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2801330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02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1" descr="2762972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4926013" y="0"/>
            <a:ext cx="4217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28329339.jpg"/>
          <p:cNvPicPr>
            <a:picLocks noGrp="1" noChangeAspect="1"/>
          </p:cNvPicPr>
          <p:nvPr isPhoto="1"/>
        </p:nvPicPr>
        <p:blipFill>
          <a:blip r:embed="rId2"/>
          <a:srcRect l="8219" t="9375" r="9240" b="7291"/>
          <a:stretch>
            <a:fillRect/>
          </a:stretch>
        </p:blipFill>
        <p:spPr bwMode="auto">
          <a:xfrm>
            <a:off x="-1" y="0"/>
            <a:ext cx="4429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1" descr="2858518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0"/>
            <a:ext cx="47863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2848823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318416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2925016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214338"/>
            <a:ext cx="9644130" cy="7233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29940054.jpg"/>
          <p:cNvPicPr>
            <a:picLocks noGrp="1" noChangeAspect="1"/>
          </p:cNvPicPr>
          <p:nvPr isPhoto="1"/>
        </p:nvPicPr>
        <p:blipFill>
          <a:blip r:embed="rId2"/>
          <a:srcRect l="5653" t="6250" r="6720" b="6250"/>
          <a:stretch>
            <a:fillRect/>
          </a:stretch>
        </p:blipFill>
        <p:spPr bwMode="auto">
          <a:xfrm>
            <a:off x="-1" y="0"/>
            <a:ext cx="50618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1" descr="2834534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5000629" y="0"/>
            <a:ext cx="41433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3012428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3066730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1" descr="30792198.jpg"/>
          <p:cNvPicPr>
            <a:picLocks noGrp="1" noChangeAspect="1"/>
          </p:cNvPicPr>
          <p:nvPr isPhoto="1"/>
        </p:nvPicPr>
        <p:blipFill>
          <a:blip r:embed="rId3"/>
          <a:srcRect l="12409" r="9384"/>
          <a:stretch>
            <a:fillRect/>
          </a:stretch>
        </p:blipFill>
        <p:spPr bwMode="auto">
          <a:xfrm>
            <a:off x="5143504" y="0"/>
            <a:ext cx="40004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3148217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Documents and Settings\Dell\Escritorio\vidrieras 0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27" cy="70009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vidrieras-4-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00092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vidrieras-arte_pxl_272042a744a91799078546a3099c9d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483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36028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lampara-vidri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668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8685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artistic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Documents and Settings\Dell\Escritorio\VIC5E5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2704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Consejo regulador.jpg"/>
          <p:cNvPicPr>
            <a:picLocks noChangeAspect="1" noChangeArrowheads="1"/>
          </p:cNvPicPr>
          <p:nvPr/>
        </p:nvPicPr>
        <p:blipFill>
          <a:blip r:embed="rId2"/>
          <a:srcRect l="3826" t="6931" r="6633"/>
          <a:stretch>
            <a:fillRect/>
          </a:stretch>
        </p:blipFill>
        <p:spPr bwMode="auto">
          <a:xfrm>
            <a:off x="357158" y="0"/>
            <a:ext cx="835824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Documents and Settings\Dell\Escritorio\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R0001.jpg"/>
          <p:cNvPicPr>
            <a:picLocks noChangeAspect="1" noChangeArrowheads="1"/>
          </p:cNvPicPr>
          <p:nvPr/>
        </p:nvPicPr>
        <p:blipFill>
          <a:blip r:embed="rId2"/>
          <a:srcRect l="9904" t="8843" r="17465" b="12675"/>
          <a:stretch>
            <a:fillRect/>
          </a:stretch>
        </p:blipFill>
        <p:spPr bwMode="auto">
          <a:xfrm>
            <a:off x="1071538" y="500042"/>
            <a:ext cx="3570891" cy="5762205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foto10.jpg"/>
          <p:cNvPicPr>
            <a:picLocks noChangeAspect="1" noChangeArrowheads="1"/>
          </p:cNvPicPr>
          <p:nvPr/>
        </p:nvPicPr>
        <p:blipFill>
          <a:blip r:embed="rId3"/>
          <a:srcRect l="11111" r="38314" b="16092"/>
          <a:stretch>
            <a:fillRect/>
          </a:stretch>
        </p:blipFill>
        <p:spPr bwMode="auto">
          <a:xfrm>
            <a:off x="5715008" y="357166"/>
            <a:ext cx="2635341" cy="5829667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vidriera-384809.jpg"/>
          <p:cNvPicPr>
            <a:picLocks noChangeAspect="1" noChangeArrowheads="1"/>
          </p:cNvPicPr>
          <p:nvPr/>
        </p:nvPicPr>
        <p:blipFill>
          <a:blip r:embed="rId2"/>
          <a:srcRect l="11704" t="7291" r="4803" b="18750"/>
          <a:stretch>
            <a:fillRect/>
          </a:stretch>
        </p:blipFill>
        <p:spPr bwMode="auto">
          <a:xfrm>
            <a:off x="-1" y="0"/>
            <a:ext cx="915107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photo11-12871307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559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12352_big.jpg"/>
          <p:cNvPicPr>
            <a:picLocks noChangeAspect="1" noChangeArrowheads="1"/>
          </p:cNvPicPr>
          <p:nvPr/>
        </p:nvPicPr>
        <p:blipFill>
          <a:blip r:embed="rId2"/>
          <a:srcRect l="2812" t="16304" r="1562" b="17224"/>
          <a:stretch>
            <a:fillRect/>
          </a:stretch>
        </p:blipFill>
        <p:spPr bwMode="auto">
          <a:xfrm>
            <a:off x="-67471" y="0"/>
            <a:ext cx="921147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" descr="31881536.jpg"/>
          <p:cNvPicPr>
            <a:picLocks noGrp="1" noChangeAspect="1"/>
          </p:cNvPicPr>
          <p:nvPr isPhoto="1"/>
        </p:nvPicPr>
        <p:blipFill>
          <a:blip r:embed="rId2"/>
          <a:srcRect l="5066" t="6250" r="6225" b="8333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285784" y="642918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DRIERA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VIDRIERAS</Template>
  <TotalTime>29</TotalTime>
  <Words>591</Words>
  <Application>Microsoft Office PowerPoint</Application>
  <PresentationFormat>Presentación en pantalla (4:3)</PresentationFormat>
  <Paragraphs>51</Paragraphs>
  <Slides>56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VIDRIERAS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VIDRIERAS</dc:title>
  <dc:creator>JOSE LUIS</dc:creator>
  <cp:lastModifiedBy>JOSE LUIS</cp:lastModifiedBy>
  <cp:revision>3</cp:revision>
  <dcterms:created xsi:type="dcterms:W3CDTF">2013-10-05T13:12:50Z</dcterms:created>
  <dcterms:modified xsi:type="dcterms:W3CDTF">2013-10-05T13:42:21Z</dcterms:modified>
</cp:coreProperties>
</file>