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6" r:id="rId3"/>
    <p:sldId id="257" r:id="rId4"/>
    <p:sldId id="281" r:id="rId5"/>
    <p:sldId id="279" r:id="rId6"/>
    <p:sldId id="280" r:id="rId7"/>
    <p:sldId id="278" r:id="rId8"/>
    <p:sldId id="277" r:id="rId9"/>
    <p:sldId id="276" r:id="rId10"/>
    <p:sldId id="275" r:id="rId11"/>
    <p:sldId id="274" r:id="rId12"/>
    <p:sldId id="314" r:id="rId13"/>
    <p:sldId id="315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87" r:id="rId25"/>
    <p:sldId id="286" r:id="rId26"/>
    <p:sldId id="285" r:id="rId27"/>
    <p:sldId id="284" r:id="rId28"/>
    <p:sldId id="283" r:id="rId29"/>
    <p:sldId id="282" r:id="rId30"/>
    <p:sldId id="301" r:id="rId31"/>
    <p:sldId id="300" r:id="rId32"/>
    <p:sldId id="299" r:id="rId33"/>
    <p:sldId id="298" r:id="rId34"/>
    <p:sldId id="297" r:id="rId35"/>
    <p:sldId id="296" r:id="rId36"/>
    <p:sldId id="295" r:id="rId37"/>
    <p:sldId id="294" r:id="rId38"/>
    <p:sldId id="293" r:id="rId39"/>
    <p:sldId id="290" r:id="rId40"/>
    <p:sldId id="288" r:id="rId41"/>
    <p:sldId id="291" r:id="rId42"/>
    <p:sldId id="312" r:id="rId43"/>
    <p:sldId id="311" r:id="rId44"/>
    <p:sldId id="310" r:id="rId45"/>
    <p:sldId id="289" r:id="rId46"/>
    <p:sldId id="261" r:id="rId47"/>
    <p:sldId id="309" r:id="rId48"/>
    <p:sldId id="308" r:id="rId49"/>
    <p:sldId id="307" r:id="rId50"/>
    <p:sldId id="306" r:id="rId51"/>
    <p:sldId id="305" r:id="rId52"/>
    <p:sldId id="304" r:id="rId53"/>
    <p:sldId id="303" r:id="rId54"/>
    <p:sldId id="302" r:id="rId55"/>
    <p:sldId id="260" r:id="rId56"/>
    <p:sldId id="259" r:id="rId57"/>
    <p:sldId id="313" r:id="rId58"/>
    <p:sldId id="316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T/P/H5Gcwo+CBpc2JxREg" hashData="WqkQHcgV4NynZoiAF+4ceffKtX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4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17" autoAdjust="0"/>
    <p:restoredTop sz="94660"/>
  </p:normalViewPr>
  <p:slideViewPr>
    <p:cSldViewPr>
      <p:cViewPr varScale="1">
        <p:scale>
          <a:sx n="66" d="100"/>
          <a:sy n="66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B93743-6807-4AAE-83F2-325AD1957C9D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6C104C-5D91-4D26-AE50-AF3756EF84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6C104C-5D91-4D26-AE50-AF3756EF84C0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6C104C-5D91-4D26-AE50-AF3756EF84C0}" type="slidenum">
              <a:rPr lang="es-ES" smtClean="0"/>
              <a:pPr/>
              <a:t>56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5843F-9D8F-4369-A4C0-7B4E5777D1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AF2A59-7940-4619-99D6-36FA818B09E8}" type="datetimeFigureOut">
              <a:rPr lang="es-ES" smtClean="0"/>
              <a:pPr/>
              <a:t>11/06/2012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42B19-5762-400D-AC67-92F732F762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0D5D2F-FE6F-467A-A10E-3EEA2EEB4A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e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1.JPG"/>
          <p:cNvPicPr>
            <a:picLocks noChangeAspect="1"/>
          </p:cNvPicPr>
          <p:nvPr/>
        </p:nvPicPr>
        <p:blipFill>
          <a:blip r:embed="rId3"/>
          <a:srcRect l="26547"/>
          <a:stretch>
            <a:fillRect/>
          </a:stretch>
        </p:blipFill>
        <p:spPr>
          <a:xfrm>
            <a:off x="2428860" y="0"/>
            <a:ext cx="6712171" cy="6858000"/>
          </a:xfrm>
          <a:prstGeom prst="rect">
            <a:avLst/>
          </a:prstGeom>
        </p:spPr>
      </p:pic>
      <p:sp>
        <p:nvSpPr>
          <p:cNvPr id="5" name="4 Botón de acción: Hacia delante o Siguiente">
            <a:hlinkClick r:id="" action="ppaction://hlinkshowjump?jump=nextslide" highlightClick="1"/>
          </p:cNvPr>
          <p:cNvSpPr/>
          <p:nvPr/>
        </p:nvSpPr>
        <p:spPr>
          <a:xfrm flipV="1">
            <a:off x="2928926" y="6215082"/>
            <a:ext cx="428628" cy="428628"/>
          </a:xfrm>
          <a:prstGeom prst="actionButtonForwardNex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242886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isel"/>
          <p:cNvSpPr/>
          <p:nvPr/>
        </p:nvSpPr>
        <p:spPr>
          <a:xfrm>
            <a:off x="0" y="0"/>
            <a:ext cx="2428860" cy="6858000"/>
          </a:xfrm>
          <a:prstGeom prst="bevel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357158" y="2500306"/>
            <a:ext cx="182934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3200" dirty="0" smtClean="0">
              <a:blipFill dpi="0" rotWithShape="1">
                <a:blip r:embed="rId4"/>
                <a:srcRect/>
                <a:tile tx="0" ty="0" sx="100000" sy="100000" flip="none" algn="tl"/>
              </a:blipFill>
              <a:latin typeface="Broadway" pitchFamily="82" charset="0"/>
            </a:endParaRP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M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A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  C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    H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      A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        D</a:t>
            </a:r>
          </a:p>
          <a:p>
            <a:r>
              <a:rPr lang="es-ES" sz="3200" dirty="0" smtClean="0">
                <a:blipFill>
                  <a:blip r:embed="rId4"/>
                  <a:tile tx="0" ty="0" sx="100000" sy="100000" flip="none" algn="tl"/>
                </a:blipFill>
                <a:latin typeface="Broadway" pitchFamily="82" charset="0"/>
              </a:rPr>
              <a:t>             O</a:t>
            </a:r>
            <a:endParaRPr lang="es-ES" sz="3200" dirty="0">
              <a:blipFill>
                <a:blip r:embed="rId4"/>
                <a:tile tx="0" ty="0" sx="100000" sy="100000" flip="none" algn="tl"/>
              </a:blipFill>
              <a:latin typeface="Broadway" pitchFamily="8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57158" y="285728"/>
            <a:ext cx="182934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A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N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  T 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    O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      N 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         I</a:t>
            </a:r>
          </a:p>
          <a:p>
            <a:r>
              <a:rPr lang="es-ES" sz="32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Broadway" pitchFamily="82" charset="0"/>
              </a:rPr>
              <a:t>             O</a:t>
            </a:r>
            <a:endParaRPr lang="es-ES" sz="3200" dirty="0"/>
          </a:p>
        </p:txBody>
      </p:sp>
    </p:spTree>
  </p:cSld>
  <p:clrMapOvr>
    <a:masterClrMapping/>
  </p:clrMapOvr>
  <p:transition spd="slow">
    <p:split orient="vert"/>
    <p:sndAc>
      <p:stSnd>
        <p:snd r:embed="rId2" name="A un olmo seco - joan manuel serrat.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7" name="6 Imagen" descr="439857hze1vgnqaz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00364" y="6143644"/>
            <a:ext cx="3533775" cy="4953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4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5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qdo-6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7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8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9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4  foto con movimient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5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17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19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la saeta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2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Caminante no hay camino - joan manuel serrat.mp3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2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4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2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2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2866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15338" y="0"/>
            <a:ext cx="92866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Llanto y coplas - joan manuel serrat.mp3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2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>
    <p:sndAc>
      <p:stSnd>
        <p:snd r:embed="rId2" name="retrato -serrat.wav"/>
      </p:stSnd>
    </p:sndAc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3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 3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kado 3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  <p:pic>
        <p:nvPicPr>
          <p:cNvPr id="5" name="4 Imagen" descr="FLOR252Ddorada252Dhermos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5857892"/>
            <a:ext cx="2257430" cy="90575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8.JPG"/>
          <p:cNvPicPr>
            <a:picLocks noChangeAspect="1"/>
          </p:cNvPicPr>
          <p:nvPr/>
        </p:nvPicPr>
        <p:blipFill>
          <a:blip r:embed="rId3">
            <a:lum contrast="10000"/>
          </a:blip>
          <a:srcRect l="14039" r="9348"/>
          <a:stretch>
            <a:fillRect/>
          </a:stretch>
        </p:blipFill>
        <p:spPr>
          <a:xfrm>
            <a:off x="1714480" y="0"/>
            <a:ext cx="6143668" cy="6858000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3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4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-4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4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qchado 4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4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chado4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machado-4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.JPG"/>
          <p:cNvPicPr>
            <a:picLocks noChangeAspect="1"/>
          </p:cNvPicPr>
          <p:nvPr/>
        </p:nvPicPr>
        <p:blipFill>
          <a:blip r:embed="rId2">
            <a:lum bright="-10000" contrast="-2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969" y="0"/>
            <a:ext cx="9138062" cy="6858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 esta diapositiva tiene dos mas, hay que rectificar las distorsionadas.JPG"/>
          <p:cNvPicPr>
            <a:picLocks noChangeAspect="1"/>
          </p:cNvPicPr>
          <p:nvPr/>
        </p:nvPicPr>
        <p:blipFill>
          <a:blip r:embed="rId3">
            <a:lum bright="10000" contrast="10000"/>
          </a:blip>
          <a:stretch>
            <a:fillRect/>
          </a:stretch>
        </p:blipFill>
        <p:spPr>
          <a:xfrm>
            <a:off x="1428728" y="0"/>
            <a:ext cx="628654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blipFill dpi="0" rotWithShape="1">
            <a:blip r:embed="rId4">
              <a:lum bright="-10000" contras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77800" h="177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77800" h="177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786710" y="0"/>
            <a:ext cx="1357290" cy="6858000"/>
          </a:xfrm>
          <a:prstGeom prst="rect">
            <a:avLst/>
          </a:prstGeom>
          <a:blipFill dpi="0" rotWithShape="1">
            <a:blip r:embed="rId4">
              <a:lum bright="-10000" contrast="-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77800" h="1778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2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Presentación22</Template>
  <TotalTime>0</TotalTime>
  <Words>88</Words>
  <Application>Microsoft Office PowerPoint</Application>
  <PresentationFormat>Presentación en pantalla (4:3)</PresentationFormat>
  <Paragraphs>45</Paragraphs>
  <Slides>57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Presentación22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2012-06-11T15:55:21Z</dcterms:created>
  <dcterms:modified xsi:type="dcterms:W3CDTF">2012-06-11T15:57:28Z</dcterms:modified>
</cp:coreProperties>
</file>