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84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7" r:id="rId9"/>
    <p:sldId id="268" r:id="rId10"/>
    <p:sldId id="269" r:id="rId11"/>
    <p:sldId id="270" r:id="rId12"/>
    <p:sldId id="266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gk+oOLrvIS6lq9aoV2LBQ==" hashData="PcsiAeGvYMa+YHjPiVg7kLbdTB8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575F"/>
    <a:srgbClr val="D87A81"/>
    <a:srgbClr val="CE5673"/>
    <a:srgbClr val="EEB500"/>
    <a:srgbClr val="FFE48F"/>
    <a:srgbClr val="FFE389"/>
    <a:srgbClr val="ECBEC1"/>
    <a:srgbClr val="FF5050"/>
    <a:srgbClr val="CC3399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60" autoAdjust="0"/>
    <p:restoredTop sz="86372" autoAdjust="0"/>
  </p:normalViewPr>
  <p:slideViewPr>
    <p:cSldViewPr>
      <p:cViewPr varScale="1">
        <p:scale>
          <a:sx n="59" d="100"/>
          <a:sy n="59" d="100"/>
        </p:scale>
        <p:origin x="-96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95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3DB02D-D076-4A05-8F7B-8AE1BA8D1A41}" type="doc">
      <dgm:prSet loTypeId="urn:microsoft.com/office/officeart/2008/layout/HorizontalMultiLevelHierarchy" loCatId="hierarchy" qsTypeId="urn:microsoft.com/office/officeart/2005/8/quickstyle/3d5" qsCatId="3D" csTypeId="urn:microsoft.com/office/officeart/2005/8/colors/colorful4" csCatId="colorful" phldr="1"/>
      <dgm:spPr/>
      <dgm:t>
        <a:bodyPr/>
        <a:lstStyle/>
        <a:p>
          <a:endParaRPr lang="es-PE"/>
        </a:p>
      </dgm:t>
    </dgm:pt>
    <dgm:pt modelId="{7CF84B15-7B14-4576-9C7A-9CA1FC16F8F9}">
      <dgm:prSet phldrT="[Texto]" custT="1"/>
      <dgm:spPr/>
      <dgm:t>
        <a:bodyPr/>
        <a:lstStyle/>
        <a:p>
          <a:r>
            <a:rPr lang="es-PE" sz="2200" b="1" dirty="0">
              <a:solidFill>
                <a:schemeClr val="accent4">
                  <a:lumMod val="50000"/>
                </a:schemeClr>
              </a:solidFill>
              <a:latin typeface="Monotype Corsiva" pitchFamily="66" charset="0"/>
            </a:rPr>
            <a:t>VICIOS DE LENGUAJE</a:t>
          </a:r>
        </a:p>
      </dgm:t>
    </dgm:pt>
    <dgm:pt modelId="{F7C111CE-2EF6-4387-BD00-631B50F93F50}" type="parTrans" cxnId="{34231AD2-DDA7-4431-9A16-E563D42981E1}">
      <dgm:prSet/>
      <dgm:spPr/>
      <dgm:t>
        <a:bodyPr/>
        <a:lstStyle/>
        <a:p>
          <a:endParaRPr lang="es-PE"/>
        </a:p>
      </dgm:t>
    </dgm:pt>
    <dgm:pt modelId="{F2172902-5B08-4C91-ACEE-8C94512E7EE8}" type="sibTrans" cxnId="{34231AD2-DDA7-4431-9A16-E563D42981E1}">
      <dgm:prSet/>
      <dgm:spPr/>
      <dgm:t>
        <a:bodyPr/>
        <a:lstStyle/>
        <a:p>
          <a:endParaRPr lang="es-PE"/>
        </a:p>
      </dgm:t>
    </dgm:pt>
    <dgm:pt modelId="{8507D465-2029-4FF5-950B-5FE5CD2BEBB1}">
      <dgm:prSet phldrT="[Texto]"/>
      <dgm:spPr/>
      <dgm:t>
        <a:bodyPr/>
        <a:lstStyle/>
        <a:p>
          <a:r>
            <a:rPr lang="es-PE" dirty="0" smtClean="0">
              <a:solidFill>
                <a:srgbClr val="C00000"/>
              </a:solidFill>
            </a:rPr>
            <a:t>      </a:t>
          </a:r>
          <a:r>
            <a:rPr lang="es-PE" b="1" dirty="0" smtClean="0">
              <a:solidFill>
                <a:srgbClr val="C00000"/>
              </a:solidFill>
              <a:latin typeface="Monotype Corsiva" pitchFamily="66" charset="0"/>
            </a:rPr>
            <a:t>ANFIBOLOGÍA</a:t>
          </a:r>
          <a:endParaRPr lang="es-PE" b="1" dirty="0">
            <a:solidFill>
              <a:srgbClr val="C00000"/>
            </a:solidFill>
            <a:latin typeface="Monotype Corsiva" pitchFamily="66" charset="0"/>
          </a:endParaRPr>
        </a:p>
      </dgm:t>
    </dgm:pt>
    <dgm:pt modelId="{720BA230-B398-4752-8D5B-DA8312D87DD8}" type="parTrans" cxnId="{D60F095D-8F9A-41AB-8EA7-A710BAE3FC46}">
      <dgm:prSet/>
      <dgm:spPr/>
      <dgm:t>
        <a:bodyPr/>
        <a:lstStyle/>
        <a:p>
          <a:endParaRPr lang="es-PE"/>
        </a:p>
      </dgm:t>
    </dgm:pt>
    <dgm:pt modelId="{8EB4303B-C5C8-43CB-8860-080CE0FB2C86}" type="sibTrans" cxnId="{D60F095D-8F9A-41AB-8EA7-A710BAE3FC46}">
      <dgm:prSet/>
      <dgm:spPr/>
      <dgm:t>
        <a:bodyPr/>
        <a:lstStyle/>
        <a:p>
          <a:endParaRPr lang="es-PE"/>
        </a:p>
      </dgm:t>
    </dgm:pt>
    <dgm:pt modelId="{57DA276F-7D8D-4A19-BAE9-BB9A205F451D}">
      <dgm:prSet phldrT="[Texto]"/>
      <dgm:spPr/>
      <dgm:t>
        <a:bodyPr/>
        <a:lstStyle/>
        <a:p>
          <a:r>
            <a:rPr lang="es-PE" b="1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</a:rPr>
            <a:t>BARBARISMOS</a:t>
          </a:r>
          <a:endParaRPr lang="es-PE" b="1" dirty="0">
            <a:solidFill>
              <a:schemeClr val="accent4">
                <a:lumMod val="50000"/>
              </a:schemeClr>
            </a:solidFill>
            <a:latin typeface="Monotype Corsiva" pitchFamily="66" charset="0"/>
          </a:endParaRPr>
        </a:p>
      </dgm:t>
    </dgm:pt>
    <dgm:pt modelId="{C4398CC2-3A40-4DA9-81DE-EBE7B545718F}" type="parTrans" cxnId="{6C4BBC88-FE4F-4D79-B204-608CC88B2445}">
      <dgm:prSet/>
      <dgm:spPr/>
      <dgm:t>
        <a:bodyPr/>
        <a:lstStyle/>
        <a:p>
          <a:endParaRPr lang="es-PE"/>
        </a:p>
      </dgm:t>
    </dgm:pt>
    <dgm:pt modelId="{15E1540E-A89E-4400-AE1B-0A492A231129}" type="sibTrans" cxnId="{6C4BBC88-FE4F-4D79-B204-608CC88B2445}">
      <dgm:prSet/>
      <dgm:spPr/>
      <dgm:t>
        <a:bodyPr/>
        <a:lstStyle/>
        <a:p>
          <a:endParaRPr lang="es-PE"/>
        </a:p>
      </dgm:t>
    </dgm:pt>
    <dgm:pt modelId="{F8D92013-5370-460B-81FD-B205F9A26C6C}">
      <dgm:prSet phldrT="[Texto]"/>
      <dgm:spPr/>
      <dgm:t>
        <a:bodyPr/>
        <a:lstStyle/>
        <a:p>
          <a:r>
            <a:rPr lang="es-PE" b="1" smtClean="0">
              <a:solidFill>
                <a:schemeClr val="accent3">
                  <a:lumMod val="75000"/>
                </a:schemeClr>
              </a:solidFill>
              <a:latin typeface="Monotype Corsiva" pitchFamily="66" charset="0"/>
            </a:rPr>
            <a:t>CACOFONÍA</a:t>
          </a:r>
          <a:endParaRPr lang="es-PE" b="1" dirty="0">
            <a:solidFill>
              <a:schemeClr val="accent3">
                <a:lumMod val="75000"/>
              </a:schemeClr>
            </a:solidFill>
            <a:latin typeface="Monotype Corsiva" pitchFamily="66" charset="0"/>
          </a:endParaRPr>
        </a:p>
      </dgm:t>
    </dgm:pt>
    <dgm:pt modelId="{D382C4BA-2C2F-4606-86DA-FBCA0EDC73C6}" type="parTrans" cxnId="{D9CEA08E-2DAD-486C-9B51-61158F517D33}">
      <dgm:prSet/>
      <dgm:spPr/>
      <dgm:t>
        <a:bodyPr/>
        <a:lstStyle/>
        <a:p>
          <a:endParaRPr lang="es-PE"/>
        </a:p>
      </dgm:t>
    </dgm:pt>
    <dgm:pt modelId="{85803E55-BE19-42CF-A10F-A8A87C7427FC}" type="sibTrans" cxnId="{D9CEA08E-2DAD-486C-9B51-61158F517D33}">
      <dgm:prSet/>
      <dgm:spPr/>
      <dgm:t>
        <a:bodyPr/>
        <a:lstStyle/>
        <a:p>
          <a:endParaRPr lang="es-PE"/>
        </a:p>
      </dgm:t>
    </dgm:pt>
    <dgm:pt modelId="{10CB6E9B-A847-4BEC-B87F-9C59E54BA3D5}">
      <dgm:prSet phldrT="[Texto]"/>
      <dgm:spPr/>
      <dgm:t>
        <a:bodyPr/>
        <a:lstStyle/>
        <a:p>
          <a:r>
            <a:rPr lang="es-PE" b="1" smtClean="0">
              <a:solidFill>
                <a:srgbClr val="FFFF00"/>
              </a:solidFill>
              <a:latin typeface="Monotype Corsiva" pitchFamily="66" charset="0"/>
            </a:rPr>
            <a:t>REDUNDANCIA</a:t>
          </a:r>
          <a:endParaRPr lang="es-PE" b="1" dirty="0">
            <a:solidFill>
              <a:srgbClr val="FFFF00"/>
            </a:solidFill>
            <a:latin typeface="Monotype Corsiva" pitchFamily="66" charset="0"/>
          </a:endParaRPr>
        </a:p>
      </dgm:t>
    </dgm:pt>
    <dgm:pt modelId="{D3554045-4C7C-4548-812C-6098EF559E4C}" type="parTrans" cxnId="{DD23C864-BA94-464C-9E4D-0E057D73541A}">
      <dgm:prSet/>
      <dgm:spPr/>
      <dgm:t>
        <a:bodyPr/>
        <a:lstStyle/>
        <a:p>
          <a:endParaRPr lang="es-PE"/>
        </a:p>
      </dgm:t>
    </dgm:pt>
    <dgm:pt modelId="{7D13A25F-997E-4156-AB43-75F4A9F87576}" type="sibTrans" cxnId="{DD23C864-BA94-464C-9E4D-0E057D73541A}">
      <dgm:prSet/>
      <dgm:spPr/>
      <dgm:t>
        <a:bodyPr/>
        <a:lstStyle/>
        <a:p>
          <a:endParaRPr lang="es-PE"/>
        </a:p>
      </dgm:t>
    </dgm:pt>
    <dgm:pt modelId="{CBC1C3AA-E16F-4D27-AB20-2234AF3E03D4}">
      <dgm:prSet phldrT="[Texto]"/>
      <dgm:spPr/>
      <dgm:t>
        <a:bodyPr/>
        <a:lstStyle/>
        <a:p>
          <a:r>
            <a:rPr lang="es-PE" b="1" smtClean="0">
              <a:solidFill>
                <a:srgbClr val="FF0000"/>
              </a:solidFill>
              <a:latin typeface="Monotype Corsiva" pitchFamily="66" charset="0"/>
            </a:rPr>
            <a:t>EXTRANJERISMO</a:t>
          </a:r>
          <a:endParaRPr lang="es-PE" b="1" dirty="0">
            <a:solidFill>
              <a:srgbClr val="FF0000"/>
            </a:solidFill>
            <a:latin typeface="Monotype Corsiva" pitchFamily="66" charset="0"/>
          </a:endParaRPr>
        </a:p>
      </dgm:t>
    </dgm:pt>
    <dgm:pt modelId="{FEE46CC4-E68C-4612-8AD6-D6E7664E20D6}" type="parTrans" cxnId="{5C765676-71EE-4A14-B76D-CDFE2BAC814C}">
      <dgm:prSet/>
      <dgm:spPr/>
      <dgm:t>
        <a:bodyPr/>
        <a:lstStyle/>
        <a:p>
          <a:endParaRPr lang="es-PE"/>
        </a:p>
      </dgm:t>
    </dgm:pt>
    <dgm:pt modelId="{A94EE09B-C813-47E5-9E5F-5F9E66B6FBB8}" type="sibTrans" cxnId="{5C765676-71EE-4A14-B76D-CDFE2BAC814C}">
      <dgm:prSet/>
      <dgm:spPr/>
      <dgm:t>
        <a:bodyPr/>
        <a:lstStyle/>
        <a:p>
          <a:endParaRPr lang="es-PE"/>
        </a:p>
      </dgm:t>
    </dgm:pt>
    <dgm:pt modelId="{2875D798-E9D1-426D-B215-259ECDAEC703}">
      <dgm:prSet phldrT="[Texto]"/>
      <dgm:spPr/>
      <dgm:t>
        <a:bodyPr/>
        <a:lstStyle/>
        <a:p>
          <a:r>
            <a:rPr lang="es-PE" b="1" smtClean="0">
              <a:solidFill>
                <a:srgbClr val="7030A0"/>
              </a:solidFill>
              <a:latin typeface="Monotype Corsiva" pitchFamily="66" charset="0"/>
            </a:rPr>
            <a:t>VULGARISMO</a:t>
          </a:r>
          <a:endParaRPr lang="es-PE" b="1" dirty="0">
            <a:solidFill>
              <a:srgbClr val="7030A0"/>
            </a:solidFill>
            <a:latin typeface="Monotype Corsiva" pitchFamily="66" charset="0"/>
          </a:endParaRPr>
        </a:p>
      </dgm:t>
    </dgm:pt>
    <dgm:pt modelId="{4E7382F9-6EA2-47D1-8CF4-82BD15C1B041}" type="parTrans" cxnId="{9CD981B8-EC79-48D0-AB92-37AA18975073}">
      <dgm:prSet/>
      <dgm:spPr/>
      <dgm:t>
        <a:bodyPr/>
        <a:lstStyle/>
        <a:p>
          <a:endParaRPr lang="es-PE"/>
        </a:p>
      </dgm:t>
    </dgm:pt>
    <dgm:pt modelId="{1695C5A3-01D6-4B12-9800-0BC5F11819C8}" type="sibTrans" cxnId="{9CD981B8-EC79-48D0-AB92-37AA18975073}">
      <dgm:prSet/>
      <dgm:spPr/>
      <dgm:t>
        <a:bodyPr/>
        <a:lstStyle/>
        <a:p>
          <a:endParaRPr lang="es-PE"/>
        </a:p>
      </dgm:t>
    </dgm:pt>
    <dgm:pt modelId="{8243782B-34FA-4F0B-8E15-A05E1DFB12BD}">
      <dgm:prSet phldrT="[Texto]"/>
      <dgm:spPr/>
      <dgm:t>
        <a:bodyPr/>
        <a:lstStyle/>
        <a:p>
          <a:r>
            <a:rPr lang="es-PE" b="1" dirty="0" smtClean="0">
              <a:solidFill>
                <a:schemeClr val="bg1">
                  <a:lumMod val="85000"/>
                  <a:lumOff val="15000"/>
                </a:schemeClr>
              </a:solidFill>
              <a:latin typeface="Monotype Corsiva" pitchFamily="66" charset="0"/>
            </a:rPr>
            <a:t>DEQUEÍSMO</a:t>
          </a:r>
          <a:endParaRPr lang="es-PE" b="1" dirty="0">
            <a:solidFill>
              <a:schemeClr val="bg1">
                <a:lumMod val="85000"/>
                <a:lumOff val="15000"/>
              </a:schemeClr>
            </a:solidFill>
            <a:latin typeface="Monotype Corsiva" pitchFamily="66" charset="0"/>
          </a:endParaRPr>
        </a:p>
      </dgm:t>
    </dgm:pt>
    <dgm:pt modelId="{1F89122A-8A6B-4F7A-A0C2-820F5C0BFD19}" type="parTrans" cxnId="{044E8C18-9BF4-4485-AAA8-BA7C21A507A5}">
      <dgm:prSet/>
      <dgm:spPr/>
      <dgm:t>
        <a:bodyPr/>
        <a:lstStyle/>
        <a:p>
          <a:endParaRPr lang="es-PE"/>
        </a:p>
      </dgm:t>
    </dgm:pt>
    <dgm:pt modelId="{2FC394D9-C00E-4522-93B0-E820A0C75E0E}" type="sibTrans" cxnId="{044E8C18-9BF4-4485-AAA8-BA7C21A507A5}">
      <dgm:prSet/>
      <dgm:spPr/>
      <dgm:t>
        <a:bodyPr/>
        <a:lstStyle/>
        <a:p>
          <a:endParaRPr lang="es-PE"/>
        </a:p>
      </dgm:t>
    </dgm:pt>
    <dgm:pt modelId="{9B760612-E881-4B9D-BD9F-B043F44EF118}">
      <dgm:prSet phldrT="[Texto]"/>
      <dgm:spPr/>
      <dgm:t>
        <a:bodyPr/>
        <a:lstStyle/>
        <a:p>
          <a:r>
            <a:rPr lang="es-PE" b="1" dirty="0" smtClean="0">
              <a:solidFill>
                <a:srgbClr val="FF33CC"/>
              </a:solidFill>
              <a:latin typeface="Monotype Corsiva" pitchFamily="66" charset="0"/>
            </a:rPr>
            <a:t>SOLECISMO</a:t>
          </a:r>
          <a:endParaRPr lang="es-PE" b="1" dirty="0">
            <a:solidFill>
              <a:srgbClr val="FF33CC"/>
            </a:solidFill>
            <a:latin typeface="Monotype Corsiva" pitchFamily="66" charset="0"/>
          </a:endParaRPr>
        </a:p>
      </dgm:t>
    </dgm:pt>
    <dgm:pt modelId="{D546345B-314C-49F6-85EC-DE6E11DC949A}" type="parTrans" cxnId="{730F2C49-FD31-4F15-926C-E744962F78FB}">
      <dgm:prSet/>
      <dgm:spPr/>
      <dgm:t>
        <a:bodyPr/>
        <a:lstStyle/>
        <a:p>
          <a:endParaRPr lang="es-PE"/>
        </a:p>
      </dgm:t>
    </dgm:pt>
    <dgm:pt modelId="{71A7F3AA-DE6D-463F-B451-7E22E3158ED9}" type="sibTrans" cxnId="{730F2C49-FD31-4F15-926C-E744962F78FB}">
      <dgm:prSet/>
      <dgm:spPr/>
      <dgm:t>
        <a:bodyPr/>
        <a:lstStyle/>
        <a:p>
          <a:endParaRPr lang="es-PE"/>
        </a:p>
      </dgm:t>
    </dgm:pt>
    <dgm:pt modelId="{7A52D0EC-809F-48BC-8013-80D31C4B3BFA}" type="pres">
      <dgm:prSet presAssocID="{793DB02D-D076-4A05-8F7B-8AE1BA8D1A4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PE"/>
        </a:p>
      </dgm:t>
    </dgm:pt>
    <dgm:pt modelId="{024F13F3-9D22-4EFE-BCA7-ED6D34814D11}" type="pres">
      <dgm:prSet presAssocID="{7CF84B15-7B14-4576-9C7A-9CA1FC16F8F9}" presName="root1" presStyleCnt="0"/>
      <dgm:spPr/>
      <dgm:t>
        <a:bodyPr/>
        <a:lstStyle/>
        <a:p>
          <a:endParaRPr lang="es-ES"/>
        </a:p>
      </dgm:t>
    </dgm:pt>
    <dgm:pt modelId="{2440519A-371C-487A-8F75-4D8C4B9539C9}" type="pres">
      <dgm:prSet presAssocID="{7CF84B15-7B14-4576-9C7A-9CA1FC16F8F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E86F30E0-1385-40C0-8970-F6AA032C8289}" type="pres">
      <dgm:prSet presAssocID="{7CF84B15-7B14-4576-9C7A-9CA1FC16F8F9}" presName="level2hierChild" presStyleCnt="0"/>
      <dgm:spPr/>
      <dgm:t>
        <a:bodyPr/>
        <a:lstStyle/>
        <a:p>
          <a:endParaRPr lang="es-ES"/>
        </a:p>
      </dgm:t>
    </dgm:pt>
    <dgm:pt modelId="{4DE909D0-D805-4627-A46D-43CF5D6F8302}" type="pres">
      <dgm:prSet presAssocID="{720BA230-B398-4752-8D5B-DA8312D87DD8}" presName="conn2-1" presStyleLbl="parChTrans1D2" presStyleIdx="0" presStyleCnt="8"/>
      <dgm:spPr/>
      <dgm:t>
        <a:bodyPr/>
        <a:lstStyle/>
        <a:p>
          <a:endParaRPr lang="es-PE"/>
        </a:p>
      </dgm:t>
    </dgm:pt>
    <dgm:pt modelId="{E96625BB-1CD9-4374-B947-942650E94FFA}" type="pres">
      <dgm:prSet presAssocID="{720BA230-B398-4752-8D5B-DA8312D87DD8}" presName="connTx" presStyleLbl="parChTrans1D2" presStyleIdx="0" presStyleCnt="8"/>
      <dgm:spPr/>
      <dgm:t>
        <a:bodyPr/>
        <a:lstStyle/>
        <a:p>
          <a:endParaRPr lang="es-PE"/>
        </a:p>
      </dgm:t>
    </dgm:pt>
    <dgm:pt modelId="{D21A0BC4-283C-438F-9D97-34BBF0B241EF}" type="pres">
      <dgm:prSet presAssocID="{8507D465-2029-4FF5-950B-5FE5CD2BEBB1}" presName="root2" presStyleCnt="0"/>
      <dgm:spPr/>
      <dgm:t>
        <a:bodyPr/>
        <a:lstStyle/>
        <a:p>
          <a:endParaRPr lang="es-ES"/>
        </a:p>
      </dgm:t>
    </dgm:pt>
    <dgm:pt modelId="{13449C10-F87A-4CCF-9461-2D6B1405A9E2}" type="pres">
      <dgm:prSet presAssocID="{8507D465-2029-4FF5-950B-5FE5CD2BEBB1}" presName="LevelTwoTextNode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0A00AA90-1A33-4FD8-A1A5-4811F03B54B0}" type="pres">
      <dgm:prSet presAssocID="{8507D465-2029-4FF5-950B-5FE5CD2BEBB1}" presName="level3hierChild" presStyleCnt="0"/>
      <dgm:spPr/>
      <dgm:t>
        <a:bodyPr/>
        <a:lstStyle/>
        <a:p>
          <a:endParaRPr lang="es-ES"/>
        </a:p>
      </dgm:t>
    </dgm:pt>
    <dgm:pt modelId="{D0CF03CF-6FCC-48F2-B3D4-C454BCD6E6F9}" type="pres">
      <dgm:prSet presAssocID="{C4398CC2-3A40-4DA9-81DE-EBE7B545718F}" presName="conn2-1" presStyleLbl="parChTrans1D2" presStyleIdx="1" presStyleCnt="8"/>
      <dgm:spPr/>
      <dgm:t>
        <a:bodyPr/>
        <a:lstStyle/>
        <a:p>
          <a:endParaRPr lang="es-PE"/>
        </a:p>
      </dgm:t>
    </dgm:pt>
    <dgm:pt modelId="{39C462E9-4FAD-4D29-BF8F-71FB28E435D2}" type="pres">
      <dgm:prSet presAssocID="{C4398CC2-3A40-4DA9-81DE-EBE7B545718F}" presName="connTx" presStyleLbl="parChTrans1D2" presStyleIdx="1" presStyleCnt="8"/>
      <dgm:spPr/>
      <dgm:t>
        <a:bodyPr/>
        <a:lstStyle/>
        <a:p>
          <a:endParaRPr lang="es-PE"/>
        </a:p>
      </dgm:t>
    </dgm:pt>
    <dgm:pt modelId="{4EBD9CAE-C2FB-49F1-BAAF-393B86CA9382}" type="pres">
      <dgm:prSet presAssocID="{57DA276F-7D8D-4A19-BAE9-BB9A205F451D}" presName="root2" presStyleCnt="0"/>
      <dgm:spPr/>
      <dgm:t>
        <a:bodyPr/>
        <a:lstStyle/>
        <a:p>
          <a:endParaRPr lang="es-ES"/>
        </a:p>
      </dgm:t>
    </dgm:pt>
    <dgm:pt modelId="{E086E933-2630-422B-8E84-69D979D7B543}" type="pres">
      <dgm:prSet presAssocID="{57DA276F-7D8D-4A19-BAE9-BB9A205F451D}" presName="LevelTwoTextNode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4BA2CA30-5B2B-4DB2-A1CB-8262F8E73A9F}" type="pres">
      <dgm:prSet presAssocID="{57DA276F-7D8D-4A19-BAE9-BB9A205F451D}" presName="level3hierChild" presStyleCnt="0"/>
      <dgm:spPr/>
      <dgm:t>
        <a:bodyPr/>
        <a:lstStyle/>
        <a:p>
          <a:endParaRPr lang="es-ES"/>
        </a:p>
      </dgm:t>
    </dgm:pt>
    <dgm:pt modelId="{B6008216-3F24-4FAF-BE55-ACA273ED35E5}" type="pres">
      <dgm:prSet presAssocID="{D382C4BA-2C2F-4606-86DA-FBCA0EDC73C6}" presName="conn2-1" presStyleLbl="parChTrans1D2" presStyleIdx="2" presStyleCnt="8"/>
      <dgm:spPr/>
      <dgm:t>
        <a:bodyPr/>
        <a:lstStyle/>
        <a:p>
          <a:endParaRPr lang="es-PE"/>
        </a:p>
      </dgm:t>
    </dgm:pt>
    <dgm:pt modelId="{C72605A3-44A3-418D-8DFB-89567421C750}" type="pres">
      <dgm:prSet presAssocID="{D382C4BA-2C2F-4606-86DA-FBCA0EDC73C6}" presName="connTx" presStyleLbl="parChTrans1D2" presStyleIdx="2" presStyleCnt="8"/>
      <dgm:spPr/>
      <dgm:t>
        <a:bodyPr/>
        <a:lstStyle/>
        <a:p>
          <a:endParaRPr lang="es-PE"/>
        </a:p>
      </dgm:t>
    </dgm:pt>
    <dgm:pt modelId="{E8E19E30-75D3-429C-B050-00FA7EC78E7A}" type="pres">
      <dgm:prSet presAssocID="{F8D92013-5370-460B-81FD-B205F9A26C6C}" presName="root2" presStyleCnt="0"/>
      <dgm:spPr/>
      <dgm:t>
        <a:bodyPr/>
        <a:lstStyle/>
        <a:p>
          <a:endParaRPr lang="es-ES"/>
        </a:p>
      </dgm:t>
    </dgm:pt>
    <dgm:pt modelId="{9668B8FB-0A09-49B3-BB80-B6F7E0C91DAD}" type="pres">
      <dgm:prSet presAssocID="{F8D92013-5370-460B-81FD-B205F9A26C6C}" presName="LevelTwoTextNode" presStyleLbl="node2" presStyleIdx="2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7B760743-E813-4B2E-BC86-36E372A03F07}" type="pres">
      <dgm:prSet presAssocID="{F8D92013-5370-460B-81FD-B205F9A26C6C}" presName="level3hierChild" presStyleCnt="0"/>
      <dgm:spPr/>
      <dgm:t>
        <a:bodyPr/>
        <a:lstStyle/>
        <a:p>
          <a:endParaRPr lang="es-ES"/>
        </a:p>
      </dgm:t>
    </dgm:pt>
    <dgm:pt modelId="{8C741DD9-3924-41A8-826C-099EC5764876}" type="pres">
      <dgm:prSet presAssocID="{D3554045-4C7C-4548-812C-6098EF559E4C}" presName="conn2-1" presStyleLbl="parChTrans1D2" presStyleIdx="3" presStyleCnt="8"/>
      <dgm:spPr/>
      <dgm:t>
        <a:bodyPr/>
        <a:lstStyle/>
        <a:p>
          <a:endParaRPr lang="es-PE"/>
        </a:p>
      </dgm:t>
    </dgm:pt>
    <dgm:pt modelId="{24E6EBF9-2400-4BB9-95CB-9C6CD2EFD0A6}" type="pres">
      <dgm:prSet presAssocID="{D3554045-4C7C-4548-812C-6098EF559E4C}" presName="connTx" presStyleLbl="parChTrans1D2" presStyleIdx="3" presStyleCnt="8"/>
      <dgm:spPr/>
      <dgm:t>
        <a:bodyPr/>
        <a:lstStyle/>
        <a:p>
          <a:endParaRPr lang="es-PE"/>
        </a:p>
      </dgm:t>
    </dgm:pt>
    <dgm:pt modelId="{7623F2B5-07BB-4CD1-A2A0-7EA9C924B02C}" type="pres">
      <dgm:prSet presAssocID="{10CB6E9B-A847-4BEC-B87F-9C59E54BA3D5}" presName="root2" presStyleCnt="0"/>
      <dgm:spPr/>
      <dgm:t>
        <a:bodyPr/>
        <a:lstStyle/>
        <a:p>
          <a:endParaRPr lang="es-ES"/>
        </a:p>
      </dgm:t>
    </dgm:pt>
    <dgm:pt modelId="{FD697EFA-CF07-4A87-A052-A27D1E817AA2}" type="pres">
      <dgm:prSet presAssocID="{10CB6E9B-A847-4BEC-B87F-9C59E54BA3D5}" presName="LevelTwoTextNode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7CB2CDBD-60CB-4472-8E73-0C6591ABD6F1}" type="pres">
      <dgm:prSet presAssocID="{10CB6E9B-A847-4BEC-B87F-9C59E54BA3D5}" presName="level3hierChild" presStyleCnt="0"/>
      <dgm:spPr/>
      <dgm:t>
        <a:bodyPr/>
        <a:lstStyle/>
        <a:p>
          <a:endParaRPr lang="es-ES"/>
        </a:p>
      </dgm:t>
    </dgm:pt>
    <dgm:pt modelId="{A66CE473-3555-4E99-A451-4BE4F1D52485}" type="pres">
      <dgm:prSet presAssocID="{FEE46CC4-E68C-4612-8AD6-D6E7664E20D6}" presName="conn2-1" presStyleLbl="parChTrans1D2" presStyleIdx="4" presStyleCnt="8"/>
      <dgm:spPr/>
      <dgm:t>
        <a:bodyPr/>
        <a:lstStyle/>
        <a:p>
          <a:endParaRPr lang="es-PE"/>
        </a:p>
      </dgm:t>
    </dgm:pt>
    <dgm:pt modelId="{0041A688-4DA5-436F-9CC9-74E496765F8F}" type="pres">
      <dgm:prSet presAssocID="{FEE46CC4-E68C-4612-8AD6-D6E7664E20D6}" presName="connTx" presStyleLbl="parChTrans1D2" presStyleIdx="4" presStyleCnt="8"/>
      <dgm:spPr/>
      <dgm:t>
        <a:bodyPr/>
        <a:lstStyle/>
        <a:p>
          <a:endParaRPr lang="es-PE"/>
        </a:p>
      </dgm:t>
    </dgm:pt>
    <dgm:pt modelId="{C95154D9-7C16-472B-AE1F-5174D84F4FB7}" type="pres">
      <dgm:prSet presAssocID="{CBC1C3AA-E16F-4D27-AB20-2234AF3E03D4}" presName="root2" presStyleCnt="0"/>
      <dgm:spPr/>
      <dgm:t>
        <a:bodyPr/>
        <a:lstStyle/>
        <a:p>
          <a:endParaRPr lang="es-ES"/>
        </a:p>
      </dgm:t>
    </dgm:pt>
    <dgm:pt modelId="{055F16C8-C6FF-4E1C-9794-25783E99F343}" type="pres">
      <dgm:prSet presAssocID="{CBC1C3AA-E16F-4D27-AB20-2234AF3E03D4}" presName="LevelTwoTextNode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72330A42-D918-4843-B7E6-24E0CA564843}" type="pres">
      <dgm:prSet presAssocID="{CBC1C3AA-E16F-4D27-AB20-2234AF3E03D4}" presName="level3hierChild" presStyleCnt="0"/>
      <dgm:spPr/>
      <dgm:t>
        <a:bodyPr/>
        <a:lstStyle/>
        <a:p>
          <a:endParaRPr lang="es-ES"/>
        </a:p>
      </dgm:t>
    </dgm:pt>
    <dgm:pt modelId="{905BAF5F-FF54-4742-9DE8-DD5D7D56B15B}" type="pres">
      <dgm:prSet presAssocID="{4E7382F9-6EA2-47D1-8CF4-82BD15C1B041}" presName="conn2-1" presStyleLbl="parChTrans1D2" presStyleIdx="5" presStyleCnt="8"/>
      <dgm:spPr/>
      <dgm:t>
        <a:bodyPr/>
        <a:lstStyle/>
        <a:p>
          <a:endParaRPr lang="es-PE"/>
        </a:p>
      </dgm:t>
    </dgm:pt>
    <dgm:pt modelId="{2F745053-228D-4E01-800C-8B31E8AF6AF1}" type="pres">
      <dgm:prSet presAssocID="{4E7382F9-6EA2-47D1-8CF4-82BD15C1B041}" presName="connTx" presStyleLbl="parChTrans1D2" presStyleIdx="5" presStyleCnt="8"/>
      <dgm:spPr/>
      <dgm:t>
        <a:bodyPr/>
        <a:lstStyle/>
        <a:p>
          <a:endParaRPr lang="es-PE"/>
        </a:p>
      </dgm:t>
    </dgm:pt>
    <dgm:pt modelId="{FEBD6343-1D48-481D-8CC3-E22E473E4C29}" type="pres">
      <dgm:prSet presAssocID="{2875D798-E9D1-426D-B215-259ECDAEC703}" presName="root2" presStyleCnt="0"/>
      <dgm:spPr/>
      <dgm:t>
        <a:bodyPr/>
        <a:lstStyle/>
        <a:p>
          <a:endParaRPr lang="es-ES"/>
        </a:p>
      </dgm:t>
    </dgm:pt>
    <dgm:pt modelId="{D3B7870A-D595-447D-8B7F-A916B4773C27}" type="pres">
      <dgm:prSet presAssocID="{2875D798-E9D1-426D-B215-259ECDAEC703}" presName="LevelTwoTextNode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6B365588-F2A9-4684-B21F-E8C130B4EE1A}" type="pres">
      <dgm:prSet presAssocID="{2875D798-E9D1-426D-B215-259ECDAEC703}" presName="level3hierChild" presStyleCnt="0"/>
      <dgm:spPr/>
      <dgm:t>
        <a:bodyPr/>
        <a:lstStyle/>
        <a:p>
          <a:endParaRPr lang="es-ES"/>
        </a:p>
      </dgm:t>
    </dgm:pt>
    <dgm:pt modelId="{33A1F43B-9304-4E40-9FB4-C53364D42FFF}" type="pres">
      <dgm:prSet presAssocID="{1F89122A-8A6B-4F7A-A0C2-820F5C0BFD19}" presName="conn2-1" presStyleLbl="parChTrans1D2" presStyleIdx="6" presStyleCnt="8"/>
      <dgm:spPr/>
      <dgm:t>
        <a:bodyPr/>
        <a:lstStyle/>
        <a:p>
          <a:endParaRPr lang="es-PE"/>
        </a:p>
      </dgm:t>
    </dgm:pt>
    <dgm:pt modelId="{FDBA7A46-65E9-4FB8-BFD6-19A80B7CAFA6}" type="pres">
      <dgm:prSet presAssocID="{1F89122A-8A6B-4F7A-A0C2-820F5C0BFD19}" presName="connTx" presStyleLbl="parChTrans1D2" presStyleIdx="6" presStyleCnt="8"/>
      <dgm:spPr/>
      <dgm:t>
        <a:bodyPr/>
        <a:lstStyle/>
        <a:p>
          <a:endParaRPr lang="es-PE"/>
        </a:p>
      </dgm:t>
    </dgm:pt>
    <dgm:pt modelId="{1DDF5D59-81D9-432F-9703-455F59B9CD71}" type="pres">
      <dgm:prSet presAssocID="{8243782B-34FA-4F0B-8E15-A05E1DFB12BD}" presName="root2" presStyleCnt="0"/>
      <dgm:spPr/>
      <dgm:t>
        <a:bodyPr/>
        <a:lstStyle/>
        <a:p>
          <a:endParaRPr lang="es-ES"/>
        </a:p>
      </dgm:t>
    </dgm:pt>
    <dgm:pt modelId="{A044B428-1865-4A45-937F-9998B94B30F6}" type="pres">
      <dgm:prSet presAssocID="{8243782B-34FA-4F0B-8E15-A05E1DFB12BD}" presName="LevelTwoTextNode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3C6BEEC5-4AEA-4635-AE61-9E75418C0CBC}" type="pres">
      <dgm:prSet presAssocID="{8243782B-34FA-4F0B-8E15-A05E1DFB12BD}" presName="level3hierChild" presStyleCnt="0"/>
      <dgm:spPr/>
      <dgm:t>
        <a:bodyPr/>
        <a:lstStyle/>
        <a:p>
          <a:endParaRPr lang="es-ES"/>
        </a:p>
      </dgm:t>
    </dgm:pt>
    <dgm:pt modelId="{D22030B2-0B2F-47BD-B3FB-71A3B160695C}" type="pres">
      <dgm:prSet presAssocID="{D546345B-314C-49F6-85EC-DE6E11DC949A}" presName="conn2-1" presStyleLbl="parChTrans1D2" presStyleIdx="7" presStyleCnt="8"/>
      <dgm:spPr/>
      <dgm:t>
        <a:bodyPr/>
        <a:lstStyle/>
        <a:p>
          <a:endParaRPr lang="es-PE"/>
        </a:p>
      </dgm:t>
    </dgm:pt>
    <dgm:pt modelId="{6155B490-F587-4C82-B8E5-9E1B44329116}" type="pres">
      <dgm:prSet presAssocID="{D546345B-314C-49F6-85EC-DE6E11DC949A}" presName="connTx" presStyleLbl="parChTrans1D2" presStyleIdx="7" presStyleCnt="8"/>
      <dgm:spPr/>
      <dgm:t>
        <a:bodyPr/>
        <a:lstStyle/>
        <a:p>
          <a:endParaRPr lang="es-PE"/>
        </a:p>
      </dgm:t>
    </dgm:pt>
    <dgm:pt modelId="{4F119DF5-B946-487A-96E2-685815668627}" type="pres">
      <dgm:prSet presAssocID="{9B760612-E881-4B9D-BD9F-B043F44EF118}" presName="root2" presStyleCnt="0"/>
      <dgm:spPr/>
      <dgm:t>
        <a:bodyPr/>
        <a:lstStyle/>
        <a:p>
          <a:endParaRPr lang="es-ES"/>
        </a:p>
      </dgm:t>
    </dgm:pt>
    <dgm:pt modelId="{8FF00DDE-4BD6-40C0-9317-FD4DABE647BB}" type="pres">
      <dgm:prSet presAssocID="{9B760612-E881-4B9D-BD9F-B043F44EF118}" presName="LevelTwoTextNode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es-PE"/>
        </a:p>
      </dgm:t>
    </dgm:pt>
    <dgm:pt modelId="{D62BE70A-DBD7-4448-A406-F6DEEC850BDD}" type="pres">
      <dgm:prSet presAssocID="{9B760612-E881-4B9D-BD9F-B043F44EF118}" presName="level3hierChild" presStyleCnt="0"/>
      <dgm:spPr/>
      <dgm:t>
        <a:bodyPr/>
        <a:lstStyle/>
        <a:p>
          <a:endParaRPr lang="es-ES"/>
        </a:p>
      </dgm:t>
    </dgm:pt>
  </dgm:ptLst>
  <dgm:cxnLst>
    <dgm:cxn modelId="{5C765676-71EE-4A14-B76D-CDFE2BAC814C}" srcId="{7CF84B15-7B14-4576-9C7A-9CA1FC16F8F9}" destId="{CBC1C3AA-E16F-4D27-AB20-2234AF3E03D4}" srcOrd="4" destOrd="0" parTransId="{FEE46CC4-E68C-4612-8AD6-D6E7664E20D6}" sibTransId="{A94EE09B-C813-47E5-9E5F-5F9E66B6FBB8}"/>
    <dgm:cxn modelId="{D9CEA08E-2DAD-486C-9B51-61158F517D33}" srcId="{7CF84B15-7B14-4576-9C7A-9CA1FC16F8F9}" destId="{F8D92013-5370-460B-81FD-B205F9A26C6C}" srcOrd="2" destOrd="0" parTransId="{D382C4BA-2C2F-4606-86DA-FBCA0EDC73C6}" sibTransId="{85803E55-BE19-42CF-A10F-A8A87C7427FC}"/>
    <dgm:cxn modelId="{35DD5692-270F-4009-B82B-3C436A20D187}" type="presOf" srcId="{10CB6E9B-A847-4BEC-B87F-9C59E54BA3D5}" destId="{FD697EFA-CF07-4A87-A052-A27D1E817AA2}" srcOrd="0" destOrd="0" presId="urn:microsoft.com/office/officeart/2008/layout/HorizontalMultiLevelHierarchy"/>
    <dgm:cxn modelId="{3EC82A5B-B10C-4A10-935C-60A2395B632F}" type="presOf" srcId="{1F89122A-8A6B-4F7A-A0C2-820F5C0BFD19}" destId="{FDBA7A46-65E9-4FB8-BFD6-19A80B7CAFA6}" srcOrd="1" destOrd="0" presId="urn:microsoft.com/office/officeart/2008/layout/HorizontalMultiLevelHierarchy"/>
    <dgm:cxn modelId="{DD23C864-BA94-464C-9E4D-0E057D73541A}" srcId="{7CF84B15-7B14-4576-9C7A-9CA1FC16F8F9}" destId="{10CB6E9B-A847-4BEC-B87F-9C59E54BA3D5}" srcOrd="3" destOrd="0" parTransId="{D3554045-4C7C-4548-812C-6098EF559E4C}" sibTransId="{7D13A25F-997E-4156-AB43-75F4A9F87576}"/>
    <dgm:cxn modelId="{4F04153F-08B0-4A2E-9B98-47540A9245E7}" type="presOf" srcId="{D382C4BA-2C2F-4606-86DA-FBCA0EDC73C6}" destId="{B6008216-3F24-4FAF-BE55-ACA273ED35E5}" srcOrd="0" destOrd="0" presId="urn:microsoft.com/office/officeart/2008/layout/HorizontalMultiLevelHierarchy"/>
    <dgm:cxn modelId="{B170B6CB-89CF-4170-87EC-9B7FCC096900}" type="presOf" srcId="{FEE46CC4-E68C-4612-8AD6-D6E7664E20D6}" destId="{0041A688-4DA5-436F-9CC9-74E496765F8F}" srcOrd="1" destOrd="0" presId="urn:microsoft.com/office/officeart/2008/layout/HorizontalMultiLevelHierarchy"/>
    <dgm:cxn modelId="{4DFE5055-F23A-485F-8187-9C11D276FF81}" type="presOf" srcId="{8243782B-34FA-4F0B-8E15-A05E1DFB12BD}" destId="{A044B428-1865-4A45-937F-9998B94B30F6}" srcOrd="0" destOrd="0" presId="urn:microsoft.com/office/officeart/2008/layout/HorizontalMultiLevelHierarchy"/>
    <dgm:cxn modelId="{D88132DB-FBF5-4B35-B8ED-921FA7A9C029}" type="presOf" srcId="{4E7382F9-6EA2-47D1-8CF4-82BD15C1B041}" destId="{2F745053-228D-4E01-800C-8B31E8AF6AF1}" srcOrd="1" destOrd="0" presId="urn:microsoft.com/office/officeart/2008/layout/HorizontalMultiLevelHierarchy"/>
    <dgm:cxn modelId="{278B8C32-0083-4DE0-B8B5-11633B7EBA73}" type="presOf" srcId="{D3554045-4C7C-4548-812C-6098EF559E4C}" destId="{24E6EBF9-2400-4BB9-95CB-9C6CD2EFD0A6}" srcOrd="1" destOrd="0" presId="urn:microsoft.com/office/officeart/2008/layout/HorizontalMultiLevelHierarchy"/>
    <dgm:cxn modelId="{C2030C89-12B0-4F8E-AA24-70065185A9D5}" type="presOf" srcId="{9B760612-E881-4B9D-BD9F-B043F44EF118}" destId="{8FF00DDE-4BD6-40C0-9317-FD4DABE647BB}" srcOrd="0" destOrd="0" presId="urn:microsoft.com/office/officeart/2008/layout/HorizontalMultiLevelHierarchy"/>
    <dgm:cxn modelId="{ECE16D68-8C70-4C7B-8393-270FD9E1D674}" type="presOf" srcId="{CBC1C3AA-E16F-4D27-AB20-2234AF3E03D4}" destId="{055F16C8-C6FF-4E1C-9794-25783E99F343}" srcOrd="0" destOrd="0" presId="urn:microsoft.com/office/officeart/2008/layout/HorizontalMultiLevelHierarchy"/>
    <dgm:cxn modelId="{AAD35158-AA65-4D5A-8557-89A6F0EF059D}" type="presOf" srcId="{D546345B-314C-49F6-85EC-DE6E11DC949A}" destId="{6155B490-F587-4C82-B8E5-9E1B44329116}" srcOrd="1" destOrd="0" presId="urn:microsoft.com/office/officeart/2008/layout/HorizontalMultiLevelHierarchy"/>
    <dgm:cxn modelId="{34231AD2-DDA7-4431-9A16-E563D42981E1}" srcId="{793DB02D-D076-4A05-8F7B-8AE1BA8D1A41}" destId="{7CF84B15-7B14-4576-9C7A-9CA1FC16F8F9}" srcOrd="0" destOrd="0" parTransId="{F7C111CE-2EF6-4387-BD00-631B50F93F50}" sibTransId="{F2172902-5B08-4C91-ACEE-8C94512E7EE8}"/>
    <dgm:cxn modelId="{27421379-A8BC-4AC6-BE06-2828C7F225A0}" type="presOf" srcId="{FEE46CC4-E68C-4612-8AD6-D6E7664E20D6}" destId="{A66CE473-3555-4E99-A451-4BE4F1D52485}" srcOrd="0" destOrd="0" presId="urn:microsoft.com/office/officeart/2008/layout/HorizontalMultiLevelHierarchy"/>
    <dgm:cxn modelId="{044E8C18-9BF4-4485-AAA8-BA7C21A507A5}" srcId="{7CF84B15-7B14-4576-9C7A-9CA1FC16F8F9}" destId="{8243782B-34FA-4F0B-8E15-A05E1DFB12BD}" srcOrd="6" destOrd="0" parTransId="{1F89122A-8A6B-4F7A-A0C2-820F5C0BFD19}" sibTransId="{2FC394D9-C00E-4522-93B0-E820A0C75E0E}"/>
    <dgm:cxn modelId="{D60F095D-8F9A-41AB-8EA7-A710BAE3FC46}" srcId="{7CF84B15-7B14-4576-9C7A-9CA1FC16F8F9}" destId="{8507D465-2029-4FF5-950B-5FE5CD2BEBB1}" srcOrd="0" destOrd="0" parTransId="{720BA230-B398-4752-8D5B-DA8312D87DD8}" sibTransId="{8EB4303B-C5C8-43CB-8860-080CE0FB2C86}"/>
    <dgm:cxn modelId="{EF6C4F7A-B6EB-40AC-95D0-903FFA5912F8}" type="presOf" srcId="{D3554045-4C7C-4548-812C-6098EF559E4C}" destId="{8C741DD9-3924-41A8-826C-099EC5764876}" srcOrd="0" destOrd="0" presId="urn:microsoft.com/office/officeart/2008/layout/HorizontalMultiLevelHierarchy"/>
    <dgm:cxn modelId="{CAB54739-7F30-48D0-A25F-F6D1F0CB6CCD}" type="presOf" srcId="{57DA276F-7D8D-4A19-BAE9-BB9A205F451D}" destId="{E086E933-2630-422B-8E84-69D979D7B543}" srcOrd="0" destOrd="0" presId="urn:microsoft.com/office/officeart/2008/layout/HorizontalMultiLevelHierarchy"/>
    <dgm:cxn modelId="{4F8809D1-51C0-41FD-A624-E3AED57AF3E2}" type="presOf" srcId="{F8D92013-5370-460B-81FD-B205F9A26C6C}" destId="{9668B8FB-0A09-49B3-BB80-B6F7E0C91DAD}" srcOrd="0" destOrd="0" presId="urn:microsoft.com/office/officeart/2008/layout/HorizontalMultiLevelHierarchy"/>
    <dgm:cxn modelId="{9CD981B8-EC79-48D0-AB92-37AA18975073}" srcId="{7CF84B15-7B14-4576-9C7A-9CA1FC16F8F9}" destId="{2875D798-E9D1-426D-B215-259ECDAEC703}" srcOrd="5" destOrd="0" parTransId="{4E7382F9-6EA2-47D1-8CF4-82BD15C1B041}" sibTransId="{1695C5A3-01D6-4B12-9800-0BC5F11819C8}"/>
    <dgm:cxn modelId="{4EEA6088-D6FC-4442-9A51-21D54DEC1FE9}" type="presOf" srcId="{D382C4BA-2C2F-4606-86DA-FBCA0EDC73C6}" destId="{C72605A3-44A3-418D-8DFB-89567421C750}" srcOrd="1" destOrd="0" presId="urn:microsoft.com/office/officeart/2008/layout/HorizontalMultiLevelHierarchy"/>
    <dgm:cxn modelId="{69411B19-B50A-416E-92A6-D12C8D7C1369}" type="presOf" srcId="{C4398CC2-3A40-4DA9-81DE-EBE7B545718F}" destId="{D0CF03CF-6FCC-48F2-B3D4-C454BCD6E6F9}" srcOrd="0" destOrd="0" presId="urn:microsoft.com/office/officeart/2008/layout/HorizontalMultiLevelHierarchy"/>
    <dgm:cxn modelId="{8AD582FB-33EA-40D5-92C4-BBF130467284}" type="presOf" srcId="{720BA230-B398-4752-8D5B-DA8312D87DD8}" destId="{4DE909D0-D805-4627-A46D-43CF5D6F8302}" srcOrd="0" destOrd="0" presId="urn:microsoft.com/office/officeart/2008/layout/HorizontalMultiLevelHierarchy"/>
    <dgm:cxn modelId="{730F2C49-FD31-4F15-926C-E744962F78FB}" srcId="{7CF84B15-7B14-4576-9C7A-9CA1FC16F8F9}" destId="{9B760612-E881-4B9D-BD9F-B043F44EF118}" srcOrd="7" destOrd="0" parTransId="{D546345B-314C-49F6-85EC-DE6E11DC949A}" sibTransId="{71A7F3AA-DE6D-463F-B451-7E22E3158ED9}"/>
    <dgm:cxn modelId="{AB97BE8D-F685-4C80-91F3-65A22682B8E3}" type="presOf" srcId="{C4398CC2-3A40-4DA9-81DE-EBE7B545718F}" destId="{39C462E9-4FAD-4D29-BF8F-71FB28E435D2}" srcOrd="1" destOrd="0" presId="urn:microsoft.com/office/officeart/2008/layout/HorizontalMultiLevelHierarchy"/>
    <dgm:cxn modelId="{6C4BBC88-FE4F-4D79-B204-608CC88B2445}" srcId="{7CF84B15-7B14-4576-9C7A-9CA1FC16F8F9}" destId="{57DA276F-7D8D-4A19-BAE9-BB9A205F451D}" srcOrd="1" destOrd="0" parTransId="{C4398CC2-3A40-4DA9-81DE-EBE7B545718F}" sibTransId="{15E1540E-A89E-4400-AE1B-0A492A231129}"/>
    <dgm:cxn modelId="{B4BD04B2-C691-41CA-8A81-E7B3E415D47C}" type="presOf" srcId="{2875D798-E9D1-426D-B215-259ECDAEC703}" destId="{D3B7870A-D595-447D-8B7F-A916B4773C27}" srcOrd="0" destOrd="0" presId="urn:microsoft.com/office/officeart/2008/layout/HorizontalMultiLevelHierarchy"/>
    <dgm:cxn modelId="{45FA6824-54D1-4453-967E-AFB305086C10}" type="presOf" srcId="{D546345B-314C-49F6-85EC-DE6E11DC949A}" destId="{D22030B2-0B2F-47BD-B3FB-71A3B160695C}" srcOrd="0" destOrd="0" presId="urn:microsoft.com/office/officeart/2008/layout/HorizontalMultiLevelHierarchy"/>
    <dgm:cxn modelId="{233B7ABF-BEBA-4FE0-9237-896CB749FFA4}" type="presOf" srcId="{4E7382F9-6EA2-47D1-8CF4-82BD15C1B041}" destId="{905BAF5F-FF54-4742-9DE8-DD5D7D56B15B}" srcOrd="0" destOrd="0" presId="urn:microsoft.com/office/officeart/2008/layout/HorizontalMultiLevelHierarchy"/>
    <dgm:cxn modelId="{67F544DA-9D26-453C-B8CF-AF67872859CE}" type="presOf" srcId="{7CF84B15-7B14-4576-9C7A-9CA1FC16F8F9}" destId="{2440519A-371C-487A-8F75-4D8C4B9539C9}" srcOrd="0" destOrd="0" presId="urn:microsoft.com/office/officeart/2008/layout/HorizontalMultiLevelHierarchy"/>
    <dgm:cxn modelId="{806A55EB-8F88-4EAC-8DC7-34F6340F1190}" type="presOf" srcId="{1F89122A-8A6B-4F7A-A0C2-820F5C0BFD19}" destId="{33A1F43B-9304-4E40-9FB4-C53364D42FFF}" srcOrd="0" destOrd="0" presId="urn:microsoft.com/office/officeart/2008/layout/HorizontalMultiLevelHierarchy"/>
    <dgm:cxn modelId="{BC001CF7-61B8-4455-B421-8AB5D82B6FD7}" type="presOf" srcId="{720BA230-B398-4752-8D5B-DA8312D87DD8}" destId="{E96625BB-1CD9-4374-B947-942650E94FFA}" srcOrd="1" destOrd="0" presId="urn:microsoft.com/office/officeart/2008/layout/HorizontalMultiLevelHierarchy"/>
    <dgm:cxn modelId="{8400E2F5-F13B-437E-88B7-7E577C4CDC69}" type="presOf" srcId="{8507D465-2029-4FF5-950B-5FE5CD2BEBB1}" destId="{13449C10-F87A-4CCF-9461-2D6B1405A9E2}" srcOrd="0" destOrd="0" presId="urn:microsoft.com/office/officeart/2008/layout/HorizontalMultiLevelHierarchy"/>
    <dgm:cxn modelId="{FDF12284-CE49-4CD2-B67A-32FD0CE91FBB}" type="presOf" srcId="{793DB02D-D076-4A05-8F7B-8AE1BA8D1A41}" destId="{7A52D0EC-809F-48BC-8013-80D31C4B3BFA}" srcOrd="0" destOrd="0" presId="urn:microsoft.com/office/officeart/2008/layout/HorizontalMultiLevelHierarchy"/>
    <dgm:cxn modelId="{CA3DAF3A-F498-4C2E-875D-8711E0384E95}" type="presParOf" srcId="{7A52D0EC-809F-48BC-8013-80D31C4B3BFA}" destId="{024F13F3-9D22-4EFE-BCA7-ED6D34814D11}" srcOrd="0" destOrd="0" presId="urn:microsoft.com/office/officeart/2008/layout/HorizontalMultiLevelHierarchy"/>
    <dgm:cxn modelId="{E3B12403-E316-40CC-8BF8-F2330A2F37C1}" type="presParOf" srcId="{024F13F3-9D22-4EFE-BCA7-ED6D34814D11}" destId="{2440519A-371C-487A-8F75-4D8C4B9539C9}" srcOrd="0" destOrd="0" presId="urn:microsoft.com/office/officeart/2008/layout/HorizontalMultiLevelHierarchy"/>
    <dgm:cxn modelId="{80CF68D5-02A6-4B7D-9DFF-64E32276DB8F}" type="presParOf" srcId="{024F13F3-9D22-4EFE-BCA7-ED6D34814D11}" destId="{E86F30E0-1385-40C0-8970-F6AA032C8289}" srcOrd="1" destOrd="0" presId="urn:microsoft.com/office/officeart/2008/layout/HorizontalMultiLevelHierarchy"/>
    <dgm:cxn modelId="{FE8D39FF-DCCF-4753-9531-10D51B563594}" type="presParOf" srcId="{E86F30E0-1385-40C0-8970-F6AA032C8289}" destId="{4DE909D0-D805-4627-A46D-43CF5D6F8302}" srcOrd="0" destOrd="0" presId="urn:microsoft.com/office/officeart/2008/layout/HorizontalMultiLevelHierarchy"/>
    <dgm:cxn modelId="{49CFACB6-DC01-4D6E-88CB-E00F2675D0E2}" type="presParOf" srcId="{4DE909D0-D805-4627-A46D-43CF5D6F8302}" destId="{E96625BB-1CD9-4374-B947-942650E94FFA}" srcOrd="0" destOrd="0" presId="urn:microsoft.com/office/officeart/2008/layout/HorizontalMultiLevelHierarchy"/>
    <dgm:cxn modelId="{0BCBF439-A8A8-4AF0-8203-7DA31CF806EE}" type="presParOf" srcId="{E86F30E0-1385-40C0-8970-F6AA032C8289}" destId="{D21A0BC4-283C-438F-9D97-34BBF0B241EF}" srcOrd="1" destOrd="0" presId="urn:microsoft.com/office/officeart/2008/layout/HorizontalMultiLevelHierarchy"/>
    <dgm:cxn modelId="{4B998AE6-943D-44E5-B237-D4E4BB78FDD6}" type="presParOf" srcId="{D21A0BC4-283C-438F-9D97-34BBF0B241EF}" destId="{13449C10-F87A-4CCF-9461-2D6B1405A9E2}" srcOrd="0" destOrd="0" presId="urn:microsoft.com/office/officeart/2008/layout/HorizontalMultiLevelHierarchy"/>
    <dgm:cxn modelId="{8887120D-7EAC-427C-ADD2-7A1B05E94188}" type="presParOf" srcId="{D21A0BC4-283C-438F-9D97-34BBF0B241EF}" destId="{0A00AA90-1A33-4FD8-A1A5-4811F03B54B0}" srcOrd="1" destOrd="0" presId="urn:microsoft.com/office/officeart/2008/layout/HorizontalMultiLevelHierarchy"/>
    <dgm:cxn modelId="{14F56B78-9BA1-4B22-BFC7-73E79048FB0D}" type="presParOf" srcId="{E86F30E0-1385-40C0-8970-F6AA032C8289}" destId="{D0CF03CF-6FCC-48F2-B3D4-C454BCD6E6F9}" srcOrd="2" destOrd="0" presId="urn:microsoft.com/office/officeart/2008/layout/HorizontalMultiLevelHierarchy"/>
    <dgm:cxn modelId="{17A9BE2B-E458-4EB6-8561-543D8036BB79}" type="presParOf" srcId="{D0CF03CF-6FCC-48F2-B3D4-C454BCD6E6F9}" destId="{39C462E9-4FAD-4D29-BF8F-71FB28E435D2}" srcOrd="0" destOrd="0" presId="urn:microsoft.com/office/officeart/2008/layout/HorizontalMultiLevelHierarchy"/>
    <dgm:cxn modelId="{53E1D47F-A2A3-4044-8148-C196CDF98A7C}" type="presParOf" srcId="{E86F30E0-1385-40C0-8970-F6AA032C8289}" destId="{4EBD9CAE-C2FB-49F1-BAAF-393B86CA9382}" srcOrd="3" destOrd="0" presId="urn:microsoft.com/office/officeart/2008/layout/HorizontalMultiLevelHierarchy"/>
    <dgm:cxn modelId="{39AEF019-8A36-4B77-BFA5-F7E04D4218D0}" type="presParOf" srcId="{4EBD9CAE-C2FB-49F1-BAAF-393B86CA9382}" destId="{E086E933-2630-422B-8E84-69D979D7B543}" srcOrd="0" destOrd="0" presId="urn:microsoft.com/office/officeart/2008/layout/HorizontalMultiLevelHierarchy"/>
    <dgm:cxn modelId="{5BABA19C-816F-4141-9F9D-800B65AC0034}" type="presParOf" srcId="{4EBD9CAE-C2FB-49F1-BAAF-393B86CA9382}" destId="{4BA2CA30-5B2B-4DB2-A1CB-8262F8E73A9F}" srcOrd="1" destOrd="0" presId="urn:microsoft.com/office/officeart/2008/layout/HorizontalMultiLevelHierarchy"/>
    <dgm:cxn modelId="{AACF9ABA-BF8B-455B-810A-33D520C23EF6}" type="presParOf" srcId="{E86F30E0-1385-40C0-8970-F6AA032C8289}" destId="{B6008216-3F24-4FAF-BE55-ACA273ED35E5}" srcOrd="4" destOrd="0" presId="urn:microsoft.com/office/officeart/2008/layout/HorizontalMultiLevelHierarchy"/>
    <dgm:cxn modelId="{D73BA119-8F4D-4396-BA10-B5E71F2D2DF8}" type="presParOf" srcId="{B6008216-3F24-4FAF-BE55-ACA273ED35E5}" destId="{C72605A3-44A3-418D-8DFB-89567421C750}" srcOrd="0" destOrd="0" presId="urn:microsoft.com/office/officeart/2008/layout/HorizontalMultiLevelHierarchy"/>
    <dgm:cxn modelId="{CD9A84B7-1E84-4D5E-8A31-BAEE7C88C1CC}" type="presParOf" srcId="{E86F30E0-1385-40C0-8970-F6AA032C8289}" destId="{E8E19E30-75D3-429C-B050-00FA7EC78E7A}" srcOrd="5" destOrd="0" presId="urn:microsoft.com/office/officeart/2008/layout/HorizontalMultiLevelHierarchy"/>
    <dgm:cxn modelId="{6A3B743C-466C-45D6-9202-2F35D8D5D64F}" type="presParOf" srcId="{E8E19E30-75D3-429C-B050-00FA7EC78E7A}" destId="{9668B8FB-0A09-49B3-BB80-B6F7E0C91DAD}" srcOrd="0" destOrd="0" presId="urn:microsoft.com/office/officeart/2008/layout/HorizontalMultiLevelHierarchy"/>
    <dgm:cxn modelId="{3F1A4E34-A06C-4B5D-9039-8BDBA94DF75D}" type="presParOf" srcId="{E8E19E30-75D3-429C-B050-00FA7EC78E7A}" destId="{7B760743-E813-4B2E-BC86-36E372A03F07}" srcOrd="1" destOrd="0" presId="urn:microsoft.com/office/officeart/2008/layout/HorizontalMultiLevelHierarchy"/>
    <dgm:cxn modelId="{5F990FE6-FDC1-4D72-88EC-1774E5FEE078}" type="presParOf" srcId="{E86F30E0-1385-40C0-8970-F6AA032C8289}" destId="{8C741DD9-3924-41A8-826C-099EC5764876}" srcOrd="6" destOrd="0" presId="urn:microsoft.com/office/officeart/2008/layout/HorizontalMultiLevelHierarchy"/>
    <dgm:cxn modelId="{5633186E-C220-4C91-A079-71BAA4C38EBC}" type="presParOf" srcId="{8C741DD9-3924-41A8-826C-099EC5764876}" destId="{24E6EBF9-2400-4BB9-95CB-9C6CD2EFD0A6}" srcOrd="0" destOrd="0" presId="urn:microsoft.com/office/officeart/2008/layout/HorizontalMultiLevelHierarchy"/>
    <dgm:cxn modelId="{354ADBFC-7405-4202-9418-54B9B2A11E0B}" type="presParOf" srcId="{E86F30E0-1385-40C0-8970-F6AA032C8289}" destId="{7623F2B5-07BB-4CD1-A2A0-7EA9C924B02C}" srcOrd="7" destOrd="0" presId="urn:microsoft.com/office/officeart/2008/layout/HorizontalMultiLevelHierarchy"/>
    <dgm:cxn modelId="{2C7862EF-364F-4AA8-848C-129706B7BDD6}" type="presParOf" srcId="{7623F2B5-07BB-4CD1-A2A0-7EA9C924B02C}" destId="{FD697EFA-CF07-4A87-A052-A27D1E817AA2}" srcOrd="0" destOrd="0" presId="urn:microsoft.com/office/officeart/2008/layout/HorizontalMultiLevelHierarchy"/>
    <dgm:cxn modelId="{EB26687D-24D5-41C7-B50B-FB6CBB51751B}" type="presParOf" srcId="{7623F2B5-07BB-4CD1-A2A0-7EA9C924B02C}" destId="{7CB2CDBD-60CB-4472-8E73-0C6591ABD6F1}" srcOrd="1" destOrd="0" presId="urn:microsoft.com/office/officeart/2008/layout/HorizontalMultiLevelHierarchy"/>
    <dgm:cxn modelId="{B801B8CC-22FE-41A4-910A-D04AF22F0657}" type="presParOf" srcId="{E86F30E0-1385-40C0-8970-F6AA032C8289}" destId="{A66CE473-3555-4E99-A451-4BE4F1D52485}" srcOrd="8" destOrd="0" presId="urn:microsoft.com/office/officeart/2008/layout/HorizontalMultiLevelHierarchy"/>
    <dgm:cxn modelId="{856B6B58-CAFF-4F43-916C-0ADF470C2D36}" type="presParOf" srcId="{A66CE473-3555-4E99-A451-4BE4F1D52485}" destId="{0041A688-4DA5-436F-9CC9-74E496765F8F}" srcOrd="0" destOrd="0" presId="urn:microsoft.com/office/officeart/2008/layout/HorizontalMultiLevelHierarchy"/>
    <dgm:cxn modelId="{1B35158F-8C49-4A0E-8A77-5F7AB27E2216}" type="presParOf" srcId="{E86F30E0-1385-40C0-8970-F6AA032C8289}" destId="{C95154D9-7C16-472B-AE1F-5174D84F4FB7}" srcOrd="9" destOrd="0" presId="urn:microsoft.com/office/officeart/2008/layout/HorizontalMultiLevelHierarchy"/>
    <dgm:cxn modelId="{3C950CD6-B9F1-402E-89F4-5CDFAC3F475C}" type="presParOf" srcId="{C95154D9-7C16-472B-AE1F-5174D84F4FB7}" destId="{055F16C8-C6FF-4E1C-9794-25783E99F343}" srcOrd="0" destOrd="0" presId="urn:microsoft.com/office/officeart/2008/layout/HorizontalMultiLevelHierarchy"/>
    <dgm:cxn modelId="{B41F3A00-4652-40CF-8342-E4EF0AD4D2B8}" type="presParOf" srcId="{C95154D9-7C16-472B-AE1F-5174D84F4FB7}" destId="{72330A42-D918-4843-B7E6-24E0CA564843}" srcOrd="1" destOrd="0" presId="urn:microsoft.com/office/officeart/2008/layout/HorizontalMultiLevelHierarchy"/>
    <dgm:cxn modelId="{3EE61F2D-F8E5-43F8-A4E3-05057C37837F}" type="presParOf" srcId="{E86F30E0-1385-40C0-8970-F6AA032C8289}" destId="{905BAF5F-FF54-4742-9DE8-DD5D7D56B15B}" srcOrd="10" destOrd="0" presId="urn:microsoft.com/office/officeart/2008/layout/HorizontalMultiLevelHierarchy"/>
    <dgm:cxn modelId="{39809570-9205-43EE-A841-4E06B0585BE1}" type="presParOf" srcId="{905BAF5F-FF54-4742-9DE8-DD5D7D56B15B}" destId="{2F745053-228D-4E01-800C-8B31E8AF6AF1}" srcOrd="0" destOrd="0" presId="urn:microsoft.com/office/officeart/2008/layout/HorizontalMultiLevelHierarchy"/>
    <dgm:cxn modelId="{D9E2B9F2-B3B6-46EB-BC18-57B3862EC140}" type="presParOf" srcId="{E86F30E0-1385-40C0-8970-F6AA032C8289}" destId="{FEBD6343-1D48-481D-8CC3-E22E473E4C29}" srcOrd="11" destOrd="0" presId="urn:microsoft.com/office/officeart/2008/layout/HorizontalMultiLevelHierarchy"/>
    <dgm:cxn modelId="{0BC716B7-996D-4B8F-84FC-B24429089652}" type="presParOf" srcId="{FEBD6343-1D48-481D-8CC3-E22E473E4C29}" destId="{D3B7870A-D595-447D-8B7F-A916B4773C27}" srcOrd="0" destOrd="0" presId="urn:microsoft.com/office/officeart/2008/layout/HorizontalMultiLevelHierarchy"/>
    <dgm:cxn modelId="{FBF12BD4-841B-47F9-913F-5DA6B5F58754}" type="presParOf" srcId="{FEBD6343-1D48-481D-8CC3-E22E473E4C29}" destId="{6B365588-F2A9-4684-B21F-E8C130B4EE1A}" srcOrd="1" destOrd="0" presId="urn:microsoft.com/office/officeart/2008/layout/HorizontalMultiLevelHierarchy"/>
    <dgm:cxn modelId="{A891D8EA-D337-411B-A607-96D13FE515DD}" type="presParOf" srcId="{E86F30E0-1385-40C0-8970-F6AA032C8289}" destId="{33A1F43B-9304-4E40-9FB4-C53364D42FFF}" srcOrd="12" destOrd="0" presId="urn:microsoft.com/office/officeart/2008/layout/HorizontalMultiLevelHierarchy"/>
    <dgm:cxn modelId="{1AF2E642-6B1A-4652-AE64-2B4997AFAF9F}" type="presParOf" srcId="{33A1F43B-9304-4E40-9FB4-C53364D42FFF}" destId="{FDBA7A46-65E9-4FB8-BFD6-19A80B7CAFA6}" srcOrd="0" destOrd="0" presId="urn:microsoft.com/office/officeart/2008/layout/HorizontalMultiLevelHierarchy"/>
    <dgm:cxn modelId="{52112E32-9134-420E-AF09-D99C199D4652}" type="presParOf" srcId="{E86F30E0-1385-40C0-8970-F6AA032C8289}" destId="{1DDF5D59-81D9-432F-9703-455F59B9CD71}" srcOrd="13" destOrd="0" presId="urn:microsoft.com/office/officeart/2008/layout/HorizontalMultiLevelHierarchy"/>
    <dgm:cxn modelId="{0007BD71-F9FD-480C-96FB-EB430F3A7CA2}" type="presParOf" srcId="{1DDF5D59-81D9-432F-9703-455F59B9CD71}" destId="{A044B428-1865-4A45-937F-9998B94B30F6}" srcOrd="0" destOrd="0" presId="urn:microsoft.com/office/officeart/2008/layout/HorizontalMultiLevelHierarchy"/>
    <dgm:cxn modelId="{54AAF5F4-6392-461B-BB04-7409829C9B5C}" type="presParOf" srcId="{1DDF5D59-81D9-432F-9703-455F59B9CD71}" destId="{3C6BEEC5-4AEA-4635-AE61-9E75418C0CBC}" srcOrd="1" destOrd="0" presId="urn:microsoft.com/office/officeart/2008/layout/HorizontalMultiLevelHierarchy"/>
    <dgm:cxn modelId="{21340580-575F-4622-B4D8-A65C12AEF607}" type="presParOf" srcId="{E86F30E0-1385-40C0-8970-F6AA032C8289}" destId="{D22030B2-0B2F-47BD-B3FB-71A3B160695C}" srcOrd="14" destOrd="0" presId="urn:microsoft.com/office/officeart/2008/layout/HorizontalMultiLevelHierarchy"/>
    <dgm:cxn modelId="{DD3A2152-F9DC-4857-8647-8277653B4B46}" type="presParOf" srcId="{D22030B2-0B2F-47BD-B3FB-71A3B160695C}" destId="{6155B490-F587-4C82-B8E5-9E1B44329116}" srcOrd="0" destOrd="0" presId="urn:microsoft.com/office/officeart/2008/layout/HorizontalMultiLevelHierarchy"/>
    <dgm:cxn modelId="{B6EFF3C0-831C-45A0-AF56-BAC26A00D9CB}" type="presParOf" srcId="{E86F30E0-1385-40C0-8970-F6AA032C8289}" destId="{4F119DF5-B946-487A-96E2-685815668627}" srcOrd="15" destOrd="0" presId="urn:microsoft.com/office/officeart/2008/layout/HorizontalMultiLevelHierarchy"/>
    <dgm:cxn modelId="{5F6A9392-EEC5-459A-A54B-646E5A68EBF9}" type="presParOf" srcId="{4F119DF5-B946-487A-96E2-685815668627}" destId="{8FF00DDE-4BD6-40C0-9317-FD4DABE647BB}" srcOrd="0" destOrd="0" presId="urn:microsoft.com/office/officeart/2008/layout/HorizontalMultiLevelHierarchy"/>
    <dgm:cxn modelId="{B89E41B9-D236-4701-A326-CF42256C7A61}" type="presParOf" srcId="{4F119DF5-B946-487A-96E2-685815668627}" destId="{D62BE70A-DBD7-4448-A406-F6DEEC850BDD}" srcOrd="1" destOrd="0" presId="urn:microsoft.com/office/officeart/2008/layout/HorizontalMultiLevelHierarchy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2030B2-0B2F-47BD-B3FB-71A3B160695C}">
      <dsp:nvSpPr>
        <dsp:cNvPr id="0" name=""/>
        <dsp:cNvSpPr/>
      </dsp:nvSpPr>
      <dsp:spPr>
        <a:xfrm>
          <a:off x="2565062" y="2844316"/>
          <a:ext cx="382212" cy="2549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06" y="0"/>
              </a:lnTo>
              <a:lnTo>
                <a:pt x="191106" y="2549051"/>
              </a:lnTo>
              <a:lnTo>
                <a:pt x="382212" y="2549051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900" kern="1200"/>
        </a:p>
      </dsp:txBody>
      <dsp:txXfrm>
        <a:off x="2691730" y="4054403"/>
        <a:ext cx="128877" cy="128877"/>
      </dsp:txXfrm>
    </dsp:sp>
    <dsp:sp modelId="{33A1F43B-9304-4E40-9FB4-C53364D42FFF}">
      <dsp:nvSpPr>
        <dsp:cNvPr id="0" name=""/>
        <dsp:cNvSpPr/>
      </dsp:nvSpPr>
      <dsp:spPr>
        <a:xfrm>
          <a:off x="2565062" y="2844316"/>
          <a:ext cx="382212" cy="18207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06" y="0"/>
              </a:lnTo>
              <a:lnTo>
                <a:pt x="191106" y="1820751"/>
              </a:lnTo>
              <a:lnTo>
                <a:pt x="382212" y="1820751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600" kern="1200"/>
        </a:p>
      </dsp:txBody>
      <dsp:txXfrm>
        <a:off x="2709658" y="3708180"/>
        <a:ext cx="93021" cy="93021"/>
      </dsp:txXfrm>
    </dsp:sp>
    <dsp:sp modelId="{905BAF5F-FF54-4742-9DE8-DD5D7D56B15B}">
      <dsp:nvSpPr>
        <dsp:cNvPr id="0" name=""/>
        <dsp:cNvSpPr/>
      </dsp:nvSpPr>
      <dsp:spPr>
        <a:xfrm>
          <a:off x="2565062" y="2844316"/>
          <a:ext cx="382212" cy="10924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06" y="0"/>
              </a:lnTo>
              <a:lnTo>
                <a:pt x="191106" y="1092450"/>
              </a:lnTo>
              <a:lnTo>
                <a:pt x="382212" y="109245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500" kern="1200"/>
        </a:p>
      </dsp:txBody>
      <dsp:txXfrm>
        <a:off x="2727234" y="3361606"/>
        <a:ext cx="57869" cy="57869"/>
      </dsp:txXfrm>
    </dsp:sp>
    <dsp:sp modelId="{A66CE473-3555-4E99-A451-4BE4F1D52485}">
      <dsp:nvSpPr>
        <dsp:cNvPr id="0" name=""/>
        <dsp:cNvSpPr/>
      </dsp:nvSpPr>
      <dsp:spPr>
        <a:xfrm>
          <a:off x="2565062" y="2844316"/>
          <a:ext cx="382212" cy="3641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06" y="0"/>
              </a:lnTo>
              <a:lnTo>
                <a:pt x="191106" y="364150"/>
              </a:lnTo>
              <a:lnTo>
                <a:pt x="382212" y="36415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500" kern="1200"/>
        </a:p>
      </dsp:txBody>
      <dsp:txXfrm>
        <a:off x="2742971" y="3013193"/>
        <a:ext cx="26395" cy="26395"/>
      </dsp:txXfrm>
    </dsp:sp>
    <dsp:sp modelId="{8C741DD9-3924-41A8-826C-099EC5764876}">
      <dsp:nvSpPr>
        <dsp:cNvPr id="0" name=""/>
        <dsp:cNvSpPr/>
      </dsp:nvSpPr>
      <dsp:spPr>
        <a:xfrm>
          <a:off x="2565062" y="2480165"/>
          <a:ext cx="382212" cy="364150"/>
        </a:xfrm>
        <a:custGeom>
          <a:avLst/>
          <a:gdLst/>
          <a:ahLst/>
          <a:cxnLst/>
          <a:rect l="0" t="0" r="0" b="0"/>
          <a:pathLst>
            <a:path>
              <a:moveTo>
                <a:pt x="0" y="364150"/>
              </a:moveTo>
              <a:lnTo>
                <a:pt x="191106" y="364150"/>
              </a:lnTo>
              <a:lnTo>
                <a:pt x="191106" y="0"/>
              </a:lnTo>
              <a:lnTo>
                <a:pt x="382212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500" kern="1200"/>
        </a:p>
      </dsp:txBody>
      <dsp:txXfrm>
        <a:off x="2742971" y="2649043"/>
        <a:ext cx="26395" cy="26395"/>
      </dsp:txXfrm>
    </dsp:sp>
    <dsp:sp modelId="{B6008216-3F24-4FAF-BE55-ACA273ED35E5}">
      <dsp:nvSpPr>
        <dsp:cNvPr id="0" name=""/>
        <dsp:cNvSpPr/>
      </dsp:nvSpPr>
      <dsp:spPr>
        <a:xfrm>
          <a:off x="2565062" y="1751865"/>
          <a:ext cx="382212" cy="1092450"/>
        </a:xfrm>
        <a:custGeom>
          <a:avLst/>
          <a:gdLst/>
          <a:ahLst/>
          <a:cxnLst/>
          <a:rect l="0" t="0" r="0" b="0"/>
          <a:pathLst>
            <a:path>
              <a:moveTo>
                <a:pt x="0" y="1092450"/>
              </a:moveTo>
              <a:lnTo>
                <a:pt x="191106" y="1092450"/>
              </a:lnTo>
              <a:lnTo>
                <a:pt x="191106" y="0"/>
              </a:lnTo>
              <a:lnTo>
                <a:pt x="382212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500" kern="1200"/>
        </a:p>
      </dsp:txBody>
      <dsp:txXfrm>
        <a:off x="2727234" y="2269156"/>
        <a:ext cx="57869" cy="57869"/>
      </dsp:txXfrm>
    </dsp:sp>
    <dsp:sp modelId="{D0CF03CF-6FCC-48F2-B3D4-C454BCD6E6F9}">
      <dsp:nvSpPr>
        <dsp:cNvPr id="0" name=""/>
        <dsp:cNvSpPr/>
      </dsp:nvSpPr>
      <dsp:spPr>
        <a:xfrm>
          <a:off x="2565062" y="1023564"/>
          <a:ext cx="382212" cy="1820751"/>
        </a:xfrm>
        <a:custGeom>
          <a:avLst/>
          <a:gdLst/>
          <a:ahLst/>
          <a:cxnLst/>
          <a:rect l="0" t="0" r="0" b="0"/>
          <a:pathLst>
            <a:path>
              <a:moveTo>
                <a:pt x="0" y="1820751"/>
              </a:moveTo>
              <a:lnTo>
                <a:pt x="191106" y="1820751"/>
              </a:lnTo>
              <a:lnTo>
                <a:pt x="191106" y="0"/>
              </a:lnTo>
              <a:lnTo>
                <a:pt x="382212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600" kern="1200"/>
        </a:p>
      </dsp:txBody>
      <dsp:txXfrm>
        <a:off x="2709658" y="1887429"/>
        <a:ext cx="93021" cy="93021"/>
      </dsp:txXfrm>
    </dsp:sp>
    <dsp:sp modelId="{4DE909D0-D805-4627-A46D-43CF5D6F8302}">
      <dsp:nvSpPr>
        <dsp:cNvPr id="0" name=""/>
        <dsp:cNvSpPr/>
      </dsp:nvSpPr>
      <dsp:spPr>
        <a:xfrm>
          <a:off x="2565062" y="295264"/>
          <a:ext cx="382212" cy="2549051"/>
        </a:xfrm>
        <a:custGeom>
          <a:avLst/>
          <a:gdLst/>
          <a:ahLst/>
          <a:cxnLst/>
          <a:rect l="0" t="0" r="0" b="0"/>
          <a:pathLst>
            <a:path>
              <a:moveTo>
                <a:pt x="0" y="2549051"/>
              </a:moveTo>
              <a:lnTo>
                <a:pt x="191106" y="2549051"/>
              </a:lnTo>
              <a:lnTo>
                <a:pt x="191106" y="0"/>
              </a:lnTo>
              <a:lnTo>
                <a:pt x="382212" y="0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E" sz="900" kern="1200"/>
        </a:p>
      </dsp:txBody>
      <dsp:txXfrm>
        <a:off x="2691730" y="1505351"/>
        <a:ext cx="128877" cy="128877"/>
      </dsp:txXfrm>
    </dsp:sp>
    <dsp:sp modelId="{2440519A-371C-487A-8F75-4D8C4B9539C9}">
      <dsp:nvSpPr>
        <dsp:cNvPr id="0" name=""/>
        <dsp:cNvSpPr/>
      </dsp:nvSpPr>
      <dsp:spPr>
        <a:xfrm rot="16200000">
          <a:off x="740478" y="2552995"/>
          <a:ext cx="3066528" cy="5826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2200" b="1" kern="1200" dirty="0">
              <a:solidFill>
                <a:schemeClr val="accent4">
                  <a:lumMod val="50000"/>
                </a:schemeClr>
              </a:solidFill>
              <a:latin typeface="Monotype Corsiva" pitchFamily="66" charset="0"/>
            </a:rPr>
            <a:t>VICIOS DE LENGUAJE</a:t>
          </a:r>
        </a:p>
      </dsp:txBody>
      <dsp:txXfrm>
        <a:off x="740478" y="2552995"/>
        <a:ext cx="3066528" cy="582640"/>
      </dsp:txXfrm>
    </dsp:sp>
    <dsp:sp modelId="{13449C10-F87A-4CCF-9461-2D6B1405A9E2}">
      <dsp:nvSpPr>
        <dsp:cNvPr id="0" name=""/>
        <dsp:cNvSpPr/>
      </dsp:nvSpPr>
      <dsp:spPr>
        <a:xfrm>
          <a:off x="2947275" y="3944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kern="1200" dirty="0" smtClean="0">
              <a:solidFill>
                <a:srgbClr val="C00000"/>
              </a:solidFill>
            </a:rPr>
            <a:t>      </a:t>
          </a:r>
          <a:r>
            <a:rPr lang="es-PE" sz="1900" b="1" kern="1200" dirty="0" smtClean="0">
              <a:solidFill>
                <a:srgbClr val="C00000"/>
              </a:solidFill>
              <a:latin typeface="Monotype Corsiva" pitchFamily="66" charset="0"/>
            </a:rPr>
            <a:t>ANFIBOLOGÍA</a:t>
          </a:r>
          <a:endParaRPr lang="es-PE" sz="1900" b="1" kern="1200" dirty="0">
            <a:solidFill>
              <a:srgbClr val="C00000"/>
            </a:solidFill>
            <a:latin typeface="Monotype Corsiva" pitchFamily="66" charset="0"/>
          </a:endParaRPr>
        </a:p>
      </dsp:txBody>
      <dsp:txXfrm>
        <a:off x="2947275" y="3944"/>
        <a:ext cx="1911060" cy="582640"/>
      </dsp:txXfrm>
    </dsp:sp>
    <dsp:sp modelId="{E086E933-2630-422B-8E84-69D979D7B543}">
      <dsp:nvSpPr>
        <dsp:cNvPr id="0" name=""/>
        <dsp:cNvSpPr/>
      </dsp:nvSpPr>
      <dsp:spPr>
        <a:xfrm>
          <a:off x="2947275" y="732244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dirty="0" smtClean="0">
              <a:solidFill>
                <a:schemeClr val="accent4">
                  <a:lumMod val="50000"/>
                </a:schemeClr>
              </a:solidFill>
              <a:latin typeface="Monotype Corsiva" pitchFamily="66" charset="0"/>
            </a:rPr>
            <a:t>BARBARISMOS</a:t>
          </a:r>
          <a:endParaRPr lang="es-PE" sz="1900" b="1" kern="1200" dirty="0">
            <a:solidFill>
              <a:schemeClr val="accent4">
                <a:lumMod val="50000"/>
              </a:schemeClr>
            </a:solidFill>
            <a:latin typeface="Monotype Corsiva" pitchFamily="66" charset="0"/>
          </a:endParaRPr>
        </a:p>
      </dsp:txBody>
      <dsp:txXfrm>
        <a:off x="2947275" y="732244"/>
        <a:ext cx="1911060" cy="582640"/>
      </dsp:txXfrm>
    </dsp:sp>
    <dsp:sp modelId="{9668B8FB-0A09-49B3-BB80-B6F7E0C91DAD}">
      <dsp:nvSpPr>
        <dsp:cNvPr id="0" name=""/>
        <dsp:cNvSpPr/>
      </dsp:nvSpPr>
      <dsp:spPr>
        <a:xfrm>
          <a:off x="2947275" y="1460545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smtClean="0">
              <a:solidFill>
                <a:schemeClr val="accent3">
                  <a:lumMod val="75000"/>
                </a:schemeClr>
              </a:solidFill>
              <a:latin typeface="Monotype Corsiva" pitchFamily="66" charset="0"/>
            </a:rPr>
            <a:t>CACOFONÍA</a:t>
          </a:r>
          <a:endParaRPr lang="es-PE" sz="1900" b="1" kern="1200" dirty="0">
            <a:solidFill>
              <a:schemeClr val="accent3">
                <a:lumMod val="75000"/>
              </a:schemeClr>
            </a:solidFill>
            <a:latin typeface="Monotype Corsiva" pitchFamily="66" charset="0"/>
          </a:endParaRPr>
        </a:p>
      </dsp:txBody>
      <dsp:txXfrm>
        <a:off x="2947275" y="1460545"/>
        <a:ext cx="1911060" cy="582640"/>
      </dsp:txXfrm>
    </dsp:sp>
    <dsp:sp modelId="{FD697EFA-CF07-4A87-A052-A27D1E817AA2}">
      <dsp:nvSpPr>
        <dsp:cNvPr id="0" name=""/>
        <dsp:cNvSpPr/>
      </dsp:nvSpPr>
      <dsp:spPr>
        <a:xfrm>
          <a:off x="2947275" y="2188845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smtClean="0">
              <a:solidFill>
                <a:srgbClr val="FFFF00"/>
              </a:solidFill>
              <a:latin typeface="Monotype Corsiva" pitchFamily="66" charset="0"/>
            </a:rPr>
            <a:t>REDUNDANCIA</a:t>
          </a:r>
          <a:endParaRPr lang="es-PE" sz="1900" b="1" kern="1200" dirty="0">
            <a:solidFill>
              <a:srgbClr val="FFFF00"/>
            </a:solidFill>
            <a:latin typeface="Monotype Corsiva" pitchFamily="66" charset="0"/>
          </a:endParaRPr>
        </a:p>
      </dsp:txBody>
      <dsp:txXfrm>
        <a:off x="2947275" y="2188845"/>
        <a:ext cx="1911060" cy="582640"/>
      </dsp:txXfrm>
    </dsp:sp>
    <dsp:sp modelId="{055F16C8-C6FF-4E1C-9794-25783E99F343}">
      <dsp:nvSpPr>
        <dsp:cNvPr id="0" name=""/>
        <dsp:cNvSpPr/>
      </dsp:nvSpPr>
      <dsp:spPr>
        <a:xfrm>
          <a:off x="2947275" y="2917146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smtClean="0">
              <a:solidFill>
                <a:srgbClr val="FF0000"/>
              </a:solidFill>
              <a:latin typeface="Monotype Corsiva" pitchFamily="66" charset="0"/>
            </a:rPr>
            <a:t>EXTRANJERISMO</a:t>
          </a:r>
          <a:endParaRPr lang="es-PE" sz="1900" b="1" kern="1200" dirty="0">
            <a:solidFill>
              <a:srgbClr val="FF0000"/>
            </a:solidFill>
            <a:latin typeface="Monotype Corsiva" pitchFamily="66" charset="0"/>
          </a:endParaRPr>
        </a:p>
      </dsp:txBody>
      <dsp:txXfrm>
        <a:off x="2947275" y="2917146"/>
        <a:ext cx="1911060" cy="582640"/>
      </dsp:txXfrm>
    </dsp:sp>
    <dsp:sp modelId="{D3B7870A-D595-447D-8B7F-A916B4773C27}">
      <dsp:nvSpPr>
        <dsp:cNvPr id="0" name=""/>
        <dsp:cNvSpPr/>
      </dsp:nvSpPr>
      <dsp:spPr>
        <a:xfrm>
          <a:off x="2947275" y="3645446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smtClean="0">
              <a:solidFill>
                <a:srgbClr val="7030A0"/>
              </a:solidFill>
              <a:latin typeface="Monotype Corsiva" pitchFamily="66" charset="0"/>
            </a:rPr>
            <a:t>VULGARISMO</a:t>
          </a:r>
          <a:endParaRPr lang="es-PE" sz="1900" b="1" kern="1200" dirty="0">
            <a:solidFill>
              <a:srgbClr val="7030A0"/>
            </a:solidFill>
            <a:latin typeface="Monotype Corsiva" pitchFamily="66" charset="0"/>
          </a:endParaRPr>
        </a:p>
      </dsp:txBody>
      <dsp:txXfrm>
        <a:off x="2947275" y="3645446"/>
        <a:ext cx="1911060" cy="582640"/>
      </dsp:txXfrm>
    </dsp:sp>
    <dsp:sp modelId="{A044B428-1865-4A45-937F-9998B94B30F6}">
      <dsp:nvSpPr>
        <dsp:cNvPr id="0" name=""/>
        <dsp:cNvSpPr/>
      </dsp:nvSpPr>
      <dsp:spPr>
        <a:xfrm>
          <a:off x="2947275" y="4373746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dirty="0" smtClean="0">
              <a:solidFill>
                <a:schemeClr val="bg1">
                  <a:lumMod val="85000"/>
                  <a:lumOff val="15000"/>
                </a:schemeClr>
              </a:solidFill>
              <a:latin typeface="Monotype Corsiva" pitchFamily="66" charset="0"/>
            </a:rPr>
            <a:t>DEQUEÍSMO</a:t>
          </a:r>
          <a:endParaRPr lang="es-PE" sz="1900" b="1" kern="1200" dirty="0">
            <a:solidFill>
              <a:schemeClr val="bg1">
                <a:lumMod val="85000"/>
                <a:lumOff val="15000"/>
              </a:schemeClr>
            </a:solidFill>
            <a:latin typeface="Monotype Corsiva" pitchFamily="66" charset="0"/>
          </a:endParaRPr>
        </a:p>
      </dsp:txBody>
      <dsp:txXfrm>
        <a:off x="2947275" y="4373746"/>
        <a:ext cx="1911060" cy="582640"/>
      </dsp:txXfrm>
    </dsp:sp>
    <dsp:sp modelId="{8FF00DDE-4BD6-40C0-9317-FD4DABE647BB}">
      <dsp:nvSpPr>
        <dsp:cNvPr id="0" name=""/>
        <dsp:cNvSpPr/>
      </dsp:nvSpPr>
      <dsp:spPr>
        <a:xfrm>
          <a:off x="2947275" y="5102047"/>
          <a:ext cx="1911060" cy="5826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900" b="1" kern="1200" dirty="0" smtClean="0">
              <a:solidFill>
                <a:srgbClr val="FF33CC"/>
              </a:solidFill>
              <a:latin typeface="Monotype Corsiva" pitchFamily="66" charset="0"/>
            </a:rPr>
            <a:t>SOLECISMO</a:t>
          </a:r>
          <a:endParaRPr lang="es-PE" sz="1900" b="1" kern="1200" dirty="0">
            <a:solidFill>
              <a:srgbClr val="FF33CC"/>
            </a:solidFill>
            <a:latin typeface="Monotype Corsiva" pitchFamily="66" charset="0"/>
          </a:endParaRPr>
        </a:p>
      </dsp:txBody>
      <dsp:txXfrm>
        <a:off x="2947275" y="5102047"/>
        <a:ext cx="1911060" cy="582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CAE4B8-2CCB-42ED-9E2F-5E99501E0F09}" type="datetimeFigureOut">
              <a:rPr lang="es-ES" smtClean="0"/>
              <a:t>23/01/2014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45350-E4D3-4639-8095-E0D11ADF74E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4200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7595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95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3867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64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072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9752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379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9297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8746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3295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9374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4226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471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8840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2889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736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3430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97983-088D-4130-ADCB-D46A0CE6089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680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D604CF-4E60-4FB2-9F4A-02655DCAE23E}" type="datetimeFigureOut">
              <a:rPr lang="es-ES" smtClean="0"/>
              <a:pPr/>
              <a:t>23/01/2014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93F5-A527-4AFF-837A-D0CE8AD08E6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21167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  <p:sldLayoutId id="2147483878" r:id="rId14"/>
    <p:sldLayoutId id="2147483879" r:id="rId15"/>
    <p:sldLayoutId id="2147483880" r:id="rId16"/>
    <p:sldLayoutId id="214748388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6408DC-F137-4384-BDF8-774F83ECC22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9.wdp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Servidor\Mis documentos\Descargas\Dibujodsdsds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3" y="0"/>
            <a:ext cx="91197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409013" y="1536174"/>
            <a:ext cx="371928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Vicios </a:t>
            </a:r>
          </a:p>
          <a:p>
            <a:pPr algn="ctr"/>
            <a:r>
              <a:rPr lang="es-ES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del </a:t>
            </a:r>
          </a:p>
          <a:p>
            <a:pPr algn="ctr"/>
            <a:r>
              <a:rPr lang="es-ES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Lenguaje</a:t>
            </a:r>
            <a:endParaRPr lang="es-ES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142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zoom dir="in"/>
        <p:sndAc>
          <p:stSnd>
            <p:snd r:embed="rId2" name="Song From A Secret Garden   Violin  Piano.wav"/>
          </p:stSnd>
        </p:sndAc>
      </p:transition>
    </mc:Choice>
    <mc:Fallback>
      <p:transition spd="slow" advTm="4000">
        <p:zoom dir="in"/>
        <p:sndAc>
          <p:stSnd>
            <p:snd r:embed="rId2" name="Song From A Secret Garden   Violin  P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40677" y="3933056"/>
            <a:ext cx="4409109" cy="45719"/>
          </a:xfrm>
        </p:spPr>
        <p:txBody>
          <a:bodyPr>
            <a:normAutofit fontScale="90000"/>
          </a:bodyPr>
          <a:lstStyle/>
          <a:p>
            <a:r>
              <a:rPr lang="es-ES" sz="4400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Los Vicios de lenguaje son usos o formas incorrectas de hablar o escribir</a:t>
            </a:r>
            <a:r>
              <a:rPr lang="es-ES" sz="3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.</a:t>
            </a:r>
            <a:endParaRPr lang="es-ES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Llamada de nube 3"/>
          <p:cNvSpPr/>
          <p:nvPr/>
        </p:nvSpPr>
        <p:spPr>
          <a:xfrm>
            <a:off x="4317338" y="446170"/>
            <a:ext cx="4032448" cy="1980800"/>
          </a:xfrm>
          <a:prstGeom prst="cloudCallout">
            <a:avLst>
              <a:gd name="adj1" fmla="val -28210"/>
              <a:gd name="adj2" fmla="val 9745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3200" b="1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CONCEPTO</a:t>
            </a:r>
            <a:endParaRPr lang="es-PE" sz="3200" b="1" dirty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6" name="Picture 2" descr="C:\Documents and Settings\Servidor\Mis documentos\Descargas\11989072-profesor-en-la-pizarra-vector-de-imagen-de-un-profesor-joven-que-apunta-a-las-formulas-matematicas-e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69000">
                        <a14:backgroundMark x1="18000" y1="20376" x2="18000" y2="20376"/>
                        <a14:backgroundMark x1="17250" y1="25392" x2="17250" y2="25392"/>
                        <a14:backgroundMark x1="27750" y1="49530" x2="27750" y2="49530"/>
                        <a14:backgroundMark x1="22000" y1="42633" x2="22000" y2="42633"/>
                        <a14:backgroundMark x1="22500" y1="45768" x2="22500" y2="45768"/>
                        <a14:backgroundMark x1="22750" y1="43574" x2="22750" y2="43574"/>
                        <a14:backgroundMark x1="3000" y1="33229" x2="3000" y2="33229"/>
                        <a14:backgroundMark x1="5000" y1="31348" x2="5000" y2="31348"/>
                        <a14:backgroundMark x1="6250" y1="53918" x2="6250" y2="53918"/>
                        <a14:backgroundMark x1="6000" y1="51724" x2="6000" y2="51724"/>
                        <a14:backgroundMark x1="5750" y1="49530" x2="5750" y2="49530"/>
                        <a14:backgroundMark x1="4250" y1="66144" x2="4250" y2="66144"/>
                        <a14:backgroundMark x1="3500" y1="67712" x2="3500" y2="67712"/>
                        <a14:backgroundMark x1="60250" y1="28213" x2="60250" y2="28213"/>
                        <a14:backgroundMark x1="59250" y1="28840" x2="59250" y2="28840"/>
                        <a14:backgroundMark x1="58500" y1="28213" x2="58500" y2="28213"/>
                        <a14:backgroundMark x1="61500" y1="27900" x2="61500" y2="27900"/>
                        <a14:backgroundMark x1="57750" y1="29154" x2="57750" y2="29154"/>
                        <a14:backgroundMark x1="35750" y1="2194" x2="35750" y2="2194"/>
                        <a14:backgroundMark x1="27250" y1="940" x2="27250" y2="940"/>
                        <a14:backgroundMark x1="29250" y1="6583" x2="29250" y2="6583"/>
                        <a14:backgroundMark x1="28500" y1="12539" x2="28500" y2="12539"/>
                        <a14:backgroundMark x1="28500" y1="16301" x2="28500" y2="16301"/>
                        <a14:backgroundMark x1="28750" y1="21317" x2="28750" y2="21317"/>
                        <a14:backgroundMark x1="28500" y1="25078" x2="28500" y2="25078"/>
                        <a14:backgroundMark x1="27500" y1="18495" x2="27500" y2="18495"/>
                        <a14:backgroundMark x1="5000" y1="84639" x2="5000" y2="84639"/>
                        <a14:backgroundMark x1="29500" y1="54232" x2="29500" y2="54232"/>
                        <a14:backgroundMark x1="28000" y1="68339" x2="28000" y2="68339"/>
                        <a14:backgroundMark x1="28750" y1="76176" x2="28750" y2="761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4802"/>
          <a:stretch/>
        </p:blipFill>
        <p:spPr bwMode="auto">
          <a:xfrm>
            <a:off x="179512" y="-21703"/>
            <a:ext cx="5328592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7 Conector recto"/>
          <p:cNvCxnSpPr/>
          <p:nvPr/>
        </p:nvCxnSpPr>
        <p:spPr>
          <a:xfrm flipV="1">
            <a:off x="4716016" y="1556792"/>
            <a:ext cx="1152128" cy="504056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6336703"/>
      </p:ext>
    </p:extLst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inta perforada 1"/>
          <p:cNvSpPr/>
          <p:nvPr/>
        </p:nvSpPr>
        <p:spPr>
          <a:xfrm rot="19399054">
            <a:off x="155839" y="1132967"/>
            <a:ext cx="4508696" cy="2016450"/>
          </a:xfrm>
          <a:prstGeom prst="flowChartPunchedTap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sz="6600" b="1" dirty="0">
              <a:solidFill>
                <a:schemeClr val="accent3"/>
              </a:solidFill>
              <a:latin typeface="Monotype Corsiva" pitchFamily="66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19047156">
            <a:off x="249845" y="1356602"/>
            <a:ext cx="4320683" cy="1569177"/>
          </a:xfrm>
        </p:spPr>
        <p:txBody>
          <a:bodyPr/>
          <a:lstStyle/>
          <a:p>
            <a:pPr marL="363538" indent="-363538"/>
            <a:r>
              <a:rPr lang="es-ES" sz="2800" b="1" dirty="0" smtClean="0">
                <a:solidFill>
                  <a:srgbClr val="CE5673"/>
                </a:solidFill>
                <a:latin typeface="Monotype Corsiva" pitchFamily="66" charset="0"/>
              </a:rPr>
              <a:t>A  continuación  mostramos una lista  detallada  de  dichos          vicios  del  lenguaj</a:t>
            </a:r>
            <a:r>
              <a:rPr lang="es-ES" sz="2400" b="1" dirty="0" smtClean="0">
                <a:solidFill>
                  <a:srgbClr val="CE5673"/>
                </a:solidFill>
                <a:latin typeface="Monotype Corsiva" pitchFamily="66" charset="0"/>
              </a:rPr>
              <a:t>e</a:t>
            </a:r>
            <a:endParaRPr lang="es-ES" sz="4400" dirty="0">
              <a:solidFill>
                <a:srgbClr val="CE5673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5011188"/>
              </p:ext>
            </p:extLst>
          </p:nvPr>
        </p:nvGraphicFramePr>
        <p:xfrm>
          <a:off x="3275856" y="953344"/>
          <a:ext cx="684075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C:\Documents and Settings\Servidor\Mis documentos\Mis imágenes\Imagen2ppppppp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84" b="100000" l="52381" r="100000">
                        <a14:foregroundMark x1="78446" y1="91479" x2="78446" y2="91479"/>
                        <a14:foregroundMark x1="75940" y1="79950" x2="75940" y2="79950"/>
                        <a14:backgroundMark x1="79699" y1="81955" x2="79699" y2="81955"/>
                        <a14:backgroundMark x1="79950" y1="83709" x2="79950" y2="837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37" t="15505"/>
          <a:stretch/>
        </p:blipFill>
        <p:spPr bwMode="auto">
          <a:xfrm flipH="1">
            <a:off x="2987824" y="2564904"/>
            <a:ext cx="2592288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47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5000">
        <p:diamond/>
      </p:transition>
    </mc:Choice>
    <mc:Fallback>
      <p:transition spd="slow" advTm="1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inta perforada 1"/>
          <p:cNvSpPr/>
          <p:nvPr/>
        </p:nvSpPr>
        <p:spPr>
          <a:xfrm>
            <a:off x="1691680" y="106890"/>
            <a:ext cx="5904656" cy="1305886"/>
          </a:xfrm>
          <a:prstGeom prst="flowChartPunchedTap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6600" b="1" dirty="0" smtClean="0">
                <a:solidFill>
                  <a:schemeClr val="accent3"/>
                </a:solidFill>
                <a:latin typeface="Monotype Corsiva" pitchFamily="66" charset="0"/>
              </a:rPr>
              <a:t>ANFIBOLOGÍA</a:t>
            </a:r>
            <a:endParaRPr lang="es-PE" sz="6600" b="1" dirty="0">
              <a:solidFill>
                <a:schemeClr val="accent3"/>
              </a:solidFill>
              <a:latin typeface="Monotype Corsiva" pitchFamily="66" charset="0"/>
            </a:endParaRPr>
          </a:p>
        </p:txBody>
      </p:sp>
      <p:sp>
        <p:nvSpPr>
          <p:cNvPr id="14" name="Marcador de contenido 13"/>
          <p:cNvSpPr>
            <a:spLocks noGrp="1"/>
          </p:cNvSpPr>
          <p:nvPr>
            <p:ph idx="1"/>
          </p:nvPr>
        </p:nvSpPr>
        <p:spPr>
          <a:xfrm>
            <a:off x="0" y="1925473"/>
            <a:ext cx="9251504" cy="5157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PE" sz="3200" b="1" dirty="0" smtClean="0">
                <a:solidFill>
                  <a:schemeClr val="accent3"/>
                </a:solidFill>
                <a:latin typeface="Monotype Corsiva" pitchFamily="66" charset="0"/>
              </a:rPr>
              <a:t>SON CONSTRUCCIONES </a:t>
            </a:r>
            <a:r>
              <a:rPr lang="es-PE" sz="3200" b="1" dirty="0" smtClean="0">
                <a:solidFill>
                  <a:schemeClr val="accent3"/>
                </a:solidFill>
                <a:latin typeface="Monotype Corsiva" pitchFamily="66" charset="0"/>
              </a:rPr>
              <a:t> QUE  SE  </a:t>
            </a:r>
            <a:r>
              <a:rPr lang="es-PE" sz="3200" b="1" dirty="0" smtClean="0">
                <a:solidFill>
                  <a:schemeClr val="accent3"/>
                </a:solidFill>
                <a:latin typeface="Monotype Corsiva" pitchFamily="66" charset="0"/>
              </a:rPr>
              <a:t>PRESTAN  </a:t>
            </a:r>
          </a:p>
          <a:p>
            <a:pPr marL="0" indent="0">
              <a:buNone/>
            </a:pPr>
            <a:r>
              <a:rPr lang="es-PE" sz="3200" b="1" dirty="0" smtClean="0">
                <a:solidFill>
                  <a:schemeClr val="accent3"/>
                </a:solidFill>
                <a:latin typeface="Monotype Corsiva" pitchFamily="66" charset="0"/>
              </a:rPr>
              <a:t>A </a:t>
            </a:r>
            <a:r>
              <a:rPr lang="es-PE" sz="3200" b="1" dirty="0" smtClean="0">
                <a:solidFill>
                  <a:schemeClr val="accent3"/>
                </a:solidFill>
                <a:latin typeface="Monotype Corsiva" pitchFamily="66" charset="0"/>
              </a:rPr>
              <a:t> DOBLE  INTERPRETACION</a:t>
            </a:r>
            <a:r>
              <a:rPr lang="es-PE" sz="3600" b="1" dirty="0" smtClean="0">
                <a:solidFill>
                  <a:schemeClr val="accent3"/>
                </a:solidFill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es-PE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EJEMPLO:</a:t>
            </a:r>
          </a:p>
          <a:p>
            <a:r>
              <a:rPr lang="es-PE" sz="3600" b="1" dirty="0" smtClean="0">
                <a:solidFill>
                  <a:schemeClr val="accent3"/>
                </a:solidFill>
                <a:latin typeface="Monotype Corsiva" pitchFamily="66" charset="0"/>
              </a:rPr>
              <a:t>INCORRECTO</a:t>
            </a:r>
            <a:r>
              <a:rPr lang="es-PE" sz="3600" dirty="0" smtClean="0">
                <a:solidFill>
                  <a:schemeClr val="accent3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r>
              <a:rPr lang="es-PE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s-PE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</a:t>
            </a:r>
            <a:r>
              <a:rPr lang="es-PE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Atropellaron al perro de mi vecino</a:t>
            </a:r>
            <a:r>
              <a:rPr lang="es-PE" sz="36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PE" sz="3600" b="1" dirty="0" smtClean="0">
                <a:solidFill>
                  <a:schemeClr val="accent3"/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None/>
            </a:pPr>
            <a:r>
              <a:rPr lang="es-PE" sz="3600" dirty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PE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  </a:t>
            </a:r>
            <a:r>
              <a:rPr lang="es-PE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Atropellaron al perro propiedad de mi  vecino</a:t>
            </a:r>
            <a:r>
              <a:rPr lang="es-PE" sz="36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.</a:t>
            </a:r>
            <a:endParaRPr lang="es-PE" sz="3600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8194" name="Picture 2" descr="C:\Documents and Settings\Servidor\Mis documentos\Downloads\gif-con-movimiento-611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225" y="2852936"/>
            <a:ext cx="2824775" cy="334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flores.com.ec/imagenes/productos/FR0802_L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4333" y1="86857" x2="24333" y2="86857"/>
                        <a14:foregroundMark x1="72333" y1="87143" x2="72333" y2="8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3441"/>
            <a:ext cx="144016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44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:zoom/>
      </p:transition>
    </mc:Choice>
    <mc:Fallback>
      <p:transition spd="slow" advTm="13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172400" cy="6858000"/>
          </a:xfrm>
        </p:spPr>
        <p:txBody>
          <a:bodyPr>
            <a:normAutofit/>
          </a:bodyPr>
          <a:lstStyle/>
          <a:p>
            <a:endParaRPr lang="es-ES" dirty="0" smtClean="0">
              <a:solidFill>
                <a:srgbClr val="333333"/>
              </a:solidFill>
              <a:latin typeface="arial"/>
            </a:endParaRPr>
          </a:p>
          <a:p>
            <a:endParaRPr lang="es-ES" dirty="0">
              <a:solidFill>
                <a:srgbClr val="333333"/>
              </a:solidFill>
              <a:latin typeface="arial"/>
            </a:endParaRPr>
          </a:p>
        </p:txBody>
      </p:sp>
      <p:sp>
        <p:nvSpPr>
          <p:cNvPr id="8" name="Cinta perforada 7"/>
          <p:cNvSpPr/>
          <p:nvPr/>
        </p:nvSpPr>
        <p:spPr>
          <a:xfrm>
            <a:off x="1910011" y="260648"/>
            <a:ext cx="5722329" cy="1584176"/>
          </a:xfrm>
          <a:prstGeom prst="flowChartPunchedTape">
            <a:avLst/>
          </a:prstGeom>
          <a:solidFill>
            <a:srgbClr val="ECBE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PE" sz="6000" b="1" spc="150" dirty="0" smtClean="0">
                <a:ln w="11430"/>
                <a:solidFill>
                  <a:srgbClr val="D87A8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BARBARISMOS</a:t>
            </a:r>
            <a:endParaRPr lang="es-PE" sz="6000" b="1" spc="150" dirty="0">
              <a:ln w="11430"/>
              <a:solidFill>
                <a:srgbClr val="D87A8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Marcador de contenido 13"/>
          <p:cNvSpPr txBox="1">
            <a:spLocks/>
          </p:cNvSpPr>
          <p:nvPr/>
        </p:nvSpPr>
        <p:spPr>
          <a:xfrm>
            <a:off x="103700" y="2011298"/>
            <a:ext cx="8932796" cy="45086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CONSISTE   EN   PRONUNCIAR  O  ESCRIBIR  </a:t>
            </a: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 MAL  </a:t>
            </a: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LAS  PALABRAS  O  EMPLEAR </a:t>
            </a: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  </a:t>
            </a: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VOCABLOS IMPROPIOS.</a:t>
            </a:r>
          </a:p>
          <a:p>
            <a:pPr marL="0" indent="0">
              <a:buFont typeface="Wingdings 3" charset="2"/>
              <a:buNone/>
            </a:pPr>
            <a:r>
              <a:rPr lang="es-PE" sz="3600" b="1" dirty="0" smtClean="0">
                <a:solidFill>
                  <a:srgbClr val="D87A81"/>
                </a:solidFill>
                <a:latin typeface="Monotype Corsiva" pitchFamily="66" charset="0"/>
              </a:rPr>
              <a:t>EJEMPLO:</a:t>
            </a:r>
          </a:p>
          <a:p>
            <a:pPr>
              <a:buFont typeface="Wingdings" pitchFamily="2" charset="2"/>
              <a:buChar char="v"/>
            </a:pPr>
            <a:r>
              <a:rPr lang="es-PE" sz="3200" b="1" dirty="0" smtClean="0">
                <a:solidFill>
                  <a:srgbClr val="ECBEC1"/>
                </a:solidFill>
                <a:latin typeface="Monotype Corsiva" pitchFamily="66" charset="0"/>
              </a:rPr>
              <a:t>INCORRECTO:</a:t>
            </a:r>
          </a:p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   Mil </a:t>
            </a:r>
            <a:r>
              <a:rPr lang="es-PE" sz="3200" b="1" dirty="0" err="1" smtClean="0">
                <a:solidFill>
                  <a:srgbClr val="D87A81"/>
                </a:solidFill>
                <a:latin typeface="Monotype Corsiva" pitchFamily="66" charset="0"/>
              </a:rPr>
              <a:t>nuevecientos</a:t>
            </a: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 noventa y dos.</a:t>
            </a:r>
          </a:p>
          <a:p>
            <a:pPr>
              <a:buFont typeface="Wingdings" pitchFamily="2" charset="2"/>
              <a:buChar char="v"/>
            </a:pPr>
            <a:r>
              <a:rPr lang="es-PE" sz="3200" b="1" dirty="0" smtClean="0">
                <a:solidFill>
                  <a:srgbClr val="ECBEC1"/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rgbClr val="D87A81"/>
                </a:solidFill>
                <a:latin typeface="Monotype Corsiva" pitchFamily="66" charset="0"/>
              </a:rPr>
              <a:t>   Mil novecientos noventa y dos.</a:t>
            </a:r>
            <a:endParaRPr lang="es-PE" sz="3200" b="1" dirty="0">
              <a:solidFill>
                <a:srgbClr val="D87A81"/>
              </a:solidFill>
              <a:latin typeface="Monotype Corsiva" pitchFamily="66" charset="0"/>
            </a:endParaRPr>
          </a:p>
        </p:txBody>
      </p:sp>
      <p:pic>
        <p:nvPicPr>
          <p:cNvPr id="9218" name="Picture 2" descr="http://mco-s1-p.mlstatic.com/peluches-y-cojines-pelanas-1449-MCO3932257231_032013-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7714" y1="82726" x2="87714" y2="82726"/>
                        <a14:foregroundMark x1="89571" y1="90947" x2="89571" y2="90947"/>
                        <a14:foregroundMark x1="76286" y1="70031" x2="76286" y2="70031"/>
                        <a14:foregroundMark x1="51143" y1="33299" x2="51143" y2="332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100565"/>
            <a:ext cx="2808312" cy="374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tallos.com.pe/tienda/upload/producto/1743_peluch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" b="98750" l="179" r="97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173"/>
            <a:ext cx="1917125" cy="191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24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3000">
        <p:diamond/>
      </p:transition>
    </mc:Choice>
    <mc:Fallback>
      <p:transition spd="slow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961924"/>
              </p:ext>
            </p:extLst>
          </p:nvPr>
        </p:nvGraphicFramePr>
        <p:xfrm>
          <a:off x="10044608" y="1340768"/>
          <a:ext cx="2082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Cinta perforada 6"/>
          <p:cNvSpPr/>
          <p:nvPr/>
        </p:nvSpPr>
        <p:spPr>
          <a:xfrm>
            <a:off x="2043502" y="113994"/>
            <a:ext cx="5616624" cy="1584176"/>
          </a:xfrm>
          <a:prstGeom prst="flowChartPunchedTap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7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CACOFONÍA</a:t>
            </a:r>
            <a:endParaRPr lang="es-PE" sz="7200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Documents and Settings\Servidor\Mis documentos\Downloads\3-gifs-animados-conejo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56993"/>
            <a:ext cx="2592288" cy="304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ervidor\Mis documentos\Downloads\dibujos-perros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14" y="227024"/>
            <a:ext cx="1411866" cy="185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60341" y="20608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6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CONSISTE   EN   EL  ENCUENTRO  O REPETICIÓN  DE  LAS  MISMAS  SÍLABAS  O  LETRAS</a:t>
            </a:r>
            <a:r>
              <a:rPr lang="es-PE" sz="36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.</a:t>
            </a:r>
          </a:p>
          <a:p>
            <a:endParaRPr lang="es-PE" sz="3600" b="1" dirty="0" smtClean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r>
              <a:rPr lang="es-PE" sz="3600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EJEMPLO</a:t>
            </a:r>
            <a:r>
              <a:rPr lang="es-PE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: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s-PE" sz="3600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Juana nadaba </a:t>
            </a:r>
            <a:r>
              <a:rPr lang="es-PE" sz="36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sola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s-PE" sz="3600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Atroz zozobra.</a:t>
            </a:r>
          </a:p>
          <a:p>
            <a:endParaRPr lang="es-PE" sz="3600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endParaRPr lang="es-PE" sz="3600" b="1" dirty="0" smtClean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endParaRPr lang="es-PE" sz="36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59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5000">
        <p:diamond/>
      </p:transition>
    </mc:Choice>
    <mc:Fallback>
      <p:transition spd="slow" advTm="1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13"/>
          <p:cNvSpPr txBox="1">
            <a:spLocks noGrp="1"/>
          </p:cNvSpPr>
          <p:nvPr>
            <p:ph idx="1"/>
          </p:nvPr>
        </p:nvSpPr>
        <p:spPr>
          <a:xfrm>
            <a:off x="0" y="2176589"/>
            <a:ext cx="9144000" cy="4681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CONSISTE   EN   LA REPETICION </a:t>
            </a:r>
            <a:r>
              <a:rPr lang="es-PE" sz="32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 INNECESARIA </a:t>
            </a:r>
          </a:p>
          <a:p>
            <a:pPr marL="0" indent="0">
              <a:buFont typeface="Wingdings 3" charset="2"/>
              <a:buNone/>
            </a:pPr>
            <a:r>
              <a:rPr lang="es-PE" sz="3200" b="1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 </a:t>
            </a:r>
            <a:r>
              <a:rPr lang="es-PE" sz="32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DE  </a:t>
            </a:r>
            <a:r>
              <a:rPr lang="es-PE" sz="32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PALABRAS  O </a:t>
            </a:r>
            <a:r>
              <a:rPr lang="es-PE" sz="32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 CONCEPTOS</a:t>
            </a:r>
            <a:r>
              <a:rPr lang="es-PE" sz="3200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.</a:t>
            </a:r>
          </a:p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chemeClr val="tx2">
                    <a:lumMod val="10000"/>
                  </a:schemeClr>
                </a:solidFill>
                <a:latin typeface="Monotype Corsiva" pitchFamily="66" charset="0"/>
              </a:rPr>
              <a:t>EJEMPLO:</a:t>
            </a:r>
          </a:p>
          <a:p>
            <a:r>
              <a:rPr lang="es-PE" sz="3200" b="1" dirty="0" smtClean="0">
                <a:solidFill>
                  <a:schemeClr val="tx1">
                    <a:lumMod val="75000"/>
                  </a:schemeClr>
                </a:solidFill>
                <a:latin typeface="Monotype Corsiva" pitchFamily="66" charset="0"/>
              </a:rPr>
              <a:t>INCORRECTO:</a:t>
            </a:r>
          </a:p>
          <a:p>
            <a:pPr marL="0" indent="0">
              <a:buFont typeface="Wingdings 3" charset="2"/>
              <a:buNone/>
            </a:pPr>
            <a:r>
              <a:rPr lang="es-PE" sz="32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   Salió de dentro de la casa.</a:t>
            </a:r>
          </a:p>
          <a:p>
            <a:r>
              <a:rPr lang="es-PE" sz="3200" b="1" dirty="0" smtClean="0">
                <a:solidFill>
                  <a:schemeClr val="tx1">
                    <a:lumMod val="75000"/>
                  </a:schemeClr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Font typeface="Wingdings 3" charset="2"/>
              <a:buNone/>
            </a:pPr>
            <a:r>
              <a:rPr lang="es-PE" sz="32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    Salió de la casa.</a:t>
            </a:r>
            <a:endParaRPr lang="es-PE" sz="32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Cinta perforada 6"/>
          <p:cNvSpPr/>
          <p:nvPr/>
        </p:nvSpPr>
        <p:spPr>
          <a:xfrm>
            <a:off x="2053229" y="336751"/>
            <a:ext cx="5615115" cy="1584176"/>
          </a:xfrm>
          <a:prstGeom prst="flowChartPunchedTap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PE" sz="60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REDUNDANCIA</a:t>
            </a:r>
            <a:endParaRPr lang="es-PE" sz="6000" b="1" dirty="0">
              <a:ln>
                <a:solidFill>
                  <a:schemeClr val="tx1">
                    <a:lumMod val="85000"/>
                  </a:schemeClr>
                </a:solidFill>
              </a:ln>
              <a:solidFill>
                <a:schemeClr val="tx1">
                  <a:lumMod val="8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074" name="Picture 2" descr="C:\Documents and Settings\Servidor\Mis documentos\Downloads\dyn006_original_354_393_gif_2550124_4bdca9220b53dec7143ca029880d9b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09236"/>
            <a:ext cx="3024336" cy="33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Servidor\Mis documentos\Downloads\amaryllis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66" y="299398"/>
            <a:ext cx="1608393" cy="143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inta perforada 5"/>
          <p:cNvSpPr/>
          <p:nvPr/>
        </p:nvSpPr>
        <p:spPr>
          <a:xfrm>
            <a:off x="1586127" y="260648"/>
            <a:ext cx="6015810" cy="1584176"/>
          </a:xfrm>
          <a:prstGeom prst="flowChartPunchedTape">
            <a:avLst/>
          </a:prstGeom>
          <a:solidFill>
            <a:srgbClr val="D2C1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6000" b="1" dirty="0" smtClean="0">
                <a:solidFill>
                  <a:srgbClr val="7030A0"/>
                </a:solidFill>
                <a:latin typeface="Monotype Corsiva" pitchFamily="66" charset="0"/>
              </a:rPr>
              <a:t>EXTRANJERISMO</a:t>
            </a:r>
            <a:endParaRPr lang="es-PE" sz="60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7" name="Marcador de contenido 13"/>
          <p:cNvSpPr txBox="1">
            <a:spLocks/>
          </p:cNvSpPr>
          <p:nvPr/>
        </p:nvSpPr>
        <p:spPr>
          <a:xfrm>
            <a:off x="179511" y="2144609"/>
            <a:ext cx="8829043" cy="4616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rgbClr val="D2C1E5"/>
                </a:solidFill>
                <a:latin typeface="Monotype Corsiva" pitchFamily="66" charset="0"/>
              </a:rPr>
              <a:t>VOZ </a:t>
            </a:r>
            <a:r>
              <a:rPr lang="es-PE" sz="3600" b="1" dirty="0" smtClean="0">
                <a:solidFill>
                  <a:srgbClr val="D2C1E5"/>
                </a:solidFill>
                <a:latin typeface="Monotype Corsiva" pitchFamily="66" charset="0"/>
              </a:rPr>
              <a:t>, FRASE  O  GIRO  DE  UN  IDIOMA EXTRANJERO  USADO  EN  CASTELLANO</a:t>
            </a:r>
            <a:r>
              <a:rPr lang="es-PE" sz="3600" dirty="0" smtClean="0">
                <a:solidFill>
                  <a:srgbClr val="D2C1E5"/>
                </a:solidFill>
                <a:latin typeface="Monotype Corsiva" pitchFamily="66" charset="0"/>
              </a:rPr>
              <a:t>. </a:t>
            </a:r>
            <a:r>
              <a:rPr lang="es-PE" sz="3600" dirty="0" smtClean="0">
                <a:solidFill>
                  <a:srgbClr val="2F1444"/>
                </a:solidFill>
                <a:latin typeface="Monotype Corsiva" pitchFamily="66" charset="0"/>
              </a:rPr>
              <a:t>Ejemplo:</a:t>
            </a:r>
          </a:p>
          <a:p>
            <a:r>
              <a:rPr lang="es-PE" sz="3600" b="1" dirty="0" smtClean="0">
                <a:solidFill>
                  <a:srgbClr val="2F1444"/>
                </a:solidFill>
                <a:latin typeface="Monotype Corsiva" pitchFamily="66" charset="0"/>
              </a:rPr>
              <a:t>INCORRECTO:</a:t>
            </a:r>
          </a:p>
          <a:p>
            <a:pPr marL="0" indent="0">
              <a:buFont typeface="Wingdings 3" charset="2"/>
              <a:buNone/>
            </a:pPr>
            <a:r>
              <a:rPr lang="es-PE" sz="3600" dirty="0" smtClean="0">
                <a:solidFill>
                  <a:srgbClr val="D2C1E5"/>
                </a:solidFill>
                <a:latin typeface="Monotype Corsiva" pitchFamily="66" charset="0"/>
              </a:rPr>
              <a:t>   El </a:t>
            </a:r>
            <a:r>
              <a:rPr lang="es-PE" sz="3600" dirty="0" err="1" smtClean="0">
                <a:solidFill>
                  <a:srgbClr val="D2C1E5"/>
                </a:solidFill>
                <a:latin typeface="Monotype Corsiva" pitchFamily="66" charset="0"/>
              </a:rPr>
              <a:t>numberone</a:t>
            </a:r>
            <a:r>
              <a:rPr lang="es-PE" sz="3600" dirty="0" smtClean="0">
                <a:solidFill>
                  <a:srgbClr val="D2C1E5"/>
                </a:solidFill>
                <a:latin typeface="Monotype Corsiva" pitchFamily="66" charset="0"/>
              </a:rPr>
              <a:t>.</a:t>
            </a:r>
          </a:p>
          <a:p>
            <a:r>
              <a:rPr lang="es-PE" sz="3600" b="1" dirty="0" smtClean="0">
                <a:solidFill>
                  <a:srgbClr val="2F1444"/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Font typeface="Wingdings 3" charset="2"/>
              <a:buNone/>
            </a:pPr>
            <a:r>
              <a:rPr lang="es-PE" sz="3600" dirty="0" smtClean="0">
                <a:solidFill>
                  <a:srgbClr val="D2C1E5"/>
                </a:solidFill>
                <a:latin typeface="Monotype Corsiva" pitchFamily="66" charset="0"/>
              </a:rPr>
              <a:t>    El número uno.</a:t>
            </a:r>
            <a:endParaRPr lang="es-PE" sz="3600" dirty="0">
              <a:solidFill>
                <a:srgbClr val="D2C1E5"/>
              </a:solidFill>
              <a:latin typeface="Monotype Corsiva" pitchFamily="66" charset="0"/>
            </a:endParaRPr>
          </a:p>
        </p:txBody>
      </p:sp>
      <p:pic>
        <p:nvPicPr>
          <p:cNvPr id="4098" name="Picture 2" descr="C:\Documents and Settings\Servidor\Mis documentos\Downloads\GIF07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0381"/>
            <a:ext cx="1401014" cy="152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Servidor\Mis documentos\Downloads\angel-3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45024"/>
            <a:ext cx="3446974" cy="311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4000">
        <p:diamond/>
      </p:transition>
    </mc:Choice>
    <mc:Fallback>
      <p:transition spd="slow" advTm="14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13"/>
          <p:cNvSpPr txBox="1">
            <a:spLocks/>
          </p:cNvSpPr>
          <p:nvPr/>
        </p:nvSpPr>
        <p:spPr>
          <a:xfrm>
            <a:off x="107504" y="2108474"/>
            <a:ext cx="9036496" cy="4123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PE" sz="3600" b="1" dirty="0" smtClean="0">
                <a:solidFill>
                  <a:srgbClr val="FCA2F1"/>
                </a:solidFill>
                <a:latin typeface="Monotype Corsiva" pitchFamily="66" charset="0"/>
              </a:rPr>
              <a:t>FRASE  O  DICHO  INCORRECTO </a:t>
            </a:r>
            <a:r>
              <a:rPr lang="es-PE" sz="3600" b="1" dirty="0" smtClean="0">
                <a:solidFill>
                  <a:srgbClr val="FCA2F1"/>
                </a:solidFill>
                <a:latin typeface="Monotype Corsiva" pitchFamily="66" charset="0"/>
              </a:rPr>
              <a:t>  UTILIZADA  </a:t>
            </a:r>
            <a:r>
              <a:rPr lang="es-PE" sz="3600" b="1" dirty="0" smtClean="0">
                <a:solidFill>
                  <a:srgbClr val="FCA2F1"/>
                </a:solidFill>
                <a:latin typeface="Monotype Corsiva" pitchFamily="66" charset="0"/>
              </a:rPr>
              <a:t>POR  LA  GENTE  SIN  CULTURA</a:t>
            </a:r>
            <a:r>
              <a:rPr lang="es-PE" sz="3600" dirty="0" smtClean="0">
                <a:solidFill>
                  <a:srgbClr val="FCA2F1"/>
                </a:solidFill>
                <a:latin typeface="Monotype Corsiva" pitchFamily="66" charset="0"/>
              </a:rPr>
              <a:t>. </a:t>
            </a:r>
            <a:endParaRPr lang="es-PE" sz="3600" dirty="0" smtClean="0">
              <a:solidFill>
                <a:srgbClr val="FCA2F1"/>
              </a:solidFill>
              <a:latin typeface="Monotype Corsiva" pitchFamily="66" charset="0"/>
            </a:endParaRPr>
          </a:p>
          <a:p>
            <a:pPr marL="0" indent="0">
              <a:buFont typeface="Wingdings 3" charset="2"/>
              <a:buNone/>
            </a:pPr>
            <a:r>
              <a:rPr lang="es-PE" sz="3600" dirty="0" smtClean="0">
                <a:solidFill>
                  <a:srgbClr val="FCA2F1"/>
                </a:solidFill>
                <a:latin typeface="Monotype Corsiva" pitchFamily="66" charset="0"/>
              </a:rPr>
              <a:t>Ejemplo</a:t>
            </a:r>
            <a:r>
              <a:rPr lang="es-PE" sz="3600" dirty="0" smtClean="0">
                <a:solidFill>
                  <a:srgbClr val="FCA2F1"/>
                </a:solidFill>
                <a:latin typeface="Monotype Corsiva" pitchFamily="66" charset="0"/>
              </a:rPr>
              <a:t>:</a:t>
            </a:r>
          </a:p>
          <a:p>
            <a:r>
              <a:rPr lang="es-PE" sz="3600" b="1" dirty="0" smtClean="0">
                <a:solidFill>
                  <a:srgbClr val="FF33CC"/>
                </a:solidFill>
                <a:latin typeface="Monotype Corsiva" pitchFamily="66" charset="0"/>
              </a:rPr>
              <a:t>INCORRECTO:</a:t>
            </a:r>
          </a:p>
          <a:p>
            <a:pPr marL="0" indent="0">
              <a:buFont typeface="Wingdings 3" charset="2"/>
              <a:buNone/>
            </a:pPr>
            <a:r>
              <a:rPr lang="es-PE" sz="3600" dirty="0" smtClean="0">
                <a:solidFill>
                  <a:srgbClr val="FF33CC"/>
                </a:solidFill>
                <a:latin typeface="Monotype Corsiva" pitchFamily="66" charset="0"/>
              </a:rPr>
              <a:t>   </a:t>
            </a:r>
            <a:r>
              <a:rPr lang="es-PE" sz="3600" dirty="0" smtClean="0">
                <a:solidFill>
                  <a:srgbClr val="FCA2F1"/>
                </a:solidFill>
                <a:latin typeface="Monotype Corsiva" pitchFamily="66" charset="0"/>
              </a:rPr>
              <a:t>Medecina</a:t>
            </a:r>
          </a:p>
          <a:p>
            <a:r>
              <a:rPr lang="es-PE" sz="3600" dirty="0" smtClean="0">
                <a:solidFill>
                  <a:srgbClr val="FF33CC"/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Font typeface="Wingdings 3" charset="2"/>
              <a:buNone/>
            </a:pPr>
            <a:r>
              <a:rPr lang="es-PE" sz="3600" dirty="0" smtClean="0">
                <a:solidFill>
                  <a:srgbClr val="FCA2F1"/>
                </a:solidFill>
                <a:latin typeface="Monotype Corsiva" pitchFamily="66" charset="0"/>
              </a:rPr>
              <a:t>    Medicina</a:t>
            </a:r>
            <a:endParaRPr lang="es-PE" sz="3600" dirty="0">
              <a:solidFill>
                <a:srgbClr val="FCA2F1"/>
              </a:solidFill>
              <a:latin typeface="Monotype Corsiva" pitchFamily="66" charset="0"/>
            </a:endParaRPr>
          </a:p>
        </p:txBody>
      </p:sp>
      <p:sp>
        <p:nvSpPr>
          <p:cNvPr id="6" name="Cinta perforada 5"/>
          <p:cNvSpPr/>
          <p:nvPr/>
        </p:nvSpPr>
        <p:spPr>
          <a:xfrm>
            <a:off x="2505983" y="224474"/>
            <a:ext cx="5091054" cy="1584176"/>
          </a:xfrm>
          <a:prstGeom prst="flowChartPunchedTape">
            <a:avLst/>
          </a:prstGeom>
          <a:solidFill>
            <a:srgbClr val="FCA2F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5400" b="1" dirty="0" smtClean="0">
                <a:solidFill>
                  <a:srgbClr val="FF33CC"/>
                </a:solidFill>
                <a:latin typeface="Monotype Corsiva" pitchFamily="66" charset="0"/>
              </a:rPr>
              <a:t>VULGARISMO</a:t>
            </a:r>
            <a:endParaRPr lang="es-PE" sz="5400" b="1" dirty="0">
              <a:solidFill>
                <a:srgbClr val="FF33CC"/>
              </a:solidFill>
              <a:latin typeface="Monotype Corsiva" pitchFamily="66" charset="0"/>
            </a:endParaRPr>
          </a:p>
        </p:txBody>
      </p:sp>
      <p:pic>
        <p:nvPicPr>
          <p:cNvPr id="5123" name="Picture 3" descr="C:\Documents and Settings\Servidor\Mis documentos\Mis imágenes\images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072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342"/>
          <a:stretch/>
        </p:blipFill>
        <p:spPr bwMode="auto">
          <a:xfrm>
            <a:off x="3923481" y="3717033"/>
            <a:ext cx="5041007" cy="27509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4199994" y="3991384"/>
            <a:ext cx="8515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Haiga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 rot="19725908">
            <a:off x="4235647" y="4861683"/>
            <a:ext cx="10038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Antiojo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332361" y="3818969"/>
            <a:ext cx="8467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Baby</a:t>
            </a:r>
            <a:endParaRPr lang="es-ES" sz="28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 rot="19812663">
            <a:off x="4333069" y="5438897"/>
            <a:ext cx="12314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Rempujar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 rot="20025870">
            <a:off x="4607542" y="5986535"/>
            <a:ext cx="15552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La  </a:t>
            </a:r>
            <a:r>
              <a:rPr lang="es-ES" sz="28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azucar</a:t>
            </a:r>
            <a:endParaRPr lang="es-ES" sz="28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 rot="20781568">
            <a:off x="7207703" y="4150419"/>
            <a:ext cx="190877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Se me le </a:t>
            </a:r>
            <a:r>
              <a:rPr lang="es-ES" sz="24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perdio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443984" y="3880524"/>
            <a:ext cx="94449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toballa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 rot="19899487">
            <a:off x="7207702" y="5567917"/>
            <a:ext cx="190877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Endenenante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 rot="20781568">
            <a:off x="5421264" y="6224159"/>
            <a:ext cx="190877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err="1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Almuhada</a:t>
            </a:r>
            <a:endParaRPr lang="es-ES" sz="24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977890" y="6206389"/>
            <a:ext cx="7393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/>
                <a:solidFill>
                  <a:schemeClr val="accent3"/>
                </a:solidFill>
                <a:effectLst/>
                <a:latin typeface="Monotype Corsiva" pitchFamily="66" charset="0"/>
              </a:rPr>
              <a:t>OK!</a:t>
            </a:r>
            <a:endParaRPr lang="es-ES" sz="2800" b="1" cap="none" spc="0" dirty="0">
              <a:ln/>
              <a:solidFill>
                <a:schemeClr val="accent3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5124" name="Picture 4" descr="C:\Documents and Settings\Servidor\Mis documentos\Downloads\amor-animal-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2725"/>
            <a:ext cx="1368152" cy="198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4000">
        <p:zoom dir="in"/>
      </p:transition>
    </mc:Choice>
    <mc:Fallback>
      <p:transition spd="slow" advTm="24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3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13"/>
          <p:cNvSpPr txBox="1">
            <a:spLocks/>
          </p:cNvSpPr>
          <p:nvPr/>
        </p:nvSpPr>
        <p:spPr>
          <a:xfrm>
            <a:off x="179512" y="1916832"/>
            <a:ext cx="8784976" cy="4464495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CONSISTE  EN  AÑADIR </a:t>
            </a: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ELEMENTOS  </a:t>
            </a: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INNECESARIOS </a:t>
            </a: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DE  </a:t>
            </a: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ENLACE  (“DE QUE”). Ejemplo:</a:t>
            </a:r>
          </a:p>
          <a:p>
            <a:r>
              <a:rPr lang="es-PE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INCORRECTO:</a:t>
            </a:r>
          </a:p>
          <a:p>
            <a:pPr marL="0" indent="0">
              <a:buNone/>
            </a:pPr>
            <a:r>
              <a:rPr lang="es-PE" sz="3600" b="1" dirty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es-PE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</a:t>
            </a: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Dijo de que se iba.</a:t>
            </a:r>
          </a:p>
          <a:p>
            <a:r>
              <a:rPr lang="es-PE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Font typeface="Wingdings 3" charset="2"/>
              <a:buNone/>
            </a:pPr>
            <a:r>
              <a:rPr lang="es-PE" sz="36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   </a:t>
            </a:r>
            <a:r>
              <a:rPr lang="es-PE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Dijo que se iba</a:t>
            </a:r>
            <a:endParaRPr lang="es-PE" sz="36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Cinta perforada 5"/>
          <p:cNvSpPr/>
          <p:nvPr/>
        </p:nvSpPr>
        <p:spPr>
          <a:xfrm>
            <a:off x="2483768" y="260648"/>
            <a:ext cx="6160488" cy="1584176"/>
          </a:xfrm>
          <a:prstGeom prst="flowChartPunchedTap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60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DEQUEÍSMO</a:t>
            </a:r>
            <a:endParaRPr lang="es-PE" sz="60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Documents and Settings\Servidor\Mis documentos\Downloads\amor0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54" y="3356992"/>
            <a:ext cx="2365401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Servidor\Mis documentos\Downloads\1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6593"/>
            <a:ext cx="1263774" cy="125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4000">
        <p:diamond/>
      </p:transition>
    </mc:Choice>
    <mc:Fallback>
      <p:transition spd="slow" advTm="14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contenido 13"/>
          <p:cNvSpPr txBox="1">
            <a:spLocks noGrp="1"/>
          </p:cNvSpPr>
          <p:nvPr>
            <p:ph idx="1"/>
          </p:nvPr>
        </p:nvSpPr>
        <p:spPr>
          <a:xfrm>
            <a:off x="4038" y="1844824"/>
            <a:ext cx="9139961" cy="5013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PE" sz="3200" b="1" dirty="0" smtClean="0">
                <a:solidFill>
                  <a:srgbClr val="FFFF00"/>
                </a:solidFill>
                <a:latin typeface="Monotype Corsiva" pitchFamily="66" charset="0"/>
              </a:rPr>
              <a:t>CONSISTE  EN   LA  FALTA DE SINTAXIS; ERROR  COMETIDO CONTRA  LA  EXACTITUD  O PUREZA  DE  UN  IDIOMA. </a:t>
            </a:r>
          </a:p>
          <a:p>
            <a:pPr marL="0" indent="0">
              <a:buFont typeface="Wingdings 3" charset="2"/>
              <a:buNone/>
            </a:pPr>
            <a:r>
              <a:rPr lang="es-PE" sz="3200" dirty="0" smtClean="0">
                <a:solidFill>
                  <a:srgbClr val="FFFFCC"/>
                </a:solidFill>
                <a:latin typeface="Monotype Corsiva" pitchFamily="66" charset="0"/>
              </a:rPr>
              <a:t>Ejemplo:</a:t>
            </a:r>
          </a:p>
          <a:p>
            <a:r>
              <a:rPr lang="es-PE" sz="3200" b="1" dirty="0" smtClean="0">
                <a:solidFill>
                  <a:srgbClr val="FFFFCC"/>
                </a:solidFill>
                <a:latin typeface="Monotype Corsiva" pitchFamily="66" charset="0"/>
              </a:rPr>
              <a:t>INCORRECTO:</a:t>
            </a:r>
          </a:p>
          <a:p>
            <a:pPr marL="0" indent="0">
              <a:buNone/>
            </a:pPr>
            <a:r>
              <a:rPr lang="es-PE" sz="32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s-PE" sz="3200" dirty="0" smtClean="0">
                <a:solidFill>
                  <a:srgbClr val="FFFF00"/>
                </a:solidFill>
                <a:latin typeface="Monotype Corsiva" pitchFamily="66" charset="0"/>
              </a:rPr>
              <a:t>   El humo y el calor no me deja trabajar.</a:t>
            </a:r>
          </a:p>
          <a:p>
            <a:r>
              <a:rPr lang="es-PE" sz="3200" b="1" dirty="0" smtClean="0">
                <a:solidFill>
                  <a:srgbClr val="FFFFCC"/>
                </a:solidFill>
                <a:latin typeface="Monotype Corsiva" pitchFamily="66" charset="0"/>
              </a:rPr>
              <a:t>CORRECTO: </a:t>
            </a:r>
          </a:p>
          <a:p>
            <a:pPr marL="0" indent="0">
              <a:buFont typeface="Wingdings 3" charset="2"/>
              <a:buNone/>
            </a:pPr>
            <a:r>
              <a:rPr lang="es-PE" sz="3200" dirty="0" smtClean="0">
                <a:solidFill>
                  <a:srgbClr val="FFFF00"/>
                </a:solidFill>
                <a:latin typeface="Monotype Corsiva" pitchFamily="66" charset="0"/>
              </a:rPr>
              <a:t>    El humo y el calor no me dejan trabajar.</a:t>
            </a:r>
            <a:endParaRPr lang="es-PE" sz="3200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7" name="Cinta perforada 6"/>
          <p:cNvSpPr/>
          <p:nvPr/>
        </p:nvSpPr>
        <p:spPr>
          <a:xfrm>
            <a:off x="2339752" y="116632"/>
            <a:ext cx="5328592" cy="1368152"/>
          </a:xfrm>
          <a:prstGeom prst="flowChartPunchedTape">
            <a:avLst/>
          </a:prstGeom>
          <a:solidFill>
            <a:srgbClr val="FB3F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sz="6000" b="1" dirty="0" smtClean="0">
                <a:solidFill>
                  <a:srgbClr val="FFFF00"/>
                </a:solidFill>
                <a:latin typeface="Monotype Corsiva" pitchFamily="66" charset="0"/>
              </a:rPr>
              <a:t>SOLECISMO</a:t>
            </a:r>
            <a:endParaRPr lang="es-PE" sz="60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6146" name="Picture 2" descr="C:\Documents and Settings\Servidor\Mis documentos\Downloads\amor-animal-8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24336"/>
            <a:ext cx="2719673" cy="3156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Servidor\Mis documentos\Downloads\imagenes-para-facebook-de-amor-con-movimiento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2986"/>
            <a:ext cx="1804365" cy="15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000">
        <p:zoom/>
      </p:transition>
    </mc:Choice>
    <mc:Fallback>
      <p:transition spd="slow" advTm="1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contenido 13"/>
          <p:cNvSpPr txBox="1">
            <a:spLocks/>
          </p:cNvSpPr>
          <p:nvPr/>
        </p:nvSpPr>
        <p:spPr>
          <a:xfrm>
            <a:off x="323528" y="2080861"/>
            <a:ext cx="6408712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just">
              <a:buFont typeface="Wingdings 3" charset="2"/>
              <a:buNone/>
            </a:pPr>
            <a:r>
              <a:rPr lang="es-PE" sz="4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Evitar los vicios de lenguaje, permite que los alumnos sean capaces de analizar los errores comunes de escritura y los errores de la lengua para corregir de una manera precisa sus comunicación oral y escrita ante la sociedad.</a:t>
            </a:r>
            <a:endParaRPr lang="es-PE" sz="4000" dirty="0">
              <a:solidFill>
                <a:schemeClr val="accent6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11760" y="116632"/>
            <a:ext cx="5256584" cy="1400530"/>
          </a:xfrm>
          <a:prstGeom prst="flowChartPunchedTap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PE" sz="6000" b="1" dirty="0" smtClean="0">
                <a:solidFill>
                  <a:schemeClr val="accent4"/>
                </a:solidFill>
                <a:latin typeface="Monotype Corsiva" pitchFamily="66" charset="0"/>
              </a:rPr>
              <a:t>CONCLUSIÓN</a:t>
            </a:r>
            <a:endParaRPr lang="es-PE" sz="6000" b="1" dirty="0">
              <a:solidFill>
                <a:schemeClr val="accent4"/>
              </a:solidFill>
              <a:latin typeface="Monotype Corsiva" pitchFamily="66" charset="0"/>
            </a:endParaRPr>
          </a:p>
        </p:txBody>
      </p:sp>
      <p:pic>
        <p:nvPicPr>
          <p:cNvPr id="7170" name="Picture 2" descr="C:\Documents and Settings\Servidor\Mis documentos\Downloads\mensaje-de-amor-gi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2489"/>
            <a:ext cx="2078678" cy="196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mascotass.com/wp-content/uploads/2009/11/7-gifs-animados-perr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960" y="4221088"/>
            <a:ext cx="2520280" cy="240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76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:zoom dir="in"/>
      </p:transition>
    </mc:Choice>
    <mc:Fallback>
      <p:transition spd="slow" advTm="18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6"/>
          <p:cNvSpPr>
            <a:spLocks noGrp="1"/>
          </p:cNvSpPr>
          <p:nvPr>
            <p:ph type="title"/>
          </p:nvPr>
        </p:nvSpPr>
        <p:spPr>
          <a:xfrm>
            <a:off x="25333" y="305273"/>
            <a:ext cx="7668344" cy="2763688"/>
          </a:xfrm>
          <a:prstGeom prst="flowChartPunchedTape">
            <a:avLst/>
          </a:prstGeom>
          <a:solidFill>
            <a:srgbClr val="FFE4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PE" sz="4800" b="1" dirty="0" smtClean="0">
                <a:solidFill>
                  <a:srgbClr val="00B0F0"/>
                </a:solidFill>
              </a:rPr>
              <a:t>“</a:t>
            </a:r>
            <a:r>
              <a:rPr lang="es-PE" sz="3200" b="1" dirty="0" smtClean="0">
                <a:solidFill>
                  <a:srgbClr val="00B0F0"/>
                </a:solidFill>
                <a:latin typeface="Monotype Corsiva" pitchFamily="66" charset="0"/>
              </a:rPr>
              <a:t>La ignorancia lingüística y la despreocupación institucional se encuentran entre las principales</a:t>
            </a:r>
            <a:br>
              <a:rPr lang="es-PE" sz="3200" b="1" dirty="0" smtClean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es-PE" sz="3200" b="1" dirty="0" smtClean="0">
                <a:solidFill>
                  <a:srgbClr val="00B0F0"/>
                </a:solidFill>
                <a:latin typeface="Monotype Corsiva" pitchFamily="66" charset="0"/>
              </a:rPr>
              <a:t>causas de la degeneración del léxico”</a:t>
            </a:r>
            <a:endParaRPr lang="es-PE" sz="3200" b="1" dirty="0">
              <a:solidFill>
                <a:srgbClr val="00B0F0"/>
              </a:solidFill>
              <a:latin typeface="Monotype Corsiva" pitchFamily="66" charset="0"/>
            </a:endParaRPr>
          </a:p>
        </p:txBody>
      </p:sp>
      <p:pic>
        <p:nvPicPr>
          <p:cNvPr id="10244" name="Picture 4" descr="http://4.bp.blogspot.com/_BtdMXaeJ-uI/S_QbyGxFGAI/AAAAAAAAABQ/WnUBZSTm74s/s320/hablando%2520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76" b="96194" l="1064" r="96454">
                        <a14:foregroundMark x1="17021" y1="13149" x2="17021" y2="13149"/>
                        <a14:foregroundMark x1="64539" y1="28720" x2="64539" y2="28720"/>
                        <a14:foregroundMark x1="57801" y1="29758" x2="57801" y2="29758"/>
                        <a14:backgroundMark x1="20567" y1="10727" x2="20567" y2="10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60" y="3055295"/>
            <a:ext cx="4373711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6667" y1="5714" x2="26667" y2="5714"/>
                        <a14:foregroundMark x1="69167" y1="13333" x2="69167" y2="13333"/>
                        <a14:foregroundMark x1="76250" y1="14286" x2="76250" y2="14286"/>
                        <a14:foregroundMark x1="64167" y1="4762" x2="64167" y2="4762"/>
                        <a14:foregroundMark x1="62917" y1="13333" x2="62917" y2="13333"/>
                        <a14:backgroundMark x1="62917" y1="36667" x2="62917" y2="36667"/>
                        <a14:backgroundMark x1="19583" y1="25238" x2="19583" y2="25238"/>
                        <a14:backgroundMark x1="11667" y1="22857" x2="11667" y2="22857"/>
                        <a14:backgroundMark x1="66667" y1="45238" x2="66667" y2="45238"/>
                        <a14:backgroundMark x1="80000" y1="53333" x2="80000" y2="53333"/>
                        <a14:backgroundMark x1="76667" y1="38095" x2="76667" y2="38095"/>
                        <a14:backgroundMark x1="65417" y1="28095" x2="65417" y2="28095"/>
                        <a14:backgroundMark x1="59583" y1="28095" x2="59583" y2="28095"/>
                        <a14:backgroundMark x1="40833" y1="17143" x2="40833" y2="17143"/>
                        <a14:backgroundMark x1="45000" y1="83333" x2="45000" y2="83333"/>
                        <a14:backgroundMark x1="30000" y1="88095" x2="30000" y2="88095"/>
                        <a14:backgroundMark x1="38750" y1="89524" x2="38750" y2="89524"/>
                        <a14:backgroundMark x1="32917" y1="94762" x2="32917" y2="94762"/>
                        <a14:backgroundMark x1="44583" y1="94762" x2="44583" y2="94762"/>
                        <a14:backgroundMark x1="54167" y1="90952" x2="54167" y2="90952"/>
                        <a14:backgroundMark x1="53333" y1="80476" x2="53333" y2="80476"/>
                        <a14:backgroundMark x1="45000" y1="79524" x2="45000" y2="79524"/>
                        <a14:backgroundMark x1="42500" y1="79524" x2="42500" y2="79524"/>
                        <a14:backgroundMark x1="38333" y1="79524" x2="38333" y2="79524"/>
                        <a14:backgroundMark x1="21667" y1="61429" x2="21667" y2="61429"/>
                        <a14:backgroundMark x1="75000" y1="25238" x2="75000" y2="25238"/>
                        <a14:backgroundMark x1="74167" y1="46190" x2="74167" y2="46190"/>
                        <a14:backgroundMark x1="50833" y1="50476" x2="50833" y2="50476"/>
                        <a14:backgroundMark x1="32917" y1="64286" x2="32917" y2="64286"/>
                        <a14:backgroundMark x1="28333" y1="18095" x2="28333" y2="18095"/>
                        <a14:backgroundMark x1="39583" y1="21905" x2="39583" y2="219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61048"/>
            <a:ext cx="2767165" cy="2720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495553"/>
      </p:ext>
    </p:extLst>
  </p:cSld>
  <p:clrMapOvr>
    <a:masterClrMapping/>
  </p:clrMapOvr>
  <p:transition spd="slow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394" y="262785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44847" y="6309321"/>
            <a:ext cx="1998961" cy="216024"/>
          </a:xfrm>
        </p:spPr>
        <p:txBody>
          <a:bodyPr/>
          <a:lstStyle/>
          <a:p>
            <a:fld id="{D2905994-C746-4D27-84C9-846EC38F8620}" type="datetime8">
              <a:rPr lang="es-ES" sz="1800" b="1" smtClean="0">
                <a:solidFill>
                  <a:srgbClr val="CD575F">
                    <a:alpha val="60000"/>
                  </a:srgbClr>
                </a:solidFill>
                <a:latin typeface="Monotype Corsiva" pitchFamily="66" charset="0"/>
              </a:rPr>
              <a:t>23/01/2014 20:55</a:t>
            </a:fld>
            <a:endParaRPr lang="es-ES" sz="1800" b="1" dirty="0">
              <a:solidFill>
                <a:srgbClr val="CD575F">
                  <a:alpha val="60000"/>
                </a:srgbClr>
              </a:solidFill>
              <a:latin typeface="Monotype Corsiva" pitchFamily="66" charset="0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491365" y="6309320"/>
            <a:ext cx="2384139" cy="288032"/>
          </a:xfrm>
        </p:spPr>
        <p:txBody>
          <a:bodyPr/>
          <a:lstStyle/>
          <a:p>
            <a:r>
              <a:rPr lang="es-ES" sz="2000" b="1" dirty="0" smtClean="0">
                <a:solidFill>
                  <a:srgbClr val="CD575F">
                    <a:alpha val="60000"/>
                  </a:srgbClr>
                </a:solidFill>
                <a:latin typeface="Monotype Corsiva" pitchFamily="66" charset="0"/>
              </a:rPr>
              <a:t>Yolanda  Violeta</a:t>
            </a:r>
            <a:endParaRPr lang="es-ES" sz="2000" b="1" dirty="0">
              <a:solidFill>
                <a:srgbClr val="CD575F">
                  <a:alpha val="60000"/>
                </a:srgbClr>
              </a:solidFill>
              <a:latin typeface="Monotype Corsiva" pitchFamily="66" charset="0"/>
            </a:endParaRPr>
          </a:p>
        </p:txBody>
      </p:sp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778"/>
            <a:ext cx="15954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861048"/>
            <a:ext cx="15954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483768" y="4941168"/>
            <a:ext cx="417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CD575F"/>
                </a:solidFill>
                <a:latin typeface="Monotype Corsiva" pitchFamily="66" charset="0"/>
              </a:rPr>
              <a:t>Diseño: Amore</a:t>
            </a:r>
          </a:p>
          <a:p>
            <a:r>
              <a:rPr lang="es-ES" sz="2000" b="1" dirty="0" smtClean="0">
                <a:solidFill>
                  <a:srgbClr val="CD575F"/>
                </a:solidFill>
                <a:latin typeface="Monotype Corsiva" pitchFamily="66" charset="0"/>
              </a:rPr>
              <a:t>Tema :  Song From  A secret Garden</a:t>
            </a:r>
          </a:p>
          <a:p>
            <a:r>
              <a:rPr lang="es-ES" sz="2000" b="1" dirty="0" smtClean="0">
                <a:solidFill>
                  <a:srgbClr val="CD575F"/>
                </a:solidFill>
                <a:latin typeface="Monotype Corsiva" pitchFamily="66" charset="0"/>
              </a:rPr>
              <a:t>Interprete : Richard Cleyderman</a:t>
            </a:r>
            <a:endParaRPr lang="es-ES" sz="2000" b="1" dirty="0">
              <a:solidFill>
                <a:srgbClr val="CD575F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APOSITIVA SOBRE VICIOS DE LENGUAJE - CORAYMA y otros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DIAPOSITIVA SOBRE VICIOS DE LENGUAJE - CORAYMA y otros</Template>
  <TotalTime>170</TotalTime>
  <Words>437</Words>
  <Application>Microsoft Office PowerPoint</Application>
  <PresentationFormat>Presentación en pantalla (4:3)</PresentationFormat>
  <Paragraphs>117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DIAPOSITIVA SOBRE VICIOS DE LENGUAJE - CORAYMA y otros</vt:lpstr>
      <vt:lpstr>Diseño predeterminado</vt:lpstr>
      <vt:lpstr>Presentación de PowerPoint</vt:lpstr>
      <vt:lpstr>Los Vicios de lenguaje son usos o formas incorrectas de hablar o escribir.</vt:lpstr>
      <vt:lpstr>A  continuación  mostramos una lista  detallada  de  dichos          vicios  del  lenguaje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  <vt:lpstr>“La ignorancia lingüística y la despreocupación institucional se encuentran entre las principales causas de la degeneración del léxico”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Área de Comunicación</dc:title>
  <dc:creator>user</dc:creator>
  <cp:lastModifiedBy>user</cp:lastModifiedBy>
  <cp:revision>10</cp:revision>
  <dcterms:created xsi:type="dcterms:W3CDTF">2014-01-24T01:48:58Z</dcterms:created>
  <dcterms:modified xsi:type="dcterms:W3CDTF">2014-01-24T04:39:07Z</dcterms:modified>
</cp:coreProperties>
</file>