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64" r:id="rId5"/>
    <p:sldId id="263" r:id="rId6"/>
    <p:sldId id="261" r:id="rId7"/>
    <p:sldId id="262" r:id="rId8"/>
    <p:sldId id="260" r:id="rId9"/>
    <p:sldId id="258" r:id="rId10"/>
    <p:sldId id="265" r:id="rId11"/>
    <p:sldId id="257" r:id="rId12"/>
    <p:sldId id="272" r:id="rId13"/>
    <p:sldId id="271" r:id="rId14"/>
    <p:sldId id="270" r:id="rId15"/>
    <p:sldId id="269" r:id="rId16"/>
    <p:sldId id="268" r:id="rId17"/>
    <p:sldId id="267" r:id="rId18"/>
    <p:sldId id="277" r:id="rId19"/>
    <p:sldId id="276" r:id="rId20"/>
    <p:sldId id="275" r:id="rId21"/>
    <p:sldId id="274" r:id="rId22"/>
    <p:sldId id="273" r:id="rId23"/>
    <p:sldId id="283" r:id="rId24"/>
    <p:sldId id="282" r:id="rId25"/>
    <p:sldId id="281" r:id="rId26"/>
    <p:sldId id="280" r:id="rId27"/>
    <p:sldId id="279" r:id="rId28"/>
    <p:sldId id="278" r:id="rId29"/>
    <p:sldId id="287" r:id="rId30"/>
    <p:sldId id="288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9z5tAJkQpFT283s9k/fcQ==" hashData="fjOQfs9fHQ+UQ8Gwyc4UO30U+s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20180-0E9C-4F48-B9B2-180CA6D0F46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48FEC-FCD6-4D4A-9F33-89A255CAB627}" type="datetimeFigureOut">
              <a:rPr lang="es-ES" smtClean="0"/>
              <a:pPr/>
              <a:t>07/11/2012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09BC3-8446-465F-9A11-5DF62F9B0D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55279C-C483-413B-8952-AE91797E7ED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gif"/><Relationship Id="rId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gif"/><Relationship Id="rId4" Type="http://schemas.openxmlformats.org/officeDocument/2006/relationships/image" Target="../media/image3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gif"/><Relationship Id="rId4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4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gif"/><Relationship Id="rId4" Type="http://schemas.openxmlformats.org/officeDocument/2006/relationships/image" Target="../media/image5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gif"/><Relationship Id="rId4" Type="http://schemas.openxmlformats.org/officeDocument/2006/relationships/image" Target="../media/image6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png"/><Relationship Id="rId4" Type="http://schemas.openxmlformats.org/officeDocument/2006/relationships/image" Target="../media/image6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gif"/><Relationship Id="rId4" Type="http://schemas.openxmlformats.org/officeDocument/2006/relationships/image" Target="../media/image7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gif"/><Relationship Id="rId4" Type="http://schemas.openxmlformats.org/officeDocument/2006/relationships/image" Target="../media/image7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3.gif"/><Relationship Id="rId4" Type="http://schemas.openxmlformats.org/officeDocument/2006/relationships/image" Target="../media/image8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8.jpeg"/><Relationship Id="rId4" Type="http://schemas.openxmlformats.org/officeDocument/2006/relationships/image" Target="../media/image8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2.gif"/><Relationship Id="rId4" Type="http://schemas.openxmlformats.org/officeDocument/2006/relationships/image" Target="../media/image9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8.gif"/><Relationship Id="rId4" Type="http://schemas.openxmlformats.org/officeDocument/2006/relationships/image" Target="../media/image9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2.gif"/><Relationship Id="rId4" Type="http://schemas.openxmlformats.org/officeDocument/2006/relationships/image" Target="../media/image101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C:\Users\Usuario\Downloads\TEXTURAS\1213025360_4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6" name="Picture 4" descr="C:\Users\Usuario\Downloads\NECESARIO PARA PPS\Letra 4\a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229200"/>
            <a:ext cx="971550" cy="981075"/>
          </a:xfrm>
          <a:prstGeom prst="rect">
            <a:avLst/>
          </a:prstGeom>
          <a:noFill/>
        </p:spPr>
      </p:pic>
      <p:pic>
        <p:nvPicPr>
          <p:cNvPr id="28677" name="Picture 5" descr="C:\Users\Usuario\Downloads\NECESARIO PARA PPS\Letra 4\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2564904"/>
            <a:ext cx="1009650" cy="981075"/>
          </a:xfrm>
          <a:prstGeom prst="rect">
            <a:avLst/>
          </a:prstGeom>
          <a:noFill/>
        </p:spPr>
      </p:pic>
      <p:pic>
        <p:nvPicPr>
          <p:cNvPr id="28678" name="Picture 6" descr="C:\Users\Usuario\Downloads\NECESARIO PARA PPS\Letra 4\e[2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564904"/>
            <a:ext cx="638175" cy="971550"/>
          </a:xfrm>
          <a:prstGeom prst="rect">
            <a:avLst/>
          </a:prstGeom>
          <a:noFill/>
        </p:spPr>
      </p:pic>
      <p:pic>
        <p:nvPicPr>
          <p:cNvPr id="28679" name="Picture 7" descr="C:\Users\Usuario\Downloads\NECESARIO PARA PPS\Letra 4\s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40352" y="2564904"/>
            <a:ext cx="733425" cy="1028700"/>
          </a:xfrm>
          <a:prstGeom prst="rect">
            <a:avLst/>
          </a:prstGeom>
          <a:noFill/>
        </p:spPr>
      </p:pic>
      <p:pic>
        <p:nvPicPr>
          <p:cNvPr id="28680" name="Picture 8" descr="C:\Users\Usuario\Downloads\NECESARIO PARA PPS\Letra 4\t[2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2636912"/>
            <a:ext cx="666750" cy="981075"/>
          </a:xfrm>
          <a:prstGeom prst="rect">
            <a:avLst/>
          </a:prstGeom>
          <a:noFill/>
        </p:spPr>
      </p:pic>
      <p:pic>
        <p:nvPicPr>
          <p:cNvPr id="28681" name="Picture 9" descr="C:\Users\Usuario\Downloads\NECESARIO PARA PPS\Letra 4\i[2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2636912"/>
            <a:ext cx="276225" cy="981075"/>
          </a:xfrm>
          <a:prstGeom prst="rect">
            <a:avLst/>
          </a:prstGeom>
          <a:noFill/>
        </p:spPr>
      </p:pic>
      <p:pic>
        <p:nvPicPr>
          <p:cNvPr id="28682" name="Picture 10" descr="C:\Users\Usuario\Downloads\NECESARIO PARA PPS\Letra 4\d[2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2636912"/>
            <a:ext cx="866775" cy="971550"/>
          </a:xfrm>
          <a:prstGeom prst="rect">
            <a:avLst/>
          </a:prstGeom>
          <a:noFill/>
        </p:spPr>
      </p:pic>
      <p:pic>
        <p:nvPicPr>
          <p:cNvPr id="28683" name="Picture 11" descr="C:\Users\Usuario\Downloads\NECESARIO PARA PPS\Letra 4\o[2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88224" y="2564904"/>
            <a:ext cx="1090414" cy="1038225"/>
          </a:xfrm>
          <a:prstGeom prst="rect">
            <a:avLst/>
          </a:prstGeom>
          <a:noFill/>
        </p:spPr>
      </p:pic>
      <p:pic>
        <p:nvPicPr>
          <p:cNvPr id="13" name="Picture 7" descr="C:\Users\Usuario\Downloads\NECESARIO PARA PPS\Letra 4\s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2564904"/>
            <a:ext cx="733425" cy="1028700"/>
          </a:xfrm>
          <a:prstGeom prst="rect">
            <a:avLst/>
          </a:prstGeom>
          <a:noFill/>
        </p:spPr>
      </p:pic>
      <p:pic>
        <p:nvPicPr>
          <p:cNvPr id="14" name="Picture 10" descr="C:\Users\Usuario\Downloads\NECESARIO PARA PPS\Letra 4\d[2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83968" y="3933056"/>
            <a:ext cx="866775" cy="971550"/>
          </a:xfrm>
          <a:prstGeom prst="rect">
            <a:avLst/>
          </a:prstGeom>
          <a:noFill/>
        </p:spPr>
      </p:pic>
      <p:pic>
        <p:nvPicPr>
          <p:cNvPr id="15" name="Picture 6" descr="C:\Users\Usuario\Downloads\NECESARIO PARA PPS\Letra 4\e[2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3933056"/>
            <a:ext cx="638175" cy="971550"/>
          </a:xfrm>
          <a:prstGeom prst="rect">
            <a:avLst/>
          </a:prstGeom>
          <a:noFill/>
        </p:spPr>
      </p:pic>
      <p:pic>
        <p:nvPicPr>
          <p:cNvPr id="28684" name="Picture 12" descr="C:\Users\Usuario\Downloads\NECESARIO PARA PPS\Letra 4\g[2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19872" y="5229200"/>
            <a:ext cx="1009650" cy="1038225"/>
          </a:xfrm>
          <a:prstGeom prst="rect">
            <a:avLst/>
          </a:prstGeom>
          <a:noFill/>
        </p:spPr>
      </p:pic>
      <p:pic>
        <p:nvPicPr>
          <p:cNvPr id="28685" name="Picture 13" descr="C:\Users\Usuario\Downloads\NECESARIO PARA PPS\Letra 4\l[2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8104" y="5229200"/>
            <a:ext cx="561975" cy="981075"/>
          </a:xfrm>
          <a:prstGeom prst="rect">
            <a:avLst/>
          </a:prstGeom>
          <a:noFill/>
        </p:spPr>
      </p:pic>
      <p:pic>
        <p:nvPicPr>
          <p:cNvPr id="18" name="Picture 4" descr="C:\Users\Usuario\Downloads\NECESARIO PARA PPS\Letra 4\a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5229200"/>
            <a:ext cx="971550" cy="981075"/>
          </a:xfrm>
          <a:prstGeom prst="rect">
            <a:avLst/>
          </a:prstGeom>
          <a:noFill/>
        </p:spPr>
      </p:pic>
      <p:pic>
        <p:nvPicPr>
          <p:cNvPr id="28687" name="Picture 15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24575" y="0"/>
            <a:ext cx="3019425" cy="504826"/>
          </a:xfrm>
          <a:prstGeom prst="rect">
            <a:avLst/>
          </a:prstGeom>
          <a:noFill/>
        </p:spPr>
      </p:pic>
      <p:pic>
        <p:nvPicPr>
          <p:cNvPr id="28689" name="Picture 17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1562100" cy="504826"/>
          </a:xfrm>
          <a:prstGeom prst="rect">
            <a:avLst/>
          </a:prstGeom>
          <a:noFill/>
        </p:spPr>
      </p:pic>
      <p:pic>
        <p:nvPicPr>
          <p:cNvPr id="28693" name="Picture 21" descr="http://www.elanso.com/U/D/D14/14888fed867f0f035c4dbdbb1034b275/20090105155445722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flipH="1">
            <a:off x="683568" y="548680"/>
            <a:ext cx="1296144" cy="1296144"/>
          </a:xfrm>
          <a:prstGeom prst="rect">
            <a:avLst/>
          </a:prstGeom>
          <a:noFill/>
        </p:spPr>
      </p:pic>
      <p:pic>
        <p:nvPicPr>
          <p:cNvPr id="28695" name="Picture 23" descr="www.leperledelcuore.com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877050" y="6165304"/>
            <a:ext cx="2266950" cy="692696"/>
          </a:xfrm>
          <a:prstGeom prst="rect">
            <a:avLst/>
          </a:prstGeom>
          <a:noFill/>
        </p:spPr>
      </p:pic>
      <p:pic>
        <p:nvPicPr>
          <p:cNvPr id="28697" name="Picture 25" descr="www.leperledelcuore.com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259632" y="0"/>
            <a:ext cx="2238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  <p:sndAc>
      <p:stSnd>
        <p:snd r:embed="rId2" name="hallelujah - alexandra burk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uario\Downloads\438c8f2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C:\Users\Usuario\Downloads\vestidos\Nueva carpeta\4f5096d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4664"/>
            <a:ext cx="3816424" cy="6048672"/>
          </a:xfrm>
          <a:prstGeom prst="rect">
            <a:avLst/>
          </a:prstGeom>
          <a:noFill/>
        </p:spPr>
      </p:pic>
      <p:pic>
        <p:nvPicPr>
          <p:cNvPr id="1031" name="Picture 7" descr="C:\Users\Usuario\Downloads\vestidos\4de6ee8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4664"/>
            <a:ext cx="3914861" cy="6048672"/>
          </a:xfrm>
          <a:prstGeom prst="rect">
            <a:avLst/>
          </a:prstGeom>
          <a:noFill/>
        </p:spPr>
      </p:pic>
      <p:pic>
        <p:nvPicPr>
          <p:cNvPr id="1026" name="Picture 2" descr="C:\Users\Usuario\Downloads\5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447826" y="3312814"/>
            <a:ext cx="6120682" cy="160367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wnloads\14-4-2012\MARCOS DELGADOS y SOFÁS\CUADROS GIFS\111006042658700895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Usuario\Downloads\vestidos\2f14fdd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76672"/>
            <a:ext cx="4104456" cy="5904656"/>
          </a:xfrm>
          <a:prstGeom prst="rect">
            <a:avLst/>
          </a:prstGeom>
          <a:noFill/>
        </p:spPr>
      </p:pic>
      <p:pic>
        <p:nvPicPr>
          <p:cNvPr id="2053" name="Picture 5" descr="C:\Users\Usuario\Downloads\vestidos\9c37fbad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476672"/>
            <a:ext cx="3923928" cy="590465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14-4-2012\MARCOS DELGADOS y SOFÁS\CUADROS GIFS\154524aq1c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Usuario\Downloads\vestidos\89c5044b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4320480" cy="6192688"/>
          </a:xfrm>
          <a:prstGeom prst="rect">
            <a:avLst/>
          </a:prstGeom>
          <a:noFill/>
        </p:spPr>
      </p:pic>
      <p:pic>
        <p:nvPicPr>
          <p:cNvPr id="1027" name="Picture 3" descr="C:\Users\Usuario\Downloads\vestidos\2ac02f2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32656"/>
            <a:ext cx="3914800" cy="6192688"/>
          </a:xfrm>
          <a:prstGeom prst="rect">
            <a:avLst/>
          </a:prstGeom>
          <a:noFill/>
        </p:spPr>
      </p:pic>
      <p:pic>
        <p:nvPicPr>
          <p:cNvPr id="1031" name="Picture 7" descr="http://grovit.cz/ZABAVNY_majka57/GIF/linky/link1/link_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 flipV="1">
            <a:off x="1655676" y="3320988"/>
            <a:ext cx="6192688" cy="21602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14-4-2012\MARCOS DELGADOS y SOFÁS\CUADROS GIFS\190755Sanstitre4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vestidos\49c7fbb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4320480" cy="6336704"/>
          </a:xfrm>
          <a:prstGeom prst="rect">
            <a:avLst/>
          </a:prstGeom>
          <a:noFill/>
        </p:spPr>
      </p:pic>
      <p:pic>
        <p:nvPicPr>
          <p:cNvPr id="4101" name="Picture 5" descr="C:\Users\Usuario\Downloads\vestidos\8f7a692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60648"/>
            <a:ext cx="4248472" cy="6336704"/>
          </a:xfrm>
          <a:prstGeom prst="rect">
            <a:avLst/>
          </a:prstGeom>
          <a:noFill/>
        </p:spPr>
      </p:pic>
      <p:pic>
        <p:nvPicPr>
          <p:cNvPr id="2054" name="Picture 6" descr="C:\Users\Usuario\Downloads\8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261252" y="3283366"/>
            <a:ext cx="6480720" cy="291267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14-4-2012\MARCOS DELGADOS y SOFÁS\CUADROS GIFS\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wnloads\vestidos\0e34ad4c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1" y="476672"/>
            <a:ext cx="3960440" cy="5904656"/>
          </a:xfrm>
          <a:prstGeom prst="rect">
            <a:avLst/>
          </a:prstGeom>
          <a:noFill/>
        </p:spPr>
      </p:pic>
      <p:pic>
        <p:nvPicPr>
          <p:cNvPr id="5124" name="Picture 4" descr="C:\Users\Usuario\Downloads\vestidos\4bd1351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76672"/>
            <a:ext cx="3985212" cy="5904656"/>
          </a:xfrm>
          <a:prstGeom prst="rect">
            <a:avLst/>
          </a:prstGeom>
          <a:noFill/>
        </p:spPr>
      </p:pic>
      <p:pic>
        <p:nvPicPr>
          <p:cNvPr id="3074" name="Picture 2" descr="C:\Users\Usuario\Downloads\10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640089" y="3192559"/>
            <a:ext cx="5976664" cy="40087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14-4-2012\MARCOS DELGADOS y SOFÁS\CUADROS GIFS\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Usuario\Downloads\vestidos\d7f49b0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3888432" cy="5904656"/>
          </a:xfrm>
          <a:prstGeom prst="rect">
            <a:avLst/>
          </a:prstGeom>
          <a:noFill/>
        </p:spPr>
      </p:pic>
      <p:pic>
        <p:nvPicPr>
          <p:cNvPr id="6148" name="Picture 4" descr="C:\Users\Usuario\Downloads\vestidos\a2ad940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476672"/>
            <a:ext cx="3810000" cy="590465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14-4-2012\MARCOS DELGADOS y SOFÁS\CUADROS GIFS\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:\Users\Usuario\Downloads\vestidos\ffc5a4b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2664296" cy="5904656"/>
          </a:xfrm>
          <a:prstGeom prst="rect">
            <a:avLst/>
          </a:prstGeom>
          <a:noFill/>
        </p:spPr>
      </p:pic>
      <p:pic>
        <p:nvPicPr>
          <p:cNvPr id="8196" name="Picture 4" descr="C:\Users\Usuario\Downloads\vestidos\6531725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76672"/>
            <a:ext cx="2376264" cy="5904656"/>
          </a:xfrm>
          <a:prstGeom prst="rect">
            <a:avLst/>
          </a:prstGeom>
          <a:noFill/>
        </p:spPr>
      </p:pic>
      <p:pic>
        <p:nvPicPr>
          <p:cNvPr id="8197" name="Picture 5" descr="C:\Users\Usuario\Downloads\vestidos\629eff8c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476672"/>
            <a:ext cx="2664296" cy="590465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14-4-2012\MARCOS DELGADOS y SOFÁS\CUADROS GIFS\476887a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C:\Users\Usuario\Downloads\vestidos\fb842d5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4043759" cy="5976664"/>
          </a:xfrm>
          <a:prstGeom prst="rect">
            <a:avLst/>
          </a:prstGeom>
          <a:noFill/>
        </p:spPr>
      </p:pic>
      <p:pic>
        <p:nvPicPr>
          <p:cNvPr id="7172" name="Picture 4" descr="C:\Users\Usuario\Downloads\vestidos\e6cadf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4664"/>
            <a:ext cx="4327501" cy="5976664"/>
          </a:xfrm>
          <a:prstGeom prst="rect">
            <a:avLst/>
          </a:prstGeom>
          <a:noFill/>
        </p:spPr>
      </p:pic>
      <p:pic>
        <p:nvPicPr>
          <p:cNvPr id="21505" name="Picture 1" descr="C:\Users\Usuario\Downloads\7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514967" y="3231173"/>
            <a:ext cx="5976664" cy="32364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14-4-2012\MARCOS DELGADOS y SOFÁS\CUADROS GIFS\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C:\Users\Usuario\Downloads\vestidos\f2b0d18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3960440" cy="5904656"/>
          </a:xfrm>
          <a:prstGeom prst="rect">
            <a:avLst/>
          </a:prstGeom>
          <a:noFill/>
        </p:spPr>
      </p:pic>
      <p:pic>
        <p:nvPicPr>
          <p:cNvPr id="9221" name="Picture 5" descr="C:\Users\Usuario\Downloads\vestidos\c8d5b18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76672"/>
            <a:ext cx="3960440" cy="5904656"/>
          </a:xfrm>
          <a:prstGeom prst="rect">
            <a:avLst/>
          </a:prstGeom>
          <a:noFill/>
        </p:spPr>
      </p:pic>
      <p:pic>
        <p:nvPicPr>
          <p:cNvPr id="4098" name="Picture 2" descr="C:\Users\Usuario\Downloads\5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582367" y="3322289"/>
            <a:ext cx="5904656" cy="21342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vestidos\22fbc63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vestidos\19ec197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wnloads\14-4-2012\MARCOS DELGADOS y SOFÁS\CUADROS GIFS\4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C:\Users\Usuario\Downloads\vestidos\44aa34ab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4664"/>
            <a:ext cx="3816424" cy="5976664"/>
          </a:xfrm>
          <a:prstGeom prst="rect">
            <a:avLst/>
          </a:prstGeom>
          <a:noFill/>
        </p:spPr>
      </p:pic>
      <p:pic>
        <p:nvPicPr>
          <p:cNvPr id="12292" name="Picture 4" descr="C:\Users\Usuario\Downloads\vestidos\13f6f7fb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404664"/>
            <a:ext cx="4181505" cy="5976664"/>
          </a:xfrm>
          <a:prstGeom prst="rect">
            <a:avLst/>
          </a:prstGeom>
          <a:noFill/>
        </p:spPr>
      </p:pic>
      <p:pic>
        <p:nvPicPr>
          <p:cNvPr id="5122" name="Picture 2" descr="C:\Users\Usuario\Downloads\link_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475656" y="3284984"/>
            <a:ext cx="5976664" cy="21602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14-4-2012\MARCOS DELGADOS y SOFÁS\CUADROS GIFS\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5" name="Picture 3" descr="C:\Users\Usuario\Downloads\vestidos\91a2d3c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4664"/>
            <a:ext cx="7920880" cy="597666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14-4-2012\MARCOS DELGADOS y SOFÁS\CUADROS GIFS\1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Picture 3" descr="C:\Users\Usuario\Downloads\vestidos\95f919c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4664"/>
            <a:ext cx="3960440" cy="5976664"/>
          </a:xfrm>
          <a:prstGeom prst="rect">
            <a:avLst/>
          </a:prstGeom>
          <a:noFill/>
        </p:spPr>
      </p:pic>
      <p:pic>
        <p:nvPicPr>
          <p:cNvPr id="14340" name="Picture 4" descr="C:\Users\Usuario\Downloads\vestidos\89dbb0b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4664"/>
            <a:ext cx="3968920" cy="5976664"/>
          </a:xfrm>
          <a:prstGeom prst="rect">
            <a:avLst/>
          </a:prstGeom>
          <a:noFill/>
        </p:spPr>
      </p:pic>
      <p:pic>
        <p:nvPicPr>
          <p:cNvPr id="6146" name="Picture 2" descr="C:\Users\Usuario\Downloads\25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553223" y="3279425"/>
            <a:ext cx="5976664" cy="227142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14-4-2012\MARCOS DELGADOS y SOFÁS\CUADROS GIFS\fb894be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3" name="Picture 3" descr="C:\Users\Usuario\Downloads\vestidos\a41a381f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4104456" cy="5904656"/>
          </a:xfrm>
          <a:prstGeom prst="rect">
            <a:avLst/>
          </a:prstGeom>
          <a:noFill/>
        </p:spPr>
      </p:pic>
      <p:pic>
        <p:nvPicPr>
          <p:cNvPr id="15364" name="Picture 4" descr="C:\Users\Usuario\Downloads\vestidos\d3f58f4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476672"/>
            <a:ext cx="3888432" cy="590465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ownloads\14-4-2012\MARCOS DELGADOS y SOFÁS\CUADROS GIFS\q5a2i3r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7" name="Picture 3" descr="C:\Users\Usuario\Downloads\vestidos\5f3a1cb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48680"/>
            <a:ext cx="3810000" cy="5760640"/>
          </a:xfrm>
          <a:prstGeom prst="rect">
            <a:avLst/>
          </a:prstGeom>
          <a:noFill/>
        </p:spPr>
      </p:pic>
      <p:pic>
        <p:nvPicPr>
          <p:cNvPr id="16388" name="Picture 4" descr="C:\Users\Usuario\Downloads\vestidos\01a59e2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48680"/>
            <a:ext cx="3831066" cy="5760640"/>
          </a:xfrm>
          <a:prstGeom prst="rect">
            <a:avLst/>
          </a:prstGeom>
          <a:noFill/>
        </p:spPr>
      </p:pic>
      <p:pic>
        <p:nvPicPr>
          <p:cNvPr id="7172" name="Picture 4" descr="http://katka5212.bloglap.hu/kepek/201210/111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V="1">
            <a:off x="1655676" y="3320990"/>
            <a:ext cx="5760641" cy="216023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Usuario\Downloads\14-4-2012\MARCOS DELGADOS y SOFÁS\CUADROS GIFS\xu30c09y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2" name="Picture 4" descr="C:\Users\Usuario\Downloads\vestidos\353ca43c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052736"/>
            <a:ext cx="1872208" cy="4824536"/>
          </a:xfrm>
          <a:prstGeom prst="rect">
            <a:avLst/>
          </a:prstGeom>
          <a:noFill/>
        </p:spPr>
      </p:pic>
      <p:pic>
        <p:nvPicPr>
          <p:cNvPr id="17413" name="Picture 5" descr="C:\Users\Usuario\Downloads\vestidos\332fa4b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052736"/>
            <a:ext cx="2016224" cy="4824536"/>
          </a:xfrm>
          <a:prstGeom prst="rect">
            <a:avLst/>
          </a:prstGeom>
          <a:noFill/>
        </p:spPr>
      </p:pic>
      <p:pic>
        <p:nvPicPr>
          <p:cNvPr id="17414" name="Picture 6" descr="C:\Users\Usuario\Downloads\vestidos\08c3c52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980728"/>
            <a:ext cx="2422875" cy="489654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ownloads\14-4-2012\MARCOS DELGADOS y SOFÁS\CUADROS GIFS\lhhtnyir[1]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5" name="Picture 3" descr="C:\Users\Usuario\Downloads\vestidos\e0d7d48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6672"/>
            <a:ext cx="4248472" cy="5904656"/>
          </a:xfrm>
          <a:prstGeom prst="rect">
            <a:avLst/>
          </a:prstGeom>
          <a:noFill/>
        </p:spPr>
      </p:pic>
      <p:pic>
        <p:nvPicPr>
          <p:cNvPr id="18436" name="Picture 4" descr="C:\Users\Usuario\Downloads\vestidos\6dbd073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04664"/>
            <a:ext cx="4149229" cy="5976664"/>
          </a:xfrm>
          <a:prstGeom prst="rect">
            <a:avLst/>
          </a:prstGeom>
          <a:noFill/>
        </p:spPr>
      </p:pic>
      <p:pic>
        <p:nvPicPr>
          <p:cNvPr id="17410" name="Picture 2" descr="http://katka5212.bloglap.hu/kepek/201207/www_tvn_hu_c45ec0ded39a4c3d75d0312baec09d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V="1">
            <a:off x="1556772" y="3275876"/>
            <a:ext cx="5976665" cy="23424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Usuario\Downloads\vestidos\e6f793a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8639"/>
            <a:ext cx="7128792" cy="5976665"/>
          </a:xfrm>
          <a:prstGeom prst="rect">
            <a:avLst/>
          </a:prstGeom>
          <a:noFill/>
        </p:spPr>
      </p:pic>
      <p:pic>
        <p:nvPicPr>
          <p:cNvPr id="19460" name="Picture 4" descr="C:\Users\Usuario\Downloads\14-4-2012\MARCOS DELGADOS y SOFÁS\CUADROS GIFS\b0508f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Usuario\Downloads\14-4-2012\MARCOS DELGADOS y SOFÁS\CUADROS GIFS\566072Sanstitre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6" name="Picture 6" descr="C:\Users\Usuario\Downloads\vestidos\5c7809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8640"/>
            <a:ext cx="4282839" cy="6480720"/>
          </a:xfrm>
          <a:prstGeom prst="rect">
            <a:avLst/>
          </a:prstGeom>
          <a:noFill/>
        </p:spPr>
      </p:pic>
      <p:pic>
        <p:nvPicPr>
          <p:cNvPr id="20488" name="Picture 8" descr="C:\Users\Usuario\Downloads\vestidos\151d9e4f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4320480" cy="6480720"/>
          </a:xfrm>
          <a:prstGeom prst="rect">
            <a:avLst/>
          </a:prstGeom>
          <a:noFill/>
        </p:spPr>
      </p:pic>
      <p:pic>
        <p:nvPicPr>
          <p:cNvPr id="15362" name="Picture 2" descr="http://katka5212.bloglap.hu/kepek/201205/15459015_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V="1">
            <a:off x="1259632" y="3356994"/>
            <a:ext cx="6480721" cy="14401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uario\Downloads\14-4-2012\MARCOS DELGADOS y SOFÁS\CUADROS GIFS\357885Sanstitre5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7" name="Picture 3" descr="C:\Users\Usuario\Downloads\vestidos\a4abe1c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4320480" cy="6336704"/>
          </a:xfrm>
          <a:prstGeom prst="rect">
            <a:avLst/>
          </a:prstGeom>
          <a:noFill/>
        </p:spPr>
      </p:pic>
      <p:pic>
        <p:nvPicPr>
          <p:cNvPr id="14337" name="Picture 1" descr="C:\Users\Usuario\Downloads\vestidos\4ceec65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60648"/>
            <a:ext cx="4278869" cy="6336704"/>
          </a:xfrm>
          <a:prstGeom prst="rect">
            <a:avLst/>
          </a:prstGeom>
          <a:noFill/>
        </p:spPr>
      </p:pic>
      <p:pic>
        <p:nvPicPr>
          <p:cNvPr id="14339" name="Picture 3" descr="http://katka5212.bloglap.hu/kepek/201205/15045866_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439650" y="3320991"/>
            <a:ext cx="6336705" cy="21602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ownloads\14-4-2012\MARCOS DELGADOS y SOFÁS\CUADROS GIFS\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3" name="Picture 5" descr="C:\Users\Usuario\Downloads\vestidos\785c0f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476672"/>
            <a:ext cx="4473798" cy="5924103"/>
          </a:xfrm>
          <a:prstGeom prst="rect">
            <a:avLst/>
          </a:prstGeom>
          <a:noFill/>
        </p:spPr>
      </p:pic>
      <p:pic>
        <p:nvPicPr>
          <p:cNvPr id="22535" name="Picture 7" descr="C:\Users\Usuario\Downloads\vestidos\bf24089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76672"/>
            <a:ext cx="3456384" cy="590465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14-4-2012\MARCOS DELGADOS y SOFÁS\CUADROS GIFS\4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5" name="Picture 3" descr="C:\Users\Usuario\Downloads\vestidos\9d08469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3209925" cy="6048672"/>
          </a:xfrm>
          <a:prstGeom prst="rect">
            <a:avLst/>
          </a:prstGeom>
          <a:noFill/>
        </p:spPr>
      </p:pic>
      <p:pic>
        <p:nvPicPr>
          <p:cNvPr id="23558" name="Picture 6" descr="C:\Users\Usuario\Downloads\vestidos\365831d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404664"/>
            <a:ext cx="2857500" cy="5976664"/>
          </a:xfrm>
          <a:prstGeom prst="rect">
            <a:avLst/>
          </a:prstGeom>
          <a:noFill/>
        </p:spPr>
      </p:pic>
      <p:pic>
        <p:nvPicPr>
          <p:cNvPr id="23559" name="Picture 7" descr="C:\Users\Usuario\Downloads\vestidos\77d95cf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476672"/>
            <a:ext cx="1944216" cy="597666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C:\Users\Usuario\Downloads\14-4-2012\marcos gordos guapos\www.tvn.hu_51123a8757c8ff4ccd75a1b2603ea820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83" name="Picture 7" descr="C:\Users\Usuario\Downloads\vestidos\ad48a9f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836712"/>
            <a:ext cx="3456384" cy="5184576"/>
          </a:xfrm>
          <a:prstGeom prst="rect">
            <a:avLst/>
          </a:prstGeom>
          <a:noFill/>
        </p:spPr>
      </p:pic>
      <p:pic>
        <p:nvPicPr>
          <p:cNvPr id="24584" name="Picture 8" descr="C:\Users\Usuario\Downloads\vestidos\794cc73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836712"/>
            <a:ext cx="3434333" cy="5184576"/>
          </a:xfrm>
          <a:prstGeom prst="rect">
            <a:avLst/>
          </a:prstGeom>
          <a:noFill/>
        </p:spPr>
      </p:pic>
      <p:pic>
        <p:nvPicPr>
          <p:cNvPr id="11266" name="Picture 2" descr="http://katka5212.bloglap.hu/kepek/201202/imag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909677" y="3283011"/>
            <a:ext cx="5328592" cy="29197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ownloads\14-4-2012\marcos gordos guapos\bf0195e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C:\Users\Usuario\Downloads\vestidos\876e3d7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556792"/>
            <a:ext cx="5040560" cy="381642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fh5ykav6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C:\Users\Usuario\Downloads\vestidos\af1a2b8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764704"/>
            <a:ext cx="3362241" cy="5328592"/>
          </a:xfrm>
          <a:prstGeom prst="rect">
            <a:avLst/>
          </a:prstGeom>
          <a:noFill/>
        </p:spPr>
      </p:pic>
      <p:pic>
        <p:nvPicPr>
          <p:cNvPr id="9220" name="Picture 4" descr="C:\Users\Usuario\Downloads\vestidos\beb10ff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764704"/>
            <a:ext cx="3742730" cy="5328592"/>
          </a:xfrm>
          <a:prstGeom prst="rect">
            <a:avLst/>
          </a:prstGeom>
          <a:noFill/>
        </p:spPr>
      </p:pic>
      <p:pic>
        <p:nvPicPr>
          <p:cNvPr id="9221" name="Picture 5" descr="C:\Users\Usuario\Downloads\alap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727684" y="3320988"/>
            <a:ext cx="5328592" cy="21602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Usuario\Downloads\im2spxxg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7" name="Picture 3" descr="C:\Users\Usuario\Downloads\vestidos\237bb87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836713"/>
            <a:ext cx="3456384" cy="5112568"/>
          </a:xfrm>
          <a:prstGeom prst="rect">
            <a:avLst/>
          </a:prstGeom>
          <a:noFill/>
        </p:spPr>
      </p:pic>
      <p:pic>
        <p:nvPicPr>
          <p:cNvPr id="41988" name="Picture 4" descr="C:\Users\Usuario\Downloads\vestidos\0363e6d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836712"/>
            <a:ext cx="3494981" cy="5112568"/>
          </a:xfrm>
          <a:prstGeom prst="rect">
            <a:avLst/>
          </a:prstGeom>
          <a:noFill/>
        </p:spPr>
      </p:pic>
      <p:pic>
        <p:nvPicPr>
          <p:cNvPr id="41989" name="Picture 5" descr="C:\Users\Usuario\Downloads\uj3_1_2_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979713" y="3284982"/>
            <a:ext cx="5112568" cy="21602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60</Words>
  <Application>Microsoft Office PowerPoint</Application>
  <PresentationFormat>Presentación en pantalla (4:3)</PresentationFormat>
  <Paragraphs>28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34</cp:revision>
  <dcterms:created xsi:type="dcterms:W3CDTF">2012-11-06T22:11:15Z</dcterms:created>
  <dcterms:modified xsi:type="dcterms:W3CDTF">2012-11-07T21:42:17Z</dcterms:modified>
</cp:coreProperties>
</file>