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4" r:id="rId4"/>
    <p:sldId id="263" r:id="rId5"/>
    <p:sldId id="262" r:id="rId6"/>
    <p:sldId id="261" r:id="rId7"/>
    <p:sldId id="260" r:id="rId8"/>
    <p:sldId id="259" r:id="rId9"/>
    <p:sldId id="258" r:id="rId10"/>
    <p:sldId id="276" r:id="rId11"/>
    <p:sldId id="275" r:id="rId12"/>
    <p:sldId id="274" r:id="rId13"/>
    <p:sldId id="273" r:id="rId14"/>
    <p:sldId id="272" r:id="rId15"/>
    <p:sldId id="271" r:id="rId16"/>
    <p:sldId id="270" r:id="rId17"/>
    <p:sldId id="269" r:id="rId18"/>
    <p:sldId id="268" r:id="rId19"/>
    <p:sldId id="267" r:id="rId20"/>
    <p:sldId id="266" r:id="rId21"/>
    <p:sldId id="265" r:id="rId22"/>
    <p:sldId id="292" r:id="rId23"/>
    <p:sldId id="290" r:id="rId24"/>
    <p:sldId id="289" r:id="rId25"/>
    <p:sldId id="288" r:id="rId26"/>
    <p:sldId id="287" r:id="rId27"/>
    <p:sldId id="286" r:id="rId28"/>
    <p:sldId id="285" r:id="rId29"/>
    <p:sldId id="284" r:id="rId30"/>
    <p:sldId id="281" r:id="rId31"/>
    <p:sldId id="280" r:id="rId32"/>
    <p:sldId id="279" r:id="rId33"/>
    <p:sldId id="278" r:id="rId34"/>
    <p:sldId id="277" r:id="rId35"/>
    <p:sldId id="301" r:id="rId36"/>
    <p:sldId id="300" r:id="rId37"/>
    <p:sldId id="299" r:id="rId38"/>
    <p:sldId id="298" r:id="rId39"/>
    <p:sldId id="297" r:id="rId40"/>
    <p:sldId id="296" r:id="rId41"/>
    <p:sldId id="295" r:id="rId42"/>
    <p:sldId id="294" r:id="rId43"/>
    <p:sldId id="257" r:id="rId44"/>
    <p:sldId id="303" r:id="rId45"/>
    <p:sldId id="302" r:id="rId4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1ZrfYaZh+JMJNW1A0tjvA==" hashData="JXga2rndc5WXtzvfHGUi7IsQbV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viewProps" Target="viewProps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2DD05-92D9-4CA4-BE5A-1A2FA3A0B7EA}" type="datetimeFigureOut">
              <a:rPr lang="es-ES" smtClean="0"/>
              <a:pPr/>
              <a:t>20/04/2013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78FED-13C5-4C0B-9509-D8A38532CC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 dir="in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2DD05-92D9-4CA4-BE5A-1A2FA3A0B7EA}" type="datetimeFigureOut">
              <a:rPr lang="es-ES" smtClean="0"/>
              <a:pPr/>
              <a:t>20/04/2013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78FED-13C5-4C0B-9509-D8A38532CC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 dir="in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2DD05-92D9-4CA4-BE5A-1A2FA3A0B7EA}" type="datetimeFigureOut">
              <a:rPr lang="es-ES" smtClean="0"/>
              <a:pPr/>
              <a:t>20/04/2013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78FED-13C5-4C0B-9509-D8A38532CC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 dir="in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2DD05-92D9-4CA4-BE5A-1A2FA3A0B7EA}" type="datetimeFigureOut">
              <a:rPr lang="es-ES" smtClean="0"/>
              <a:pPr/>
              <a:t>20/04/2013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78FED-13C5-4C0B-9509-D8A38532CC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 dir="in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2DD05-92D9-4CA4-BE5A-1A2FA3A0B7EA}" type="datetimeFigureOut">
              <a:rPr lang="es-ES" smtClean="0"/>
              <a:pPr/>
              <a:t>20/04/2013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78FED-13C5-4C0B-9509-D8A38532CC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 dir="in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2DD05-92D9-4CA4-BE5A-1A2FA3A0B7EA}" type="datetimeFigureOut">
              <a:rPr lang="es-ES" smtClean="0"/>
              <a:pPr/>
              <a:t>20/04/2013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78FED-13C5-4C0B-9509-D8A38532CC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 dir="in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2DD05-92D9-4CA4-BE5A-1A2FA3A0B7EA}" type="datetimeFigureOut">
              <a:rPr lang="es-ES" smtClean="0"/>
              <a:pPr/>
              <a:t>20/04/2013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78FED-13C5-4C0B-9509-D8A38532CC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 dir="in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2DD05-92D9-4CA4-BE5A-1A2FA3A0B7EA}" type="datetimeFigureOut">
              <a:rPr lang="es-ES" smtClean="0"/>
              <a:pPr/>
              <a:t>20/04/2013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78FED-13C5-4C0B-9509-D8A38532CC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 dir="in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2DD05-92D9-4CA4-BE5A-1A2FA3A0B7EA}" type="datetimeFigureOut">
              <a:rPr lang="es-ES" smtClean="0"/>
              <a:pPr/>
              <a:t>20/04/2013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78FED-13C5-4C0B-9509-D8A38532CC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 dir="in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2DD05-92D9-4CA4-BE5A-1A2FA3A0B7EA}" type="datetimeFigureOut">
              <a:rPr lang="es-ES" smtClean="0"/>
              <a:pPr/>
              <a:t>20/04/2013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78FED-13C5-4C0B-9509-D8A38532CC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 dir="in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2DD05-92D9-4CA4-BE5A-1A2FA3A0B7EA}" type="datetimeFigureOut">
              <a:rPr lang="es-ES" smtClean="0"/>
              <a:pPr/>
              <a:t>20/04/2013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78FED-13C5-4C0B-9509-D8A38532CC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 dir="in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281C38-3991-4EFB-A17E-12AC6AC8821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zoom dir="in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02DD05-92D9-4CA4-BE5A-1A2FA3A0B7EA}" type="datetimeFigureOut">
              <a:rPr lang="es-ES" smtClean="0"/>
              <a:pPr/>
              <a:t>20/04/2013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978FED-13C5-4C0B-9509-D8A38532CC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zoom dir="in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F48719F-24F0-4CB8-B429-15697132AE34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zoom dir="in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7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3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_1a5c4_75405f2b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7106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59832" y="2924944"/>
            <a:ext cx="2686050" cy="885825"/>
          </a:xfrm>
          <a:prstGeom prst="rect">
            <a:avLst/>
          </a:prstGeom>
          <a:noFill/>
        </p:spPr>
      </p:pic>
      <p:pic>
        <p:nvPicPr>
          <p:cNvPr id="47108" name="Picture 4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19672" y="1484784"/>
            <a:ext cx="5772150" cy="885825"/>
          </a:xfrm>
          <a:prstGeom prst="rect">
            <a:avLst/>
          </a:prstGeom>
          <a:noFill/>
        </p:spPr>
      </p:pic>
      <p:pic>
        <p:nvPicPr>
          <p:cNvPr id="47110" name="Picture 6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339752" y="4221088"/>
            <a:ext cx="4333875" cy="885825"/>
          </a:xfrm>
          <a:prstGeom prst="rect">
            <a:avLst/>
          </a:prstGeom>
          <a:noFill/>
        </p:spPr>
      </p:pic>
      <p:pic>
        <p:nvPicPr>
          <p:cNvPr id="47112" name="Picture 8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10375" y="188640"/>
            <a:ext cx="2333625" cy="381001"/>
          </a:xfrm>
          <a:prstGeom prst="rect">
            <a:avLst/>
          </a:prstGeom>
          <a:noFill/>
        </p:spPr>
      </p:pic>
      <p:pic>
        <p:nvPicPr>
          <p:cNvPr id="47114" name="Picture 10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324475" y="6353174"/>
            <a:ext cx="3819525" cy="504826"/>
          </a:xfrm>
          <a:prstGeom prst="rect">
            <a:avLst/>
          </a:prstGeom>
          <a:noFill/>
        </p:spPr>
      </p:pic>
      <p:pic>
        <p:nvPicPr>
          <p:cNvPr id="47115" name="Picture 11" descr="C:\Users\Usuario\Downloads\ZNECESARIO PARA PPS\q7xm4tdl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5601021">
            <a:off x="257981" y="5871320"/>
            <a:ext cx="714375" cy="119062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 dir="in"/>
    <p:sndAc>
      <p:stSnd>
        <p:snd r:embed="rId2" name="the hollies - 1970's classic rock - long cool woman in a bl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0_7cca5_d7f8706e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7cca8_9988fdd8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7ccaa_d77436da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7ccac_4b3618ec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0_7ee7b_851213c9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0_7ee8d_9ac21ff5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7ee75_98b344b4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7ee76_242ba07a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0_7ee87_24ba3bb9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7ee88_a11f507a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7f0af_aae7b628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0_7f0b4_8b419aab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7f0bd_996d4688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7f0be_36ded880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0_7f0c0_a317518b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0_7f0c5_bc31817d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0_7f0c9_617e8cc6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7f0d0_f71b37b5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7f0d5_14b70bce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7f0d8_77dfed7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7f3d9_73f6dba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0_7098a_20692b67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70732_aeea88d5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70985_6e262812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0_70986_796239ba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0_70987_b40cbbac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69a0_cde005c_-1-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25554_ee597ea8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3968" y="0"/>
            <a:ext cx="5152078" cy="6858000"/>
          </a:xfrm>
          <a:prstGeom prst="rect">
            <a:avLst/>
          </a:prstGeom>
        </p:spPr>
      </p:pic>
      <p:pic>
        <p:nvPicPr>
          <p:cNvPr id="3" name="2 Imagen" descr="0_26279_331217f8_-1-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11968" cy="6858000"/>
          </a:xfrm>
          <a:prstGeom prst="rect">
            <a:avLst/>
          </a:prstGeom>
        </p:spPr>
      </p:pic>
      <p:pic>
        <p:nvPicPr>
          <p:cNvPr id="4" name="Picture 3" descr="C:\Users\Usuario\Downloads\mod_article66490145_5105a84d501f5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928504" y="3355464"/>
            <a:ext cx="6858000" cy="14707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48052_7e000203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70992_9c0bc569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0_7f0ca_ade9d28b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0_7f0dc_11c1653b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_7f0c2_b5a109f3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70990_afb7ce6b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70983_533e5892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7c9d8_53660906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7ee7a_fb21f1f8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0_7ee77_b80faa8a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0_7f0b0_3b47e311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0_7f3d4_53f61eeb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0_70981_590638fb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_8fc5_c2b924bd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88024" y="0"/>
            <a:ext cx="4567436" cy="6858000"/>
          </a:xfrm>
          <a:prstGeom prst="rect">
            <a:avLst/>
          </a:prstGeom>
        </p:spPr>
      </p:pic>
      <p:pic>
        <p:nvPicPr>
          <p:cNvPr id="5" name="4 Imagen" descr="0_230af_4395b64b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788024" cy="6858000"/>
          </a:xfrm>
          <a:prstGeom prst="rect">
            <a:avLst/>
          </a:prstGeom>
        </p:spPr>
      </p:pic>
      <p:pic>
        <p:nvPicPr>
          <p:cNvPr id="6" name="Picture 3" descr="C:\Users\Usuario\Downloads\mod_article66490145_5105a84d501f5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360552" y="3355464"/>
            <a:ext cx="6858000" cy="14707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36000">
    <p:zoom dir="in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60</Words>
  <Application>Microsoft Office PowerPoint</Application>
  <PresentationFormat>Presentación en pantalla (4:3)</PresentationFormat>
  <Paragraphs>28</Paragraphs>
  <Slides>44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44</vt:i4>
      </vt:variant>
    </vt:vector>
  </HeadingPairs>
  <TitlesOfParts>
    <vt:vector size="4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11</cp:revision>
  <dcterms:created xsi:type="dcterms:W3CDTF">2013-04-20T12:49:56Z</dcterms:created>
  <dcterms:modified xsi:type="dcterms:W3CDTF">2013-04-20T21:10:48Z</dcterms:modified>
</cp:coreProperties>
</file>