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1.xml" ContentType="application/vnd.openxmlformats-officedocument.presentationml.notesSlid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7" r:id="rId4"/>
    <p:sldId id="258" r:id="rId5"/>
    <p:sldId id="261" r:id="rId6"/>
    <p:sldId id="262" r:id="rId7"/>
    <p:sldId id="266" r:id="rId8"/>
    <p:sldId id="260" r:id="rId9"/>
    <p:sldId id="264" r:id="rId10"/>
    <p:sldId id="278" r:id="rId11"/>
    <p:sldId id="263" r:id="rId12"/>
    <p:sldId id="265" r:id="rId13"/>
    <p:sldId id="267" r:id="rId14"/>
    <p:sldId id="269" r:id="rId15"/>
    <p:sldId id="275" r:id="rId16"/>
    <p:sldId id="276" r:id="rId17"/>
    <p:sldId id="277" r:id="rId18"/>
    <p:sldId id="279" r:id="rId19"/>
    <p:sldId id="280" r:id="rId20"/>
    <p:sldId id="281" r:id="rId21"/>
    <p:sldId id="282" r:id="rId2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BMOT2Emmu05HU7PBfIFcg==" hashData="cM3bOtWDLWEc4I3c/xNHFiW2S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6D56"/>
    <a:srgbClr val="DC690A"/>
    <a:srgbClr val="FDCBFB"/>
    <a:srgbClr val="FFCC99"/>
    <a:srgbClr val="F8A764"/>
    <a:srgbClr val="FFCC00"/>
    <a:srgbClr val="F79443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5F7D52-7E7B-4C89-9E48-404759C30BB3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367E173-8E59-4560-B71E-4982F433E4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40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245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34393BA-3FE0-48CD-AA29-EBACFF214528}" type="slidenum">
              <a:rPr lang="es-ES" altLang="es-E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12</a:t>
            </a:fld>
            <a:endParaRPr lang="es-ES" altLang="es-E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0B185-4CC9-4003-B82D-06D4A34D5C67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84DB7F-2FE6-427E-A415-A090A8B360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3060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838A34-6BD5-416F-A6B7-D8304792D5B6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2D0A2-ED6C-4A87-A01A-D029AE5271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0691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14BA3-1170-4E3D-941A-DD494EA50D38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CD451A-8FFE-484E-A68D-6C0039D013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632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3BF69-7ABE-4D8E-816F-A859BE250AD7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0BF96D-3709-48BB-8CCA-2B802BC3E7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0972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E8A20-E432-42C2-B8D4-9FBF93CA448F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9402F-FE56-44E8-8F0C-E8E282262C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7080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10BB05-225E-40EA-B113-DDB8D72BE32E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40FEDF-401A-49F3-B3C3-E92A271145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9470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13D45-651C-45AD-9900-D31F15F07DB0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E46FE-BF40-45FE-89D2-3E18A92AF8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42845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AD95E1-B58A-4C9D-8C3F-91C0BDE71288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3FE2B-9E50-4FCB-AA73-453484BF84F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9970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CFB0D-5A62-46BF-9DE6-EC52F8D3A855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4D6C5-42D1-4246-92BA-73AB914D1F1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2009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31EB3-A7CF-4059-95AC-793DD35BD40E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99268-48CE-4509-85B8-58F11FD059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7055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1596A-A013-425C-B8E6-D2C2B69FB397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B3954-DA18-42D1-BD6D-5B949FFF6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21444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4D769-D8EE-4633-8CF5-F5621D001E90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  <p:extLst>
      <p:ext uri="{BB962C8B-B14F-4D97-AF65-F5344CB8AC3E}">
        <p14:creationId xmlns:p14="http://schemas.microsoft.com/office/powerpoint/2010/main" val="35592715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4C1F33-42A4-4368-A1DF-D6614EE993F1}" type="datetimeFigureOut">
              <a:rPr lang="es-ES"/>
              <a:pPr>
                <a:defRPr/>
              </a:pPr>
              <a:t>25/10/2013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DBAC9D-16E1-4553-B663-BADEF84B79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ES" smtClean="0"/>
              <a:t>Haga clic para modificar el estilo de texto del patrón</a:t>
            </a:r>
          </a:p>
          <a:p>
            <a:pPr lvl="1"/>
            <a:r>
              <a:rPr lang="es-ES_tradnl" altLang="es-ES" smtClean="0"/>
              <a:t>Segundo nivel</a:t>
            </a:r>
          </a:p>
          <a:p>
            <a:pPr lvl="2"/>
            <a:r>
              <a:rPr lang="es-ES_tradnl" altLang="es-ES" smtClean="0"/>
              <a:t>Tercer nivel</a:t>
            </a:r>
          </a:p>
          <a:p>
            <a:pPr lvl="3"/>
            <a:r>
              <a:rPr lang="es-ES_tradnl" altLang="es-ES" smtClean="0"/>
              <a:t>Cuarto nivel</a:t>
            </a:r>
          </a:p>
          <a:p>
            <a:pPr lvl="4"/>
            <a:r>
              <a:rPr lang="es-ES_tradnl" alt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s-ES_tradnl" alt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C3B41193-B36D-4688-B48C-42490235EA4F}" type="slidenum">
              <a:rPr lang="es-ES_tradnl" altLang="es-ES"/>
              <a:pPr>
                <a:defRPr/>
              </a:pPr>
              <a:t>‹Nº›</a:t>
            </a:fld>
            <a:endParaRPr lang="es-ES_tradnl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user/tapiolga?feature=mhee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hyperlink" Target="http://misppsolga.blogspot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12" Type="http://schemas.openxmlformats.org/officeDocument/2006/relationships/image" Target="../media/image4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image" Target="../media/image44.jpeg"/><Relationship Id="rId7" Type="http://schemas.openxmlformats.org/officeDocument/2006/relationships/image" Target="../media/image4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hyperlink" Target="http://misppsolga.blogspot.com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Relationship Id="rId5" Type="http://schemas.openxmlformats.org/officeDocument/2006/relationships/image" Target="../media/image58.gif"/><Relationship Id="rId4" Type="http://schemas.openxmlformats.org/officeDocument/2006/relationships/image" Target="../media/image5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alt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3076" name="Picture 4" descr="C:\Users\Usuario\Desktop\coches antiguosssssssss\Diapositiva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6"/>
          <p:cNvSpPr>
            <a:spLocks noChangeArrowheads="1" noChangeShapeType="1" noTextEdit="1"/>
          </p:cNvSpPr>
          <p:nvPr/>
        </p:nvSpPr>
        <p:spPr bwMode="auto">
          <a:xfrm>
            <a:off x="611188" y="549275"/>
            <a:ext cx="7921625" cy="48688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chemeClr val="bg1"/>
                </a:solidFill>
                <a:effectLst>
                  <a:prstShdw prst="shdw17" dist="40161" dir="15093903">
                    <a:srgbClr val="7A0000"/>
                  </a:prstShdw>
                </a:effectLst>
                <a:latin typeface="Elephant"/>
              </a:rPr>
              <a:t>vehículos </a:t>
            </a:r>
          </a:p>
          <a:p>
            <a:pPr algn="ctr"/>
            <a:r>
              <a:rPr lang="es-ES" sz="3600" kern="10">
                <a:solidFill>
                  <a:schemeClr val="bg1"/>
                </a:solidFill>
                <a:effectLst>
                  <a:prstShdw prst="shdw17" dist="40161" dir="15093903">
                    <a:srgbClr val="7A0000"/>
                  </a:prstShdw>
                </a:effectLst>
                <a:latin typeface="Elephant"/>
              </a:rPr>
              <a:t>ANTIGUOS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347864" y="6021288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  <p:sp>
        <p:nvSpPr>
          <p:cNvPr id="9" name="WordArt 6"/>
          <p:cNvSpPr>
            <a:spLocks noChangeArrowheads="1" noChangeShapeType="1" noTextEdit="1"/>
          </p:cNvSpPr>
          <p:nvPr/>
        </p:nvSpPr>
        <p:spPr bwMode="auto">
          <a:xfrm>
            <a:off x="620713" y="695325"/>
            <a:ext cx="7921625" cy="48688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solidFill>
                  <a:srgbClr val="FF0000"/>
                </a:solidFill>
                <a:effectLst>
                  <a:prstShdw prst="shdw17" dist="40161" dir="15093903">
                    <a:srgbClr val="7A0000"/>
                  </a:prstShdw>
                </a:effectLst>
                <a:latin typeface="Elephant"/>
              </a:rPr>
              <a:t>vehículos </a:t>
            </a:r>
          </a:p>
          <a:p>
            <a:pPr algn="ctr"/>
            <a:r>
              <a:rPr lang="es-ES" sz="3600" kern="10">
                <a:solidFill>
                  <a:srgbClr val="FF0000"/>
                </a:solidFill>
                <a:effectLst>
                  <a:prstShdw prst="shdw17" dist="40161" dir="15093903">
                    <a:srgbClr val="7A0000"/>
                  </a:prstShdw>
                </a:effectLst>
                <a:latin typeface="Elephant"/>
              </a:rPr>
              <a:t>ANTIGUOS</a:t>
            </a:r>
          </a:p>
        </p:txBody>
      </p:sp>
    </p:spTree>
    <p:custDataLst>
      <p:tags r:id="rId1"/>
    </p:custDataLst>
  </p:cSld>
  <p:clrMapOvr>
    <a:masterClrMapping/>
  </p:clrMapOvr>
  <p:transition spd="slow" advTm="11936">
    <p:sndAc>
      <p:stSnd loop="1">
        <p:snd r:embed="rId3" name="fuego en la mente_flamenco chill out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Documents and Settings\Ana María\Escritorio\otoño4.jpg"/>
          <p:cNvPicPr>
            <a:picLocks noChangeAspect="1" noChangeArrowheads="1"/>
          </p:cNvPicPr>
          <p:nvPr/>
        </p:nvPicPr>
        <p:blipFill>
          <a:blip r:embed="rId3" cstate="email"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  <a:scene3d>
            <a:camera prst="orthographicFront"/>
            <a:lightRig rig="threePt" dir="t"/>
          </a:scene3d>
          <a:sp3d extrusionH="190500">
            <a:bevelT w="254000" h="127000"/>
          </a:sp3d>
        </p:spPr>
      </p:pic>
      <p:sp>
        <p:nvSpPr>
          <p:cNvPr id="7" name="6 Forma libre"/>
          <p:cNvSpPr/>
          <p:nvPr/>
        </p:nvSpPr>
        <p:spPr>
          <a:xfrm flipH="1">
            <a:off x="4500562" y="0"/>
            <a:ext cx="4857752" cy="6858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8" name="7 Forma libre"/>
          <p:cNvSpPr/>
          <p:nvPr/>
        </p:nvSpPr>
        <p:spPr>
          <a:xfrm flipH="1">
            <a:off x="5786446" y="500042"/>
            <a:ext cx="3357554" cy="5857916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9" name="8 Forma libre"/>
          <p:cNvSpPr/>
          <p:nvPr/>
        </p:nvSpPr>
        <p:spPr>
          <a:xfrm flipH="1">
            <a:off x="6643702" y="928670"/>
            <a:ext cx="2500298" cy="4929222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1" name="10 Forma libre"/>
          <p:cNvSpPr/>
          <p:nvPr/>
        </p:nvSpPr>
        <p:spPr>
          <a:xfrm>
            <a:off x="-214346" y="0"/>
            <a:ext cx="4857784" cy="6858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2" name="11 Forma libre"/>
          <p:cNvSpPr/>
          <p:nvPr/>
        </p:nvSpPr>
        <p:spPr>
          <a:xfrm>
            <a:off x="0" y="500042"/>
            <a:ext cx="3286116" cy="5857916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3" name="12 Forma libre"/>
          <p:cNvSpPr/>
          <p:nvPr/>
        </p:nvSpPr>
        <p:spPr>
          <a:xfrm>
            <a:off x="0" y="928670"/>
            <a:ext cx="2428860" cy="4929222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7" name="16 Forma libre"/>
          <p:cNvSpPr/>
          <p:nvPr/>
        </p:nvSpPr>
        <p:spPr>
          <a:xfrm rot="5400000">
            <a:off x="2750331" y="-2964669"/>
            <a:ext cx="3643338" cy="9144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8" name="17 Forma libre"/>
          <p:cNvSpPr/>
          <p:nvPr/>
        </p:nvSpPr>
        <p:spPr>
          <a:xfrm rot="16200000">
            <a:off x="2737715" y="691285"/>
            <a:ext cx="3668570" cy="914400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19" name="18 Forma libre"/>
          <p:cNvSpPr/>
          <p:nvPr/>
        </p:nvSpPr>
        <p:spPr>
          <a:xfrm rot="5400000" flipH="1">
            <a:off x="2964661" y="1750191"/>
            <a:ext cx="3214678" cy="7429552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20" name="19 Forma libre"/>
          <p:cNvSpPr/>
          <p:nvPr/>
        </p:nvSpPr>
        <p:spPr>
          <a:xfrm rot="5400000" flipH="1">
            <a:off x="3407918" y="3000364"/>
            <a:ext cx="2357422" cy="5357850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21" name="20 Forma libre"/>
          <p:cNvSpPr/>
          <p:nvPr/>
        </p:nvSpPr>
        <p:spPr>
          <a:xfrm rot="5400000">
            <a:off x="3107533" y="-2035995"/>
            <a:ext cx="2928934" cy="7000924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sp>
        <p:nvSpPr>
          <p:cNvPr id="22" name="21 Forma libre"/>
          <p:cNvSpPr/>
          <p:nvPr/>
        </p:nvSpPr>
        <p:spPr>
          <a:xfrm rot="5400000">
            <a:off x="3429004" y="-1785962"/>
            <a:ext cx="2357430" cy="5929354"/>
          </a:xfrm>
          <a:custGeom>
            <a:avLst/>
            <a:gdLst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82152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1643042 w 1643042"/>
              <a:gd name="connsiteY2" fmla="*/ 3429000 h 6858000"/>
              <a:gd name="connsiteX3" fmla="*/ 821521 w 1643042"/>
              <a:gd name="connsiteY3" fmla="*/ 6858000 h 6858000"/>
              <a:gd name="connsiteX4" fmla="*/ 0 w 1643042"/>
              <a:gd name="connsiteY4" fmla="*/ 6858000 h 6858000"/>
              <a:gd name="connsiteX5" fmla="*/ 1107241 w 1643042"/>
              <a:gd name="connsiteY5" fmla="*/ 3429000 h 6858000"/>
              <a:gd name="connsiteX6" fmla="*/ 0 w 1643042"/>
              <a:gd name="connsiteY6" fmla="*/ 0 h 6858000"/>
              <a:gd name="connsiteX0" fmla="*/ 0 w 1643042"/>
              <a:gd name="connsiteY0" fmla="*/ 0 h 6858000"/>
              <a:gd name="connsiteX1" fmla="*/ 821521 w 1643042"/>
              <a:gd name="connsiteY1" fmla="*/ 0 h 6858000"/>
              <a:gd name="connsiteX2" fmla="*/ 51058 w 1643042"/>
              <a:gd name="connsiteY2" fmla="*/ 15498 h 6858000"/>
              <a:gd name="connsiteX3" fmla="*/ 1643042 w 1643042"/>
              <a:gd name="connsiteY3" fmla="*/ 3429000 h 6858000"/>
              <a:gd name="connsiteX4" fmla="*/ 821521 w 1643042"/>
              <a:gd name="connsiteY4" fmla="*/ 6858000 h 6858000"/>
              <a:gd name="connsiteX5" fmla="*/ 0 w 1643042"/>
              <a:gd name="connsiteY5" fmla="*/ 6858000 h 6858000"/>
              <a:gd name="connsiteX6" fmla="*/ 1107241 w 1643042"/>
              <a:gd name="connsiteY6" fmla="*/ 3429000 h 6858000"/>
              <a:gd name="connsiteX7" fmla="*/ 0 w 1643042"/>
              <a:gd name="connsiteY7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289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289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  <a:gd name="connsiteX0" fmla="*/ 51376 w 1694418"/>
              <a:gd name="connsiteY0" fmla="*/ 0 h 6858000"/>
              <a:gd name="connsiteX1" fmla="*/ 87047 w 1694418"/>
              <a:gd name="connsiteY1" fmla="*/ 0 h 6858000"/>
              <a:gd name="connsiteX2" fmla="*/ 102434 w 1694418"/>
              <a:gd name="connsiteY2" fmla="*/ 15498 h 6858000"/>
              <a:gd name="connsiteX3" fmla="*/ 1694418 w 1694418"/>
              <a:gd name="connsiteY3" fmla="*/ 3429000 h 6858000"/>
              <a:gd name="connsiteX4" fmla="*/ 87047 w 1694418"/>
              <a:gd name="connsiteY4" fmla="*/ 6858000 h 6858000"/>
              <a:gd name="connsiteX5" fmla="*/ 0 w 1694418"/>
              <a:gd name="connsiteY5" fmla="*/ 6850251 h 6858000"/>
              <a:gd name="connsiteX6" fmla="*/ 51376 w 1694418"/>
              <a:gd name="connsiteY6" fmla="*/ 6858000 h 6858000"/>
              <a:gd name="connsiteX7" fmla="*/ 1158617 w 1694418"/>
              <a:gd name="connsiteY7" fmla="*/ 3429000 h 6858000"/>
              <a:gd name="connsiteX8" fmla="*/ 51376 w 1694418"/>
              <a:gd name="connsiteY8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694418" h="6858000">
                <a:moveTo>
                  <a:pt x="51376" y="0"/>
                </a:moveTo>
                <a:lnTo>
                  <a:pt x="87047" y="0"/>
                </a:lnTo>
                <a:lnTo>
                  <a:pt x="102434" y="15498"/>
                </a:lnTo>
                <a:lnTo>
                  <a:pt x="1694418" y="3429000"/>
                </a:lnTo>
                <a:lnTo>
                  <a:pt x="87047" y="6858000"/>
                </a:lnTo>
                <a:lnTo>
                  <a:pt x="0" y="6850251"/>
                </a:lnTo>
                <a:lnTo>
                  <a:pt x="51376" y="6858000"/>
                </a:lnTo>
                <a:lnTo>
                  <a:pt x="1158617" y="3429000"/>
                </a:lnTo>
                <a:lnTo>
                  <a:pt x="51376" y="0"/>
                </a:lnTo>
                <a:close/>
              </a:path>
            </a:pathLst>
          </a:custGeom>
          <a:gradFill flip="none" rotWithShape="1">
            <a:gsLst>
              <a:gs pos="0">
                <a:srgbClr val="FC9FCB"/>
              </a:gs>
              <a:gs pos="13000">
                <a:srgbClr val="F8B049"/>
              </a:gs>
              <a:gs pos="21001">
                <a:srgbClr val="F8B049"/>
              </a:gs>
              <a:gs pos="63000">
                <a:srgbClr val="FEE7F2"/>
              </a:gs>
              <a:gs pos="67000">
                <a:srgbClr val="F952A0"/>
              </a:gs>
              <a:gs pos="69000">
                <a:srgbClr val="C50849"/>
              </a:gs>
              <a:gs pos="82001">
                <a:srgbClr val="B43E85"/>
              </a:gs>
              <a:gs pos="100000">
                <a:srgbClr val="F8B049"/>
              </a:gs>
            </a:gsLst>
            <a:lin ang="0" scaled="0"/>
            <a:tileRect/>
          </a:gradFill>
          <a:ln>
            <a:noFill/>
          </a:ln>
          <a:scene3d>
            <a:camera prst="orthographicFront"/>
            <a:lightRig rig="flood" dir="t"/>
          </a:scene3d>
          <a:sp3d>
            <a:bevelT w="5080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gradFill flip="none" rotWithShape="1">
                <a:gsLst>
                  <a:gs pos="0">
                    <a:srgbClr val="FC9FCB"/>
                  </a:gs>
                  <a:gs pos="13000">
                    <a:srgbClr val="F8B049"/>
                  </a:gs>
                  <a:gs pos="21001">
                    <a:srgbClr val="F8B049"/>
                  </a:gs>
                  <a:gs pos="63000">
                    <a:srgbClr val="FEE7F2"/>
                  </a:gs>
                  <a:gs pos="67000">
                    <a:srgbClr val="F952A0"/>
                  </a:gs>
                  <a:gs pos="69000">
                    <a:srgbClr val="C50849"/>
                  </a:gs>
                  <a:gs pos="82001">
                    <a:srgbClr val="B43E85"/>
                  </a:gs>
                  <a:gs pos="100000">
                    <a:srgbClr val="F8B049"/>
                  </a:gs>
                </a:gsLst>
                <a:path path="rect">
                  <a:fillToRect l="50000" t="50000" r="50000" b="50000"/>
                </a:path>
                <a:tileRect/>
              </a:gradFill>
            </a:endParaRPr>
          </a:p>
        </p:txBody>
      </p:sp>
      <p:pic>
        <p:nvPicPr>
          <p:cNvPr id="23" name="Picture 5" descr="C:\Documents and Settings\Ana María\Escritorio\otoño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15 Proceso"/>
          <p:cNvSpPr/>
          <p:nvPr/>
        </p:nvSpPr>
        <p:spPr>
          <a:xfrm>
            <a:off x="-3205163" y="6858000"/>
            <a:ext cx="825500" cy="619125"/>
          </a:xfrm>
          <a:prstGeom prst="flowChart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3113" name="Picture 41" descr="C:\Users\Usuario\Desktop\coches antiguosssssssss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1" descr="C:\Users\Usuario\Desktop\coches antiguosssssssss\Diapositiva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9097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0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1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7" presetClass="exit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xit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xit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7" presetClass="exit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 nodeType="clickPar">
                      <p:stCondLst>
                        <p:cond delay="indefinite"/>
                      </p:stCondLst>
                      <p:childTnLst>
                        <p:par>
                          <p:cTn id="1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5000"/>
                                        <p:tgtEl>
                                          <p:spTgt spid="3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Marcador de contenido">
            <a:hlinkClick r:id="rId3"/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Marcador de contenid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Marcador de contenido"/>
          <p:cNvSpPr/>
          <p:nvPr/>
        </p:nvSpPr>
        <p:spPr>
          <a:xfrm>
            <a:off x="323850" y="260350"/>
            <a:ext cx="8424863" cy="6337300"/>
          </a:xfrm>
          <a:prstGeom prst="diamond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1000">
                <a:schemeClr val="accent3">
                  <a:lumMod val="60000"/>
                  <a:lumOff val="40000"/>
                </a:schemeClr>
              </a:gs>
              <a:gs pos="32000">
                <a:schemeClr val="accent3">
                  <a:lumMod val="50000"/>
                  <a:alpha val="41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Marcador de contenido"/>
          <p:cNvSpPr/>
          <p:nvPr/>
        </p:nvSpPr>
        <p:spPr>
          <a:xfrm>
            <a:off x="611188" y="549275"/>
            <a:ext cx="7848600" cy="5759450"/>
          </a:xfrm>
          <a:prstGeom prst="diamond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Marcador de contenido"/>
          <p:cNvSpPr/>
          <p:nvPr/>
        </p:nvSpPr>
        <p:spPr>
          <a:xfrm>
            <a:off x="971550" y="836613"/>
            <a:ext cx="7129463" cy="5184775"/>
          </a:xfrm>
          <a:prstGeom prst="diamond">
            <a:avLst/>
          </a:prstGeom>
          <a:gradFill flip="none" rotWithShape="1">
            <a:gsLst>
              <a:gs pos="61000">
                <a:schemeClr val="accent3">
                  <a:lumMod val="50000"/>
                </a:schemeClr>
              </a:gs>
              <a:gs pos="51000">
                <a:schemeClr val="accent3">
                  <a:lumMod val="75000"/>
                  <a:alpha val="27000"/>
                </a:schemeClr>
              </a:gs>
              <a:gs pos="32000">
                <a:schemeClr val="accent3">
                  <a:lumMod val="50000"/>
                  <a:alpha val="41000"/>
                </a:schemeClr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Marcador de contenido"/>
          <p:cNvSpPr/>
          <p:nvPr/>
        </p:nvSpPr>
        <p:spPr>
          <a:xfrm>
            <a:off x="1258888" y="836613"/>
            <a:ext cx="6553200" cy="4824412"/>
          </a:xfrm>
          <a:prstGeom prst="diamond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4108" name="Picture 12" descr="C:\Users\Usuario\Desktop\coches antiguosssssssss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 descr="C:\Users\Usuario\Desktop\coches antiguosssssssss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2" descr="C:\Users\Usuario\Desktop\coches antiguosssssssss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C:\Users\Usuario\Desktop\coches antiguosssssssss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2" descr="C:\Users\Usuario\Desktop\coches antiguosssssssss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273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012-11-21 09.11.5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2DE53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51520" y="188640"/>
            <a:ext cx="8712968" cy="6480720"/>
          </a:xfrm>
          <a:prstGeom prst="rect">
            <a:avLst/>
          </a:prstGeom>
          <a:solidFill>
            <a:srgbClr val="984807">
              <a:alpha val="34118"/>
            </a:srgbClr>
          </a:solidFill>
          <a:ln w="177800" cap="sq">
            <a:solidFill>
              <a:schemeClr val="accent6"/>
            </a:solidFill>
            <a:miter lim="800000"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8313" y="476250"/>
            <a:ext cx="8280400" cy="5905500"/>
          </a:xfrm>
          <a:prstGeom prst="rect">
            <a:avLst/>
          </a:prstGeom>
          <a:solidFill>
            <a:srgbClr val="996600">
              <a:alpha val="32157"/>
            </a:srgbClr>
          </a:solidFill>
          <a:ln>
            <a:solidFill>
              <a:srgbClr val="CC9900">
                <a:alpha val="32157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152" name="Picture 8" descr="C:\Users\Usuario\Desktop\coches antiguosssssssss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645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e4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3e4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3e4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C:\Users\Usuario\Desktop\coches antiguosssssssss\Diapositiva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1" descr="C:\Users\Usuario\Desktop\coches antiguosssssssss\Diapositiva2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2183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10800000" flipH="1">
            <a:off x="4572000" y="0"/>
            <a:ext cx="2928958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4" name="3 Forma libre"/>
          <p:cNvSpPr/>
          <p:nvPr/>
        </p:nvSpPr>
        <p:spPr>
          <a:xfrm rot="10800000" flipH="1">
            <a:off x="4613035" y="0"/>
            <a:ext cx="4530965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0800000" flipH="1">
            <a:off x="457200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0800000" flipH="1">
            <a:off x="4643438" y="0"/>
            <a:ext cx="1000132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0800000">
            <a:off x="-1" y="0"/>
            <a:ext cx="457200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Forma libre"/>
          <p:cNvSpPr/>
          <p:nvPr/>
        </p:nvSpPr>
        <p:spPr>
          <a:xfrm rot="10800000">
            <a:off x="1643041" y="0"/>
            <a:ext cx="2968883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10800000">
            <a:off x="2786050" y="0"/>
            <a:ext cx="178595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0800000">
            <a:off x="3500430" y="0"/>
            <a:ext cx="1071570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3" name="12 Imagen" descr="Diapositiva29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27" descr="C:\Users\Usuario\Desktop\coches antiguosssssssss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6624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8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C99"/>
              </a:solidFill>
            </a:endParaRPr>
          </a:p>
        </p:txBody>
      </p:sp>
      <p:sp>
        <p:nvSpPr>
          <p:cNvPr id="5" name="Marcador de contenido"/>
          <p:cNvSpPr/>
          <p:nvPr/>
        </p:nvSpPr>
        <p:spPr>
          <a:xfrm>
            <a:off x="323850" y="404813"/>
            <a:ext cx="8424863" cy="6192837"/>
          </a:xfrm>
          <a:prstGeom prst="rect">
            <a:avLst/>
          </a:prstGeom>
          <a:solidFill>
            <a:srgbClr val="DC69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Marcador de contenido">
            <a:hlinkClick r:id="rId4"/>
          </p:cNvPr>
          <p:cNvSpPr/>
          <p:nvPr/>
        </p:nvSpPr>
        <p:spPr>
          <a:xfrm>
            <a:off x="611188" y="765175"/>
            <a:ext cx="7848600" cy="5543550"/>
          </a:xfrm>
          <a:prstGeom prst="rect">
            <a:avLst/>
          </a:prstGeom>
          <a:solidFill>
            <a:srgbClr val="F8A764">
              <a:alpha val="3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C99"/>
              </a:solidFill>
            </a:endParaRPr>
          </a:p>
        </p:txBody>
      </p:sp>
      <p:sp>
        <p:nvSpPr>
          <p:cNvPr id="7" name="Marcador de contenido"/>
          <p:cNvSpPr/>
          <p:nvPr/>
        </p:nvSpPr>
        <p:spPr>
          <a:xfrm>
            <a:off x="971550" y="1125538"/>
            <a:ext cx="7129463" cy="4895850"/>
          </a:xfrm>
          <a:prstGeom prst="rect">
            <a:avLst/>
          </a:prstGeom>
          <a:solidFill>
            <a:srgbClr val="976A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79443"/>
              </a:solidFill>
            </a:endParaRPr>
          </a:p>
        </p:txBody>
      </p:sp>
      <p:sp>
        <p:nvSpPr>
          <p:cNvPr id="8" name="Marcador de contenido"/>
          <p:cNvSpPr/>
          <p:nvPr/>
        </p:nvSpPr>
        <p:spPr>
          <a:xfrm>
            <a:off x="1258888" y="1412875"/>
            <a:ext cx="6553200" cy="4248150"/>
          </a:xfrm>
          <a:prstGeom prst="rect">
            <a:avLst/>
          </a:prstGeom>
          <a:solidFill>
            <a:schemeClr val="accent6">
              <a:lumMod val="40000"/>
              <a:lumOff val="60000"/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225" name="Picture 9" descr="C:\Users\Usuario\Desktop\coches antiguosssssssss\Diapositiva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 descr="C:\Users\Usuario\Desktop\coches antiguosssssssss\Diapositiva3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018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5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k,ok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1223962" y="917972"/>
            <a:ext cx="6696075" cy="5022056"/>
          </a:xfrm>
          <a:prstGeom prst="ellipse">
            <a:avLst/>
          </a:prstGeom>
          <a:ln w="63500" cap="rnd">
            <a:solidFill>
              <a:schemeClr val="tx2">
                <a:lumMod val="2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2 Anillo"/>
          <p:cNvSpPr/>
          <p:nvPr/>
        </p:nvSpPr>
        <p:spPr>
          <a:xfrm>
            <a:off x="3203848" y="1916832"/>
            <a:ext cx="2592288" cy="2664296"/>
          </a:xfrm>
          <a:prstGeom prst="donut">
            <a:avLst>
              <a:gd name="adj" fmla="val 9066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203848" y="1916832"/>
            <a:ext cx="2592288" cy="2664296"/>
          </a:xfrm>
          <a:prstGeom prst="donut">
            <a:avLst>
              <a:gd name="adj" fmla="val 8809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203848" y="1916832"/>
            <a:ext cx="2592288" cy="2664296"/>
          </a:xfrm>
          <a:prstGeom prst="donut">
            <a:avLst>
              <a:gd name="adj" fmla="val 7272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31840" y="1916832"/>
            <a:ext cx="2664296" cy="2664296"/>
          </a:xfrm>
          <a:prstGeom prst="donut">
            <a:avLst>
              <a:gd name="adj" fmla="val 7867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31840" y="1916832"/>
            <a:ext cx="2664296" cy="2664296"/>
          </a:xfrm>
          <a:prstGeom prst="donut">
            <a:avLst>
              <a:gd name="adj" fmla="val 9663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131840" y="1916832"/>
            <a:ext cx="2664296" cy="2664296"/>
          </a:xfrm>
          <a:prstGeom prst="donut">
            <a:avLst>
              <a:gd name="adj" fmla="val 7936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31840" y="1916832"/>
            <a:ext cx="2664296" cy="2664296"/>
          </a:xfrm>
          <a:prstGeom prst="donut">
            <a:avLst>
              <a:gd name="adj" fmla="val 9895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59832" y="1916832"/>
            <a:ext cx="2808312" cy="2664296"/>
          </a:xfrm>
          <a:prstGeom prst="donut">
            <a:avLst>
              <a:gd name="adj" fmla="val 10774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059832" y="1844824"/>
            <a:ext cx="2808312" cy="2736304"/>
          </a:xfrm>
          <a:prstGeom prst="donut">
            <a:avLst>
              <a:gd name="adj" fmla="val 9854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059832" y="1844824"/>
            <a:ext cx="2808312" cy="2736304"/>
          </a:xfrm>
          <a:prstGeom prst="donut">
            <a:avLst>
              <a:gd name="adj" fmla="val 9864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987824" y="1844824"/>
            <a:ext cx="2880320" cy="2736304"/>
          </a:xfrm>
          <a:prstGeom prst="donut">
            <a:avLst>
              <a:gd name="adj" fmla="val 11297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987824" y="1844824"/>
            <a:ext cx="2880320" cy="2736304"/>
          </a:xfrm>
          <a:prstGeom prst="donut">
            <a:avLst>
              <a:gd name="adj" fmla="val 11780"/>
            </a:avLst>
          </a:prstGeom>
          <a:solidFill>
            <a:schemeClr val="accent5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5" name="14 Imagen" descr="bk,ok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0" name="Picture 40" descr="C:\Users\Usuario\Desktop\coches antiguosssssssss\Diapositiva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0" descr="C:\Users\Usuario\Desktop\coches antiguosssssssss\Diapositiva4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9479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7" dur="50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0_1200_20100423123622281687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2987675" cy="3429000"/>
          </a:xfrm>
          <a:prstGeom prst="rect">
            <a:avLst/>
          </a:prstGeom>
          <a:solidFill>
            <a:srgbClr val="CB41B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3429000"/>
            <a:ext cx="2987675" cy="3429000"/>
          </a:xfrm>
          <a:prstGeom prst="rect">
            <a:avLst/>
          </a:prstGeom>
          <a:solidFill>
            <a:srgbClr val="BE4EA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987675" y="0"/>
            <a:ext cx="3024188" cy="3429000"/>
          </a:xfrm>
          <a:prstGeom prst="rect">
            <a:avLst/>
          </a:prstGeom>
          <a:solidFill>
            <a:srgbClr val="C745A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011863" y="0"/>
            <a:ext cx="3132137" cy="3429000"/>
          </a:xfrm>
          <a:prstGeom prst="rect">
            <a:avLst/>
          </a:prstGeom>
          <a:solidFill>
            <a:srgbClr val="C745A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 flipH="1">
            <a:off x="2987675" y="3429000"/>
            <a:ext cx="3024188" cy="3429000"/>
          </a:xfrm>
          <a:prstGeom prst="rect">
            <a:avLst/>
          </a:prstGeom>
          <a:solidFill>
            <a:srgbClr val="BE4EA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011863" y="3429000"/>
            <a:ext cx="3132137" cy="3455988"/>
          </a:xfrm>
          <a:prstGeom prst="rect">
            <a:avLst/>
          </a:prstGeom>
          <a:solidFill>
            <a:srgbClr val="C745A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274" name="Picture 10" descr="C:\Users\Usuario\Desktop\coches antiguosssssssss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C:\Users\Usuario\Desktop\coches antiguosssssssss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0" descr="C:\Users\Usuario\Desktop\coches antiguosssssssss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0" descr="C:\Users\Usuario\Desktop\coches antiguosssssssss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6784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plosion_pil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xplosion_pil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288" y="296863"/>
            <a:ext cx="83534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explosion_pil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838" y="549275"/>
            <a:ext cx="76803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explosion_pil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836613"/>
            <a:ext cx="6913563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6 Imagen" descr="explosion_pili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28775" y="1196975"/>
            <a:ext cx="5921375" cy="444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 descr="explosion_pili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0" y="1412875"/>
            <a:ext cx="5280025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 descr="explosion_pili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879812" y="2060851"/>
            <a:ext cx="3456383" cy="2592287"/>
          </a:xfrm>
          <a:prstGeom prst="diamond">
            <a:avLst/>
          </a:prstGeom>
          <a:scene3d>
            <a:camera prst="orthographicFront"/>
            <a:lightRig rig="threePt" dir="t"/>
          </a:scene3d>
          <a:sp3d>
            <a:bevelT w="254000" prst="angle"/>
          </a:sp3d>
        </p:spPr>
      </p:pic>
      <p:pic>
        <p:nvPicPr>
          <p:cNvPr id="12297" name="9 Imagen" descr="explosion_pili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65300" y="6188075"/>
            <a:ext cx="1100137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0" descr="C:\Users\Usuario\Desktop\coches antiguosssssssss\Diapositiva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8871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5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4000" decel="100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4000" decel="100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decel="100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decel="100000" fill="hold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D6B19C"/>
              </a:gs>
              <a:gs pos="0">
                <a:srgbClr val="D6B19C"/>
              </a:gs>
              <a:gs pos="0">
                <a:srgbClr val="D6B19C"/>
              </a:gs>
              <a:gs pos="0">
                <a:srgbClr val="D6B19C"/>
              </a:gs>
              <a:gs pos="0">
                <a:srgbClr val="D6B19C"/>
              </a:gs>
              <a:gs pos="0">
                <a:srgbClr val="D6B19C"/>
              </a:gs>
              <a:gs pos="64000">
                <a:schemeClr val="accent6">
                  <a:lumMod val="50000"/>
                  <a:alpha val="60000"/>
                </a:schemeClr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" name="2 Imagen" descr="Flores al Natura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Anillo"/>
          <p:cNvSpPr/>
          <p:nvPr/>
        </p:nvSpPr>
        <p:spPr>
          <a:xfrm rot="2189071">
            <a:off x="-284691" y="1132924"/>
            <a:ext cx="9312944" cy="4656828"/>
          </a:xfrm>
          <a:prstGeom prst="donut">
            <a:avLst>
              <a:gd name="adj" fmla="val 2762"/>
            </a:avLst>
          </a:prstGeom>
          <a:blipFill>
            <a:blip r:embed="rId4" cstate="email"/>
            <a:stretch>
              <a:fillRect/>
            </a:stretch>
          </a:blipFill>
          <a:ln>
            <a:gradFill flip="none" rotWithShape="1">
              <a:gsLst>
                <a:gs pos="0">
                  <a:schemeClr val="accent6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8715633">
            <a:off x="-345815" y="1055037"/>
            <a:ext cx="9350468" cy="4688466"/>
          </a:xfrm>
          <a:prstGeom prst="donut">
            <a:avLst>
              <a:gd name="adj" fmla="val 2410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614262">
            <a:off x="-400534" y="988018"/>
            <a:ext cx="9525711" cy="4830173"/>
          </a:xfrm>
          <a:prstGeom prst="donut">
            <a:avLst>
              <a:gd name="adj" fmla="val 4253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358617">
            <a:off x="2026121" y="-1288457"/>
            <a:ext cx="4637643" cy="9418661"/>
          </a:xfrm>
          <a:prstGeom prst="donut">
            <a:avLst>
              <a:gd name="adj" fmla="val 3947"/>
            </a:avLst>
          </a:prstGeom>
          <a:blipFill>
            <a:blip r:embed="rId4" cstate="email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3330" name="Picture 18" descr="C:\Users\Usuario\Desktop\coches antiguosssssssss\Diapositiva4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1" name="Picture 19" descr="C:\Users\Usuario\Desktop\coches antiguosssssssss\Diapositiva2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2" name="Picture 20" descr="C:\Users\Usuario\Desktop\coches antiguosssssssss\Diapositiva25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6275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0" dur="5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000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Forma libre"/>
          <p:cNvSpPr/>
          <p:nvPr/>
        </p:nvSpPr>
        <p:spPr>
          <a:xfrm rot="5400000">
            <a:off x="2857500" y="-2857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5400000">
            <a:off x="3145508" y="-2002532"/>
            <a:ext cx="285293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glow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Forma libre"/>
          <p:cNvSpPr/>
          <p:nvPr/>
        </p:nvSpPr>
        <p:spPr>
          <a:xfrm rot="5400000">
            <a:off x="3424242" y="-1352572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Forma libre"/>
          <p:cNvSpPr/>
          <p:nvPr/>
        </p:nvSpPr>
        <p:spPr>
          <a:xfrm rot="16200000" flipV="1">
            <a:off x="2857500" y="571500"/>
            <a:ext cx="3429000" cy="9144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Forma libre"/>
          <p:cNvSpPr/>
          <p:nvPr/>
        </p:nvSpPr>
        <p:spPr>
          <a:xfrm rot="16200000" flipV="1">
            <a:off x="3143228" y="2000252"/>
            <a:ext cx="2857496" cy="6858000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Forma libre"/>
          <p:cNvSpPr/>
          <p:nvPr/>
        </p:nvSpPr>
        <p:spPr>
          <a:xfrm rot="16200000" flipV="1">
            <a:off x="3424242" y="3219436"/>
            <a:ext cx="2285992" cy="4991136"/>
          </a:xfrm>
          <a:custGeom>
            <a:avLst/>
            <a:gdLst>
              <a:gd name="connsiteX0" fmla="*/ 0 w 4572000"/>
              <a:gd name="connsiteY0" fmla="*/ 0 h 6858000"/>
              <a:gd name="connsiteX1" fmla="*/ 228600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228600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2286000 w 4572000"/>
              <a:gd name="connsiteY5" fmla="*/ 3429000 h 6858000"/>
              <a:gd name="connsiteX6" fmla="*/ 0 w 4572000"/>
              <a:gd name="connsiteY6" fmla="*/ 0 h 6858000"/>
              <a:gd name="connsiteX0" fmla="*/ 0 w 4572000"/>
              <a:gd name="connsiteY0" fmla="*/ 0 h 6858000"/>
              <a:gd name="connsiteX1" fmla="*/ 0 w 4572000"/>
              <a:gd name="connsiteY1" fmla="*/ 0 h 6858000"/>
              <a:gd name="connsiteX2" fmla="*/ 4572000 w 4572000"/>
              <a:gd name="connsiteY2" fmla="*/ 3429000 h 6858000"/>
              <a:gd name="connsiteX3" fmla="*/ 0 w 4572000"/>
              <a:gd name="connsiteY3" fmla="*/ 6858000 h 6858000"/>
              <a:gd name="connsiteX4" fmla="*/ 0 w 4572000"/>
              <a:gd name="connsiteY4" fmla="*/ 6858000 h 6858000"/>
              <a:gd name="connsiteX5" fmla="*/ 3214678 w 4572000"/>
              <a:gd name="connsiteY5" fmla="*/ 3429000 h 6858000"/>
              <a:gd name="connsiteX6" fmla="*/ 0 w 4572000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72000" h="6858000">
                <a:moveTo>
                  <a:pt x="0" y="0"/>
                </a:moveTo>
                <a:lnTo>
                  <a:pt x="0" y="0"/>
                </a:lnTo>
                <a:lnTo>
                  <a:pt x="4572000" y="3429000"/>
                </a:lnTo>
                <a:lnTo>
                  <a:pt x="0" y="6858000"/>
                </a:lnTo>
                <a:lnTo>
                  <a:pt x="0" y="6858000"/>
                </a:lnTo>
                <a:lnTo>
                  <a:pt x="3214678" y="3429000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200"/>
              </a:gs>
              <a:gs pos="45000">
                <a:srgbClr val="FF7A00"/>
              </a:gs>
              <a:gs pos="71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4" name="13 Imagen" descr="Diapositiva51.JPG"/>
          <p:cNvPicPr>
            <a:picLocks noGrp="1" noChangeAspect="1"/>
          </p:cNvPicPr>
          <p:nvPr isPhoto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7" name="Picture 21" descr="C:\Users\Usuario\Desktop\coches antiguosssssssss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1" descr="C:\Users\Usuario\Desktop\coches antiguosssssssss\Diapositiva4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icture 22" descr="C:\Users\Usuario\Desktop\coches antiguosssssssss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2" descr="C:\Users\Usuario\Desktop\coches antiguosssssssss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2" descr="C:\Users\Usuario\Desktop\coches antiguosssssssss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2" descr="C:\Users\Usuario\Desktop\coches antiguosssssssss\Diapositiva2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Picture 23" descr="C:\Users\Usuario\Desktop\coches antiguosssssssss\Diapositiva27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3498">
    <p:cover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5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50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08500"/>
            <a:ext cx="91440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08500"/>
            <a:ext cx="91440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349500"/>
            <a:ext cx="4572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420938"/>
            <a:ext cx="45720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349500"/>
            <a:ext cx="4572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Usuario\Desktop\coches antiguosssssssss\Diapositiva1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349500"/>
            <a:ext cx="4572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9 Triángulo isósceles"/>
          <p:cNvSpPr/>
          <p:nvPr/>
        </p:nvSpPr>
        <p:spPr>
          <a:xfrm>
            <a:off x="0" y="3357563"/>
            <a:ext cx="9144000" cy="3500437"/>
          </a:xfrm>
          <a:prstGeom prst="triangle">
            <a:avLst>
              <a:gd name="adj" fmla="val 50123"/>
            </a:avLst>
          </a:prstGeom>
          <a:blipFill>
            <a:blip r:embed="rId7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0" y="0"/>
            <a:ext cx="9144000" cy="3527425"/>
          </a:xfrm>
          <a:prstGeom prst="triangle">
            <a:avLst>
              <a:gd name="adj" fmla="val 50123"/>
            </a:avLst>
          </a:prstGeom>
          <a:blipFill>
            <a:blip r:embed="rId8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6200000">
            <a:off x="3446463" y="1160462"/>
            <a:ext cx="6858000" cy="4537075"/>
          </a:xfrm>
          <a:prstGeom prst="triangle">
            <a:avLst>
              <a:gd name="adj" fmla="val 49735"/>
            </a:avLst>
          </a:prstGeom>
          <a:blipFill>
            <a:blip r:embed="rId9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6200000" flipV="1">
            <a:off x="-1160462" y="1160462"/>
            <a:ext cx="6858000" cy="4537075"/>
          </a:xfrm>
          <a:prstGeom prst="triangle">
            <a:avLst>
              <a:gd name="adj" fmla="val 50228"/>
            </a:avLst>
          </a:prstGeom>
          <a:blipFill>
            <a:blip r:embed="rId10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374" name="Picture 14" descr="C:\Users\Usuario\Desktop\coches antiguosssssssss\Diapositiva39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15" descr="C:\Users\Usuario\Desktop\coches antiguosssssssss\Diapositiva28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 descr="C:\Users\Usuario\Desktop\coches antiguosssssssss\Diapositiva28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32570">
    <p:cover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0"/>
                                        <p:tgtEl>
                                          <p:spTgt spid="15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0"/>
                                        <p:tgtEl>
                                          <p:spTgt spid="15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riángulo isósceles"/>
          <p:cNvSpPr/>
          <p:nvPr/>
        </p:nvSpPr>
        <p:spPr>
          <a:xfrm>
            <a:off x="395536" y="3401616"/>
            <a:ext cx="8064896" cy="3267744"/>
          </a:xfrm>
          <a:prstGeom prst="triangle">
            <a:avLst>
              <a:gd name="adj" fmla="val 51779"/>
            </a:avLst>
          </a:prstGeom>
          <a:noFill/>
          <a:ln w="254000" cap="rnd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  <a:beve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 rot="10800000">
            <a:off x="395536" y="188640"/>
            <a:ext cx="8352928" cy="2835696"/>
          </a:xfrm>
          <a:prstGeom prst="triangle">
            <a:avLst>
              <a:gd name="adj" fmla="val 49913"/>
            </a:avLst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5400000">
            <a:off x="-954360" y="1394520"/>
            <a:ext cx="6264696" cy="3996952"/>
          </a:xfrm>
          <a:prstGeom prst="triangle">
            <a:avLst>
              <a:gd name="adj" fmla="val 48421"/>
            </a:avLst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3761656" y="1394520"/>
            <a:ext cx="6336704" cy="4068960"/>
          </a:xfrm>
          <a:prstGeom prst="triangle">
            <a:avLst>
              <a:gd name="adj" fmla="val 52847"/>
            </a:avLst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1835696" y="404664"/>
            <a:ext cx="5688632" cy="2160240"/>
          </a:xfrm>
          <a:prstGeom prst="triangle">
            <a:avLst>
              <a:gd name="adj" fmla="val 51357"/>
            </a:avLst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1619672" y="4005064"/>
            <a:ext cx="5976664" cy="2448272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 flipH="1">
            <a:off x="-324544" y="1556792"/>
            <a:ext cx="4608512" cy="3456384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6200000">
            <a:off x="4535996" y="1664804"/>
            <a:ext cx="4896544" cy="3240360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467544" y="2132856"/>
            <a:ext cx="2952328" cy="2376264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>
            <a:off x="3347864" y="764704"/>
            <a:ext cx="2592288" cy="1224136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2843808" y="4653136"/>
            <a:ext cx="3456384" cy="1440160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16200000">
            <a:off x="5652121" y="2204864"/>
            <a:ext cx="2880321" cy="2160240"/>
          </a:xfrm>
          <a:prstGeom prst="triangle">
            <a:avLst/>
          </a:prstGeom>
          <a:noFill/>
          <a:ln w="2540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1 Imagen" descr=",KIBL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Estrella de 4 puntas"/>
          <p:cNvSpPr/>
          <p:nvPr/>
        </p:nvSpPr>
        <p:spPr>
          <a:xfrm>
            <a:off x="0" y="0"/>
            <a:ext cx="9144000" cy="6858000"/>
          </a:xfrm>
          <a:prstGeom prst="star4">
            <a:avLst/>
          </a:prstGeom>
          <a:blipFill>
            <a:blip r:embed="rId3" cstate="email"/>
            <a:stretch>
              <a:fillRect/>
            </a:stretch>
          </a:blipFill>
          <a:ln w="26035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426" name="Picture 42" descr="C:\Users\Usuario\Desktop\coches antiguosssssssss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2" descr="C:\Users\Usuario\Desktop\coches antiguosssssssss\Diapositiva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3512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49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8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1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50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CC99"/>
              </a:solidFill>
            </a:endParaRPr>
          </a:p>
        </p:txBody>
      </p:sp>
      <p:sp>
        <p:nvSpPr>
          <p:cNvPr id="3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Marcador de contenid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email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Marcador de contenido"/>
          <p:cNvSpPr/>
          <p:nvPr/>
        </p:nvSpPr>
        <p:spPr>
          <a:xfrm>
            <a:off x="323850" y="260350"/>
            <a:ext cx="8424863" cy="6337300"/>
          </a:xfrm>
          <a:prstGeom prst="rect">
            <a:avLst/>
          </a:prstGeom>
          <a:solidFill>
            <a:srgbClr val="DC690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Marcador de contenido">
            <a:hlinkClick r:id="rId4"/>
          </p:cNvPr>
          <p:cNvSpPr/>
          <p:nvPr/>
        </p:nvSpPr>
        <p:spPr>
          <a:xfrm>
            <a:off x="611188" y="549275"/>
            <a:ext cx="7848600" cy="5759450"/>
          </a:xfrm>
          <a:prstGeom prst="rect">
            <a:avLst/>
          </a:prstGeom>
          <a:solidFill>
            <a:schemeClr val="accent5">
              <a:lumMod val="40000"/>
              <a:lumOff val="60000"/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Marcador de contenido"/>
          <p:cNvSpPr/>
          <p:nvPr/>
        </p:nvSpPr>
        <p:spPr>
          <a:xfrm>
            <a:off x="971550" y="836613"/>
            <a:ext cx="7129463" cy="5184775"/>
          </a:xfrm>
          <a:prstGeom prst="rect">
            <a:avLst/>
          </a:prstGeom>
          <a:solidFill>
            <a:srgbClr val="D258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Marcador de contenido"/>
          <p:cNvSpPr/>
          <p:nvPr/>
        </p:nvSpPr>
        <p:spPr>
          <a:xfrm>
            <a:off x="1258888" y="1125538"/>
            <a:ext cx="6553200" cy="4535487"/>
          </a:xfrm>
          <a:prstGeom prst="rect">
            <a:avLst/>
          </a:prstGeom>
          <a:solidFill>
            <a:srgbClr val="FDCBFB">
              <a:alpha val="4078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417" name="Picture 9" descr="C:\Users\Usuario\Desktop\coches antiguosssssssss\Diapositiva37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0" descr="C:\Users\Usuario\Desktop\coches antiguosssssssss\Diapositiva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11" descr="C:\Users\Usuario\Desktop\coches antiguosssssssss\Diapositiva3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2" descr="C:\Users\Usuario\Desktop\coches antiguosssssssss\Diapositiva30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52869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9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alt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/>
          </a:p>
        </p:txBody>
      </p:sp>
      <p:pic>
        <p:nvPicPr>
          <p:cNvPr id="4" name="3 Imagen" descr="123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9144000" cy="6858000"/>
          </a:xfrm>
          <a:prstGeom prst="triangle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1143000" y="-1143000"/>
            <a:ext cx="6858000" cy="9144000"/>
          </a:xfrm>
          <a:prstGeom prst="triangle">
            <a:avLst>
              <a:gd name="adj" fmla="val 50000"/>
            </a:avLst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0"/>
            <a:ext cx="9144000" cy="6858000"/>
          </a:xfrm>
          <a:prstGeom prst="triangle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1143000" y="-1143000"/>
            <a:ext cx="6858000" cy="9144000"/>
          </a:xfrm>
          <a:prstGeom prst="triangle">
            <a:avLst/>
          </a:prstGeom>
          <a:solidFill>
            <a:srgbClr val="4F81B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8441" name="Picture 9" descr="C:\Users\Usuario\Desktop\coches antiguossssssss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 descr="C:\Users\Usuario\Desktop\coches antiguossssssss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 descr="C:\Users\Usuario\Desktop\coches antiguossssssss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 descr="C:\Users\Usuario\Desktop\coches antiguossssssss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9" descr="C:\Users\Usuario\Desktop\coches antiguossssssss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18215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4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.o9bvño9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0"/>
            <a:ext cx="3132138" cy="2205038"/>
          </a:xfrm>
          <a:prstGeom prst="rect">
            <a:avLst/>
          </a:prstGeom>
          <a:solidFill>
            <a:srgbClr val="40404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4508500"/>
            <a:ext cx="3132138" cy="2349500"/>
          </a:xfrm>
          <a:prstGeom prst="rect">
            <a:avLst/>
          </a:prstGeom>
          <a:solidFill>
            <a:srgbClr val="40404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2205038"/>
            <a:ext cx="3132138" cy="230346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6227763" y="0"/>
            <a:ext cx="2916237" cy="2205038"/>
          </a:xfrm>
          <a:prstGeom prst="rect">
            <a:avLst/>
          </a:prstGeom>
          <a:solidFill>
            <a:srgbClr val="40404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227763" y="4508500"/>
            <a:ext cx="2916237" cy="2349500"/>
          </a:xfrm>
          <a:prstGeom prst="rect">
            <a:avLst/>
          </a:prstGeom>
          <a:solidFill>
            <a:srgbClr val="40404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132138" y="0"/>
            <a:ext cx="3095625" cy="2205038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132138" y="4508500"/>
            <a:ext cx="3095625" cy="2349500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132138" y="2205038"/>
            <a:ext cx="3095625" cy="2303462"/>
          </a:xfrm>
          <a:prstGeom prst="rect">
            <a:avLst/>
          </a:prstGeom>
          <a:solidFill>
            <a:srgbClr val="2626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227763" y="2205038"/>
            <a:ext cx="2916237" cy="230346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468" name="Picture 12" descr="C:\Users\Usuario\Desktop\coches antiguosssssssss\Diapositiva3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Picture 13" descr="C:\Users\Usuario\Desktop\coches antiguosssssssss\Diapositiva3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3363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7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94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g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ombo"/>
          <p:cNvSpPr/>
          <p:nvPr/>
        </p:nvSpPr>
        <p:spPr>
          <a:xfrm>
            <a:off x="0" y="0"/>
            <a:ext cx="2987675" cy="6858000"/>
          </a:xfrm>
          <a:prstGeom prst="diamond">
            <a:avLst/>
          </a:prstGeom>
          <a:solidFill>
            <a:srgbClr val="2626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2916238" y="0"/>
            <a:ext cx="3240087" cy="6858000"/>
          </a:xfrm>
          <a:prstGeom prst="diamond">
            <a:avLst/>
          </a:prstGeom>
          <a:solidFill>
            <a:srgbClr val="2626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084888" y="0"/>
            <a:ext cx="3059112" cy="6858000"/>
          </a:xfrm>
          <a:prstGeom prst="diamond">
            <a:avLst/>
          </a:prstGeom>
          <a:solidFill>
            <a:srgbClr val="26262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919956" y="919956"/>
            <a:ext cx="3387725" cy="1547813"/>
          </a:xfrm>
          <a:prstGeom prst="rt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7596188" y="0"/>
            <a:ext cx="1547812" cy="3429000"/>
          </a:xfrm>
          <a:prstGeom prst="rt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3429000"/>
            <a:ext cx="1692275" cy="3429000"/>
          </a:xfrm>
          <a:prstGeom prst="rt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5400000" flipH="1" flipV="1">
            <a:off x="6655594" y="4369594"/>
            <a:ext cx="3429000" cy="1547812"/>
          </a:xfrm>
          <a:prstGeom prst="rt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10800000">
            <a:off x="1403350" y="0"/>
            <a:ext cx="3168650" cy="3429000"/>
          </a:xfrm>
          <a:prstGeom prst="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>
            <a:off x="4427538" y="0"/>
            <a:ext cx="3240087" cy="3429000"/>
          </a:xfrm>
          <a:prstGeom prst="triangle">
            <a:avLst>
              <a:gd name="adj" fmla="val 49419"/>
            </a:avLst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1476375" y="3429000"/>
            <a:ext cx="3024188" cy="3429000"/>
          </a:xfrm>
          <a:prstGeom prst="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4500563" y="3500438"/>
            <a:ext cx="3167062" cy="3357562"/>
          </a:xfrm>
          <a:prstGeom prst="triangle">
            <a:avLst/>
          </a:prstGeom>
          <a:solidFill>
            <a:srgbClr val="6325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495" name="Picture 15" descr="C:\Users\Usuario\Desktop\coches antiguosssssssss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C:\Users\Usuario\Desktop\coches antiguosssssssss\Diapositiva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0652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y6ju7vk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ombo"/>
          <p:cNvSpPr/>
          <p:nvPr/>
        </p:nvSpPr>
        <p:spPr>
          <a:xfrm>
            <a:off x="0" y="0"/>
            <a:ext cx="3203575" cy="6858000"/>
          </a:xfrm>
          <a:prstGeom prst="diamond">
            <a:avLst/>
          </a:prstGeom>
          <a:solidFill>
            <a:srgbClr val="FFFF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3203575" y="0"/>
            <a:ext cx="2881313" cy="6858000"/>
          </a:xfrm>
          <a:prstGeom prst="diamond">
            <a:avLst/>
          </a:prstGeom>
          <a:solidFill>
            <a:srgbClr val="FFC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011863" y="0"/>
            <a:ext cx="3132137" cy="6858000"/>
          </a:xfrm>
          <a:prstGeom prst="diamond">
            <a:avLst/>
          </a:prstGeom>
          <a:solidFill>
            <a:srgbClr val="FFC000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5400000">
            <a:off x="-869157" y="869157"/>
            <a:ext cx="3357563" cy="1619250"/>
          </a:xfrm>
          <a:prstGeom prst="rtTriangle">
            <a:avLst/>
          </a:prstGeom>
          <a:solidFill>
            <a:srgbClr val="00B05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0" y="3429000"/>
            <a:ext cx="1619250" cy="3429000"/>
          </a:xfrm>
          <a:prstGeom prst="rtTriangle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7596188" y="0"/>
            <a:ext cx="1547812" cy="3429000"/>
          </a:xfrm>
          <a:prstGeom prst="rtTriangle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7596188" y="3429000"/>
            <a:ext cx="1547812" cy="3429000"/>
          </a:xfrm>
          <a:prstGeom prst="rtTriangle">
            <a:avLst/>
          </a:prstGeom>
          <a:solidFill>
            <a:srgbClr val="00B05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10800000">
            <a:off x="1619250" y="0"/>
            <a:ext cx="3097213" cy="3429000"/>
          </a:xfrm>
          <a:prstGeom prst="triangle">
            <a:avLst/>
          </a:prstGeom>
          <a:solidFill>
            <a:srgbClr val="0D0D0D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Triángulo isósceles"/>
          <p:cNvSpPr/>
          <p:nvPr/>
        </p:nvSpPr>
        <p:spPr>
          <a:xfrm>
            <a:off x="1619250" y="3429000"/>
            <a:ext cx="3097213" cy="3429000"/>
          </a:xfrm>
          <a:prstGeom prst="triangle">
            <a:avLst/>
          </a:prstGeom>
          <a:solidFill>
            <a:srgbClr val="060A0E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3429000"/>
            <a:ext cx="2952750" cy="3429000"/>
          </a:xfrm>
          <a:prstGeom prst="triangle">
            <a:avLst/>
          </a:prstGeom>
          <a:solidFill>
            <a:srgbClr val="0D0D0D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10800000">
            <a:off x="4572000" y="0"/>
            <a:ext cx="3024188" cy="3524250"/>
          </a:xfrm>
          <a:prstGeom prst="triangle">
            <a:avLst/>
          </a:prstGeom>
          <a:solidFill>
            <a:srgbClr val="060A0E">
              <a:alpha val="6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Picture 11" descr="C:\Users\Usuario\Desktop\coches antiguosssssssss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6605371" y="332656"/>
            <a:ext cx="1981633" cy="15696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9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Algerian" panose="04020705040A02060702" pitchFamily="82" charset="0"/>
              </a:rPr>
              <a:t>fin</a:t>
            </a:r>
          </a:p>
        </p:txBody>
      </p:sp>
      <p:pic>
        <p:nvPicPr>
          <p:cNvPr id="102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963" y="5661025"/>
            <a:ext cx="3030537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ransition spd="slow" advTm="23409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5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59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1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5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115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6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7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8" dur="115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>
              <a:solidFill>
                <a:srgbClr val="000000"/>
              </a:solidFill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>
              <a:solidFill>
                <a:srgbClr val="000000"/>
              </a:solidFill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>
              <a:solidFill>
                <a:srgbClr val="000000"/>
              </a:solidFill>
            </a:endParaRPr>
          </a:p>
        </p:txBody>
      </p:sp>
      <p:sp>
        <p:nvSpPr>
          <p:cNvPr id="2253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es-ES" sz="1800">
              <a:solidFill>
                <a:srgbClr val="000000"/>
              </a:solidFill>
            </a:endParaRPr>
          </a:p>
        </p:txBody>
      </p:sp>
      <p:pic>
        <p:nvPicPr>
          <p:cNvPr id="2253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s-ES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253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endParaRPr lang="es-ES" altLang="es-ES" sz="180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699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5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83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8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29" marB="4572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256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s-ES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256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s-ES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7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656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656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312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ES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ES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45706" marB="4570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258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8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s-ES_tradnl" altLang="es-ES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9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8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2|8.4|9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4|8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7.7|6.6|7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9.5|6.3|8.3|8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7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8.7|2.8"/>
</p:tagLst>
</file>

<file path=ppt/theme/theme1.xml><?xml version="1.0" encoding="utf-8"?>
<a:theme xmlns:a="http://schemas.openxmlformats.org/drawingml/2006/main" name="Vehículos Antigu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Vehículos Antiguos</Template>
  <TotalTime>1</TotalTime>
  <Words>69</Words>
  <Application>Microsoft Office PowerPoint</Application>
  <PresentationFormat>Presentación en pantalla (4:3)</PresentationFormat>
  <Paragraphs>35</Paragraphs>
  <Slides>20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Calibri</vt:lpstr>
      <vt:lpstr>Berlin Sans FB Demi</vt:lpstr>
      <vt:lpstr>Vehículos Antiguos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jesús  Mota</dc:creator>
  <cp:lastModifiedBy>jesús  Mota</cp:lastModifiedBy>
  <cp:revision>2</cp:revision>
  <dcterms:created xsi:type="dcterms:W3CDTF">2013-10-25T18:09:28Z</dcterms:created>
  <dcterms:modified xsi:type="dcterms:W3CDTF">2013-10-25T18:10:33Z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