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57" r:id="rId2"/>
    <p:sldId id="263" r:id="rId3"/>
    <p:sldId id="258" r:id="rId4"/>
    <p:sldId id="270" r:id="rId5"/>
    <p:sldId id="271" r:id="rId6"/>
    <p:sldId id="280" r:id="rId7"/>
    <p:sldId id="281" r:id="rId8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92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19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20164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3412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17413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91052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9837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74539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74393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00281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09539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62434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99196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Official Era   Ameno [Real Music Video].wav"/>
          </p:stSnd>
        </p:sndAc>
      </p:transition>
    </mc:Choice>
    <mc:Fallback xmlns="">
      <p:transition spd="slow">
        <p:sndAc>
          <p:stSnd>
            <p:snd r:embed="rId3" name="Official Era   Ameno [Real Music Video]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38BD6-67ED-429A-99F3-6AF3DF78C02F}" type="datetimeFigureOut">
              <a:rPr lang="es-VE" smtClean="0"/>
              <a:t>19-05-2015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CFE0F-AFA0-4348-8AD6-E5614D5C526C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628038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3" name="Official Era   Ameno [Real Music Video].wav"/>
          </p:stSnd>
        </p:sndAc>
      </p:transition>
    </mc:Choice>
    <mc:Fallback xmlns="">
      <p:transition spd="slow">
        <p:sndAc>
          <p:stSnd>
            <p:snd r:embed="rId14" name="Official Era   Ameno [Real Music Video]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audio" Target="../media/audio1.wav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audio" Target="../media/audio1.wa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audio" Target="../media/audio1.wav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audio" Target="../media/audio1.wav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audio" Target="../media/audio1.wav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audio" Target="../media/audio1.wav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1876" y="2813516"/>
            <a:ext cx="42549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4000" i="1" dirty="0">
                <a:solidFill>
                  <a:srgbClr val="FF0000"/>
                </a:solidFill>
                <a:latin typeface="CommercialScript BT" panose="03030803040807090C04" pitchFamily="66" charset="0"/>
              </a:rPr>
              <a:t>Los tulipanes que se parecen a Van </a:t>
            </a:r>
            <a:r>
              <a:rPr lang="es-VE" sz="4000" i="1" dirty="0" smtClean="0">
                <a:solidFill>
                  <a:srgbClr val="FF0000"/>
                </a:solidFill>
                <a:latin typeface="CommercialScript BT" panose="03030803040807090C04" pitchFamily="66" charset="0"/>
              </a:rPr>
              <a:t>Gogh</a:t>
            </a:r>
            <a:endParaRPr lang="es-VE" sz="4000" i="1" dirty="0">
              <a:latin typeface="AmdtSymbols" panose="02000500000000020004" pitchFamily="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3365" y="282389"/>
            <a:ext cx="4169244" cy="5943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995" y="4570608"/>
            <a:ext cx="2038095" cy="231428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2145" y="184658"/>
            <a:ext cx="1835055" cy="2615411"/>
          </a:xfrm>
          <a:prstGeom prst="rect">
            <a:avLst/>
          </a:prstGeom>
        </p:spPr>
      </p:pic>
      <p:pic>
        <p:nvPicPr>
          <p:cNvPr id="5" name="Venezuela_Bertin_Osborne[1_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80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799"/>
    </mc:Choice>
    <mc:Fallback xmlns="">
      <p:transition spd="slow" advTm="21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2545" y="394692"/>
            <a:ext cx="426284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i="1" dirty="0"/>
              <a:t>El origen del </a:t>
            </a:r>
            <a:r>
              <a:rPr lang="es-VE" i="1" dirty="0" err="1"/>
              <a:t>Keukenhof</a:t>
            </a:r>
            <a:r>
              <a:rPr lang="es-VE" i="1" dirty="0"/>
              <a:t> se remonta al siglo XV cuando la condesa de Holanda, Jacoba van </a:t>
            </a:r>
            <a:r>
              <a:rPr lang="es-VE" i="1" dirty="0" err="1"/>
              <a:t>Beyeren</a:t>
            </a:r>
            <a:r>
              <a:rPr lang="es-VE" i="1" dirty="0"/>
              <a:t> empezó su propio huerto de hierbas y plantas para cocinar, de ahí proviene el nombre del parque, ya que </a:t>
            </a:r>
            <a:r>
              <a:rPr lang="es-VE" i="1" dirty="0" err="1"/>
              <a:t>Keuken</a:t>
            </a:r>
            <a:r>
              <a:rPr lang="es-VE" i="1" dirty="0"/>
              <a:t> significa cocina en holandés.</a:t>
            </a:r>
          </a:p>
          <a:p>
            <a:endParaRPr lang="es-VE" i="1" dirty="0"/>
          </a:p>
          <a:p>
            <a:r>
              <a:rPr lang="es-VE" i="1" dirty="0"/>
              <a:t>En 1857 el arquitecto paisajístico </a:t>
            </a:r>
            <a:r>
              <a:rPr lang="es-VE" i="1" dirty="0" err="1"/>
              <a:t>Jan</a:t>
            </a:r>
            <a:r>
              <a:rPr lang="es-VE" i="1" dirty="0"/>
              <a:t> David </a:t>
            </a:r>
            <a:r>
              <a:rPr lang="es-VE" i="1" dirty="0" err="1"/>
              <a:t>Zocher</a:t>
            </a:r>
            <a:r>
              <a:rPr lang="es-VE" i="1" dirty="0"/>
              <a:t> y su hijo Louis Paul </a:t>
            </a:r>
            <a:r>
              <a:rPr lang="es-VE" i="1" dirty="0" err="1"/>
              <a:t>Zocher</a:t>
            </a:r>
            <a:r>
              <a:rPr lang="es-VE" i="1" dirty="0"/>
              <a:t>, responsables del diseño del parque </a:t>
            </a:r>
            <a:r>
              <a:rPr lang="es-VE" i="1" dirty="0" err="1"/>
              <a:t>Vondelpark</a:t>
            </a:r>
            <a:r>
              <a:rPr lang="es-VE" i="1" dirty="0"/>
              <a:t> de Ámsterdam, recibieron el encargo de diseñar los jardines alrededor del castillo de </a:t>
            </a:r>
            <a:r>
              <a:rPr lang="es-VE" i="1" dirty="0" err="1"/>
              <a:t>Keukenhof</a:t>
            </a:r>
            <a:r>
              <a:rPr lang="es-VE" i="1" dirty="0"/>
              <a:t> siguiendo el estilo de jardín inglés.</a:t>
            </a:r>
          </a:p>
          <a:p>
            <a:endParaRPr lang="es-VE" i="1" dirty="0"/>
          </a:p>
          <a:p>
            <a:r>
              <a:rPr lang="es-VE" i="1" dirty="0"/>
              <a:t>El jardín diseñado en el siglo XIX es la base del parque actual que se remonta a 1949 cuando un grupo de cultivadores y exportadores de flores crearon una exposición permanente de bulbos de floración primaveral que sirviera de escaparate de la industria de las flores”, explicó </a:t>
            </a:r>
            <a:r>
              <a:rPr lang="es-VE" i="1" dirty="0" err="1"/>
              <a:t>Gerards</a:t>
            </a:r>
            <a:r>
              <a:rPr lang="es-VE" i="1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4" name="Picture 2" descr="http://www.holland.com/upload_mm/b/a/2/44842_fullimage_vincent-van-gogh-ontwerp-keukenhof_560x350_560x3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1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1" y="3429000"/>
            <a:ext cx="4572000" cy="3429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085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63">
        <p:sndAc>
          <p:stSnd>
            <p:snd r:embed="rId3" name="Official Era   Ameno [Real Music Video].wav"/>
          </p:stSnd>
        </p:sndAc>
      </p:transition>
    </mc:Choice>
    <mc:Fallback xmlns="">
      <p:transition spd="slow" advTm="37963">
        <p:sndAc>
          <p:stSnd>
            <p:snd r:embed="rId6" name="Official Era   Ameno [Real Music Video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917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00">
        <p:sndAc>
          <p:stSnd>
            <p:snd r:embed="rId3" name="Official Era   Ameno [Real Music Video].wav"/>
          </p:stSnd>
        </p:sndAc>
      </p:transition>
    </mc:Choice>
    <mc:Fallback xmlns="">
      <p:transition spd="slow" advTm="17700">
        <p:sndAc>
          <p:stSnd>
            <p:snd r:embed="rId5" name="Official Era   Ameno [Real Music Video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208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91">
        <p:sndAc>
          <p:stSnd>
            <p:snd r:embed="rId3" name="Official Era   Ameno [Real Music Video].wav"/>
          </p:stSnd>
        </p:sndAc>
      </p:transition>
    </mc:Choice>
    <mc:Fallback xmlns="">
      <p:transition spd="slow" advTm="28391">
        <p:sndAc>
          <p:stSnd>
            <p:snd r:embed="rId6" name="Official Era   Ameno [Real Music Video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613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96">
        <p:sndAc>
          <p:stSnd>
            <p:snd r:embed="rId3" name="Official Era   Ameno [Real Music Video].wav"/>
          </p:stSnd>
        </p:sndAc>
      </p:transition>
    </mc:Choice>
    <mc:Fallback xmlns="">
      <p:transition spd="slow" advTm="32696">
        <p:sndAc>
          <p:stSnd>
            <p:snd r:embed="rId6" name="Official Era   Ameno [Real Music Video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457982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9829" y="19050"/>
            <a:ext cx="4564172" cy="70127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708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75">
        <p:sndAc>
          <p:stSnd>
            <p:snd r:embed="rId3" name="Official Era   Ameno [Real Music Video].wav"/>
          </p:stSnd>
        </p:sndAc>
      </p:transition>
    </mc:Choice>
    <mc:Fallback xmlns="">
      <p:transition spd="slow" advTm="46675">
        <p:sndAc>
          <p:stSnd>
            <p:snd r:embed="rId6" name="Official Era   Ameno [Real Music Video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9097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975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5">
        <p:sndAc>
          <p:stSnd>
            <p:snd r:embed="rId3" name="Official Era   Ameno [Real Music Video].wav"/>
          </p:stSnd>
        </p:sndAc>
      </p:transition>
    </mc:Choice>
    <mc:Fallback xmlns="">
      <p:transition spd="slow" advTm="20285">
        <p:sndAc>
          <p:stSnd>
            <p:snd r:embed="rId5" name="Official Era   Ameno [Real Music Video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5.9|6.1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.5|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146</Words>
  <Application>Microsoft Office PowerPoint</Application>
  <PresentationFormat>Presentación en pantalla (4:3)</PresentationFormat>
  <Paragraphs>6</Paragraphs>
  <Slides>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AmdtSymbols</vt:lpstr>
      <vt:lpstr>Arial</vt:lpstr>
      <vt:lpstr>Calibri</vt:lpstr>
      <vt:lpstr>Calibri Light</vt:lpstr>
      <vt:lpstr>CommercialScript BT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2015-05-15T23:20:57Z</dcterms:created>
  <dcterms:modified xsi:type="dcterms:W3CDTF">2015-05-19T15:56:40Z</dcterms:modified>
</cp:coreProperties>
</file>