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4" r:id="rId3"/>
    <p:sldId id="259" r:id="rId4"/>
    <p:sldId id="266" r:id="rId5"/>
    <p:sldId id="286" r:id="rId6"/>
    <p:sldId id="280" r:id="rId7"/>
    <p:sldId id="283" r:id="rId8"/>
    <p:sldId id="271" r:id="rId9"/>
    <p:sldId id="270" r:id="rId10"/>
    <p:sldId id="260" r:id="rId11"/>
    <p:sldId id="264" r:id="rId12"/>
    <p:sldId id="276" r:id="rId13"/>
    <p:sldId id="267" r:id="rId14"/>
    <p:sldId id="258" r:id="rId15"/>
    <p:sldId id="273" r:id="rId16"/>
    <p:sldId id="285" r:id="rId17"/>
    <p:sldId id="263" r:id="rId18"/>
    <p:sldId id="274" r:id="rId19"/>
    <p:sldId id="278" r:id="rId20"/>
    <p:sldId id="282" r:id="rId21"/>
    <p:sldId id="275" r:id="rId22"/>
    <p:sldId id="265" r:id="rId23"/>
    <p:sldId id="268" r:id="rId24"/>
    <p:sldId id="261" r:id="rId25"/>
    <p:sldId id="269" r:id="rId26"/>
    <p:sldId id="262" r:id="rId27"/>
    <p:sldId id="277" r:id="rId28"/>
    <p:sldId id="272" r:id="rId29"/>
    <p:sldId id="279" r:id="rId30"/>
    <p:sldId id="256" r:id="rId3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9" autoAdjust="0"/>
    <p:restoredTop sz="94660"/>
  </p:normalViewPr>
  <p:slideViewPr>
    <p:cSldViewPr showGuides="1">
      <p:cViewPr varScale="1">
        <p:scale>
          <a:sx n="67" d="100"/>
          <a:sy n="67" d="100"/>
        </p:scale>
        <p:origin x="5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172857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321563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56104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290683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3906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158241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144711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790807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03282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704058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206574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48763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fficial Era   Ameno [Real Music Video]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03"/>
    </mc:Choice>
    <mc:Fallback>
      <p:transition spd="slow" advTm="91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590800" y="152400"/>
            <a:ext cx="4038600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400" b="1" dirty="0" smtClean="0">
                <a:solidFill>
                  <a:srgbClr val="FFFF00"/>
                </a:solidFill>
              </a:rPr>
              <a:t>LAS OBRAS DE GIOTTO</a:t>
            </a:r>
            <a:endParaRPr lang="es-VE" sz="24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9873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22"/>
    </mc:Choice>
    <mc:Fallback>
      <p:transition spd="slow" advTm="143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60952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30"/>
    </mc:Choice>
    <mc:Fallback>
      <p:transition spd="slow" advTm="85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8706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52"/>
    </mc:Choice>
    <mc:Fallback>
      <p:transition spd="slow" advTm="92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832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08"/>
    </mc:Choice>
    <mc:Fallback>
      <p:transition spd="slow" advTm="8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" y="0"/>
            <a:ext cx="9115425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857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99"/>
    </mc:Choice>
    <mc:Fallback>
      <p:transition spd="slow" advTm="84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3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513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72"/>
    </mc:Choice>
    <mc:Fallback>
      <p:transition spd="slow" advTm="90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0200" cy="68497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6953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20"/>
    </mc:Choice>
    <mc:Fallback>
      <p:transition spd="slow" advTm="9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-1"/>
            <a:ext cx="9139238" cy="68763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46312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88"/>
    </mc:Choice>
    <mc:Fallback>
      <p:transition spd="slow" advTm="10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061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9918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36"/>
    </mc:Choice>
    <mc:Fallback>
      <p:transition spd="slow" advTm="92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75" y="0"/>
            <a:ext cx="9172575" cy="6887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4077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02"/>
    </mc:Choice>
    <mc:Fallback>
      <p:transition spd="slow" advTm="88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9559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307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32"/>
    </mc:Choice>
    <mc:Fallback>
      <p:transition spd="slow" advTm="9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387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00363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19"/>
    </mc:Choice>
    <mc:Fallback>
      <p:transition spd="slow" advTm="96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666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943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58"/>
    </mc:Choice>
    <mc:Fallback>
      <p:transition spd="slow" advTm="8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869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52"/>
    </mc:Choice>
    <mc:Fallback>
      <p:transition spd="slow" advTm="88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45957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56"/>
    </mc:Choice>
    <mc:Fallback>
      <p:transition spd="slow" advTm="8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57819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08"/>
    </mc:Choice>
    <mc:Fallback>
      <p:transition spd="slow" advTm="8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6124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68"/>
    </mc:Choice>
    <mc:Fallback>
      <p:transition spd="slow" advTm="71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0"/>
            <a:ext cx="9129714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23720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32"/>
    </mc:Choice>
    <mc:Fallback>
      <p:transition spd="slow" advTm="8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" y="-9525"/>
            <a:ext cx="9115426" cy="68719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9984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68"/>
    </mc:Choice>
    <mc:Fallback>
      <p:transition spd="slow" advTm="8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42905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53"/>
    </mc:Choice>
    <mc:Fallback>
      <p:transition spd="slow" advTm="8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121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14"/>
    </mc:Choice>
    <mc:Fallback>
      <p:transition spd="slow" advTm="86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08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92160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19"/>
    </mc:Choice>
    <mc:Fallback>
      <p:transition spd="slow" advTm="86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834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40"/>
    </mc:Choice>
    <mc:Fallback>
      <p:transition spd="slow" advTm="87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3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4653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12"/>
    </mc:Choice>
    <mc:Fallback>
      <p:transition spd="slow" advTm="81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2579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52"/>
    </mc:Choice>
    <mc:Fallback>
      <p:transition spd="slow" advTm="84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"/>
            <a:ext cx="9144000" cy="68199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5820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52"/>
    </mc:Choice>
    <mc:Fallback>
      <p:transition spd="slow" advTm="79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64620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76"/>
    </mc:Choice>
    <mc:Fallback>
      <p:transition spd="slow" advTm="9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551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93"/>
    </mc:Choice>
    <mc:Fallback>
      <p:transition spd="slow" advTm="9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25603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25604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5606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25607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125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7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974</TotalTime>
  <Words>20</Words>
  <Application>Microsoft Office PowerPoint</Application>
  <PresentationFormat>Presentación en pantalla (4:3)</PresentationFormat>
  <Paragraphs>3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33</cp:revision>
  <cp:lastPrinted>1601-01-01T00:00:00Z</cp:lastPrinted>
  <dcterms:created xsi:type="dcterms:W3CDTF">2015-02-14T17:45:45Z</dcterms:created>
  <dcterms:modified xsi:type="dcterms:W3CDTF">2015-06-27T18:02:56Z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