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9" r:id="rId3"/>
    <p:sldId id="256" r:id="rId4"/>
    <p:sldId id="291" r:id="rId5"/>
    <p:sldId id="289" r:id="rId6"/>
    <p:sldId id="288" r:id="rId7"/>
    <p:sldId id="287" r:id="rId8"/>
    <p:sldId id="286" r:id="rId9"/>
    <p:sldId id="285" r:id="rId10"/>
    <p:sldId id="284" r:id="rId11"/>
    <p:sldId id="283" r:id="rId12"/>
    <p:sldId id="282" r:id="rId13"/>
    <p:sldId id="281" r:id="rId14"/>
    <p:sldId id="280" r:id="rId15"/>
    <p:sldId id="279" r:id="rId16"/>
    <p:sldId id="278" r:id="rId17"/>
    <p:sldId id="277" r:id="rId18"/>
    <p:sldId id="276" r:id="rId19"/>
    <p:sldId id="275" r:id="rId20"/>
    <p:sldId id="274" r:id="rId21"/>
    <p:sldId id="273" r:id="rId22"/>
    <p:sldId id="272" r:id="rId23"/>
    <p:sldId id="271" r:id="rId24"/>
    <p:sldId id="270" r:id="rId25"/>
    <p:sldId id="268" r:id="rId26"/>
    <p:sldId id="267" r:id="rId27"/>
    <p:sldId id="264" r:id="rId28"/>
    <p:sldId id="314" r:id="rId29"/>
    <p:sldId id="313" r:id="rId3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Ut6XeJO9yXz4u/OLMcw3g" hashData="26yBUFwjFdpjBRwL1ahDpCKMTX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640" autoAdjust="0"/>
  </p:normalViewPr>
  <p:slideViewPr>
    <p:cSldViewPr>
      <p:cViewPr>
        <p:scale>
          <a:sx n="50" d="100"/>
          <a:sy n="50" d="100"/>
        </p:scale>
        <p:origin x="-1086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9EB97-426A-4CC0-9A8A-0696AE809795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2F955-48A1-4C42-AF27-1EAD1374F8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9EB97-426A-4CC0-9A8A-0696AE809795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2F955-48A1-4C42-AF27-1EAD1374F8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9EB97-426A-4CC0-9A8A-0696AE809795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2F955-48A1-4C42-AF27-1EAD1374F8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9EB97-426A-4CC0-9A8A-0696AE809795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2F955-48A1-4C42-AF27-1EAD1374F8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9EB97-426A-4CC0-9A8A-0696AE809795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2F955-48A1-4C42-AF27-1EAD1374F8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9EB97-426A-4CC0-9A8A-0696AE809795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2F955-48A1-4C42-AF27-1EAD1374F8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9EB97-426A-4CC0-9A8A-0696AE809795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2F955-48A1-4C42-AF27-1EAD1374F8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9EB97-426A-4CC0-9A8A-0696AE809795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2F955-48A1-4C42-AF27-1EAD1374F8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9EB97-426A-4CC0-9A8A-0696AE809795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2F955-48A1-4C42-AF27-1EAD1374F8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9EB97-426A-4CC0-9A8A-0696AE809795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2F955-48A1-4C42-AF27-1EAD1374F8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9EB97-426A-4CC0-9A8A-0696AE809795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2F955-48A1-4C42-AF27-1EAD1374F8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2B6FF9-2F9D-4083-AB42-DF1506DB45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89EB97-426A-4CC0-9A8A-0696AE809795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32F955-48A1-4C42-AF27-1EAD1374F8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93E86F1-25F3-441A-97C7-8908F9D6E19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6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8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0626499601143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0"/>
            <a:ext cx="466178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090728092730199559.gif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4071934" y="0"/>
            <a:ext cx="466257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 flipH="1">
            <a:off x="0" y="1214422"/>
            <a:ext cx="4429156" cy="42165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6000" dirty="0" smtClean="0">
                <a:latin typeface="Broadway" pitchFamily="82" charset="0"/>
              </a:rPr>
              <a:t>U</a:t>
            </a:r>
            <a:r>
              <a:rPr lang="es-ES" sz="6000" dirty="0" smtClean="0">
                <a:solidFill>
                  <a:srgbClr val="FF0000"/>
                </a:solidFill>
                <a:latin typeface="Broadway" pitchFamily="82" charset="0"/>
              </a:rPr>
              <a:t>n</a:t>
            </a:r>
            <a:r>
              <a:rPr lang="es-ES" sz="6000" dirty="0" smtClean="0">
                <a:latin typeface="Broadway" pitchFamily="82" charset="0"/>
              </a:rPr>
              <a:t> To</a:t>
            </a:r>
            <a:r>
              <a:rPr lang="es-ES" sz="6000" dirty="0" smtClean="0">
                <a:solidFill>
                  <a:srgbClr val="FF0000"/>
                </a:solidFill>
                <a:latin typeface="Broadway" pitchFamily="82" charset="0"/>
              </a:rPr>
              <a:t>q</a:t>
            </a:r>
            <a:r>
              <a:rPr lang="es-ES" sz="6000" dirty="0" smtClean="0">
                <a:latin typeface="Broadway" pitchFamily="82" charset="0"/>
              </a:rPr>
              <a:t>ue </a:t>
            </a:r>
          </a:p>
          <a:p>
            <a:endParaRPr lang="es-ES" sz="4400" dirty="0" smtClean="0">
              <a:latin typeface="Broadway" pitchFamily="82" charset="0"/>
            </a:endParaRPr>
          </a:p>
          <a:p>
            <a:r>
              <a:rPr lang="es-ES" sz="6000" dirty="0" smtClean="0">
                <a:latin typeface="Broadway" pitchFamily="82" charset="0"/>
              </a:rPr>
              <a:t>       D</a:t>
            </a:r>
            <a:r>
              <a:rPr lang="es-ES" sz="6000" dirty="0" smtClean="0">
                <a:solidFill>
                  <a:srgbClr val="FF0000"/>
                </a:solidFill>
                <a:latin typeface="Broadway" pitchFamily="82" charset="0"/>
              </a:rPr>
              <a:t>e</a:t>
            </a:r>
            <a:r>
              <a:rPr lang="es-ES" sz="6000" dirty="0" smtClean="0">
                <a:latin typeface="Broadway" pitchFamily="82" charset="0"/>
              </a:rPr>
              <a:t> </a:t>
            </a:r>
          </a:p>
          <a:p>
            <a:endParaRPr lang="es-ES" sz="4400" dirty="0" smtClean="0">
              <a:latin typeface="Broadway" pitchFamily="82" charset="0"/>
            </a:endParaRPr>
          </a:p>
          <a:p>
            <a:r>
              <a:rPr lang="es-ES" sz="4400" dirty="0" smtClean="0">
                <a:latin typeface="Broadway" pitchFamily="82" charset="0"/>
              </a:rPr>
              <a:t>      </a:t>
            </a:r>
            <a:r>
              <a:rPr lang="es-ES" sz="6000" dirty="0" smtClean="0">
                <a:latin typeface="Broadway" pitchFamily="82" charset="0"/>
              </a:rPr>
              <a:t>Co</a:t>
            </a:r>
            <a:r>
              <a:rPr lang="es-ES" sz="6000" dirty="0" smtClean="0">
                <a:solidFill>
                  <a:srgbClr val="FF0000"/>
                </a:solidFill>
                <a:latin typeface="Broadway" pitchFamily="82" charset="0"/>
              </a:rPr>
              <a:t>l</a:t>
            </a:r>
            <a:r>
              <a:rPr lang="es-ES" sz="6000" dirty="0" smtClean="0">
                <a:latin typeface="Broadway" pitchFamily="82" charset="0"/>
              </a:rPr>
              <a:t>or  </a:t>
            </a:r>
            <a:endParaRPr lang="es-ES" sz="6000" dirty="0">
              <a:latin typeface="Broadway" pitchFamily="82" charset="0"/>
            </a:endParaRPr>
          </a:p>
        </p:txBody>
      </p:sp>
    </p:spTree>
  </p:cSld>
  <p:clrMapOvr>
    <a:masterClrMapping/>
  </p:clrMapOvr>
  <p:transition advTm="20000">
    <p:sndAc>
      <p:stSnd loop="1">
        <p:snd r:embed="rId2" name="FLASHDANCE 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mV053CPf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507209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06_Muestras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0"/>
            <a:ext cx="507209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2143108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215206" y="0"/>
            <a:ext cx="1928794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4_Pintar_sobre_carit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07_Muestras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73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48253" y="0"/>
            <a:ext cx="904749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659bz3p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34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21497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0000886555_l_0_cxair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0"/>
            <a:ext cx="521497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215206" y="0"/>
            <a:ext cx="1928794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7416_335326446494094_189222704437803_1432394_48529145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83465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3248630_60c1ecdca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304511885_selectivecolor_0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88763ue61ol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143537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207167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215206" y="0"/>
            <a:ext cx="1928794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Dee-a2726187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1670" y="0"/>
            <a:ext cx="511322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04511888_selectivecolor_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304511889_selectivecolor_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04511900_selectivecolor_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304511910_selectivecolor_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04511912_selectivecolor_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304511935_selectivecolor_2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04511942_selectivecolor_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304511942_selectivecolor_4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04511943_selectivecolor_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304511953_selectivecolor_4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04511984_selectivecolor_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304511979_selectivecolor_44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04512021_selectivecolor_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304512009_selectivecolor_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06056530_28okvlvf95lfcg2k3i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8660" y="0"/>
            <a:ext cx="957266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306056543_mf8rrcghigora9w5cbg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28660" y="0"/>
            <a:ext cx="957266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06056577_nus6yweb94kulbk3rx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323281386_709945164_65af525b18_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23281445_cwildlife-blogspot-com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2433751573_1ba8f0f57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77417270_01797c4ae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21497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3105793028_40172a8ac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0"/>
            <a:ext cx="521497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215206" y="0"/>
            <a:ext cx="1928794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86066030_0e575ffb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3907306786_72a0d9c5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182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37694549_d1df5ef5ba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485778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3872357055_e6a285957e_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0"/>
            <a:ext cx="485778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2143108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000892" y="0"/>
            <a:ext cx="2143108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98773336_46ec1645a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5341881491_453ded98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511254476923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88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6680143647_de4129b044_z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91106024459245174796366.jpg"/>
          <p:cNvPicPr>
            <a:picLocks noChangeAspect="1"/>
          </p:cNvPicPr>
          <p:nvPr/>
        </p:nvPicPr>
        <p:blipFill>
          <a:blip r:embed="rId2"/>
          <a:srcRect l="2667" r="2667"/>
          <a:stretch>
            <a:fillRect/>
          </a:stretch>
        </p:blipFill>
        <p:spPr>
          <a:xfrm>
            <a:off x="1643042" y="0"/>
            <a:ext cx="578647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A_amanda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0"/>
            <a:ext cx="578647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1643042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429520" y="0"/>
            <a:ext cx="1928794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22739_2792729_6006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adriana-en-blanco-y-negro-18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086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35785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Bloody_Rose_by_anaRash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0"/>
            <a:ext cx="535785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un toque de color 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vKEJc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CuadroTexto"/>
          <p:cNvSpPr txBox="1"/>
          <p:nvPr/>
        </p:nvSpPr>
        <p:spPr>
          <a:xfrm>
            <a:off x="6143636" y="5929330"/>
            <a:ext cx="28777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arrington" pitchFamily="82" charset="0"/>
              </a:rPr>
              <a:t>Francisco del Olmo-Jazmín</a:t>
            </a:r>
            <a:endParaRPr lang="es-E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</Template>
  <TotalTime>0</TotalTime>
  <Words>69</Words>
  <Application>Microsoft Office PowerPoint</Application>
  <PresentationFormat>Presentación en pantalla (4:3)</PresentationFormat>
  <Paragraphs>34</Paragraphs>
  <Slides>28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Presentación2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8</cp:revision>
  <dcterms:created xsi:type="dcterms:W3CDTF">2012-07-08T16:33:50Z</dcterms:created>
  <dcterms:modified xsi:type="dcterms:W3CDTF">2012-07-08T17:30:33Z</dcterms:modified>
</cp:coreProperties>
</file>