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77" r:id="rId3"/>
    <p:sldId id="489" r:id="rId4"/>
    <p:sldId id="484" r:id="rId5"/>
    <p:sldId id="475" r:id="rId6"/>
    <p:sldId id="490" r:id="rId7"/>
    <p:sldId id="486" r:id="rId8"/>
    <p:sldId id="477" r:id="rId9"/>
    <p:sldId id="481" r:id="rId10"/>
    <p:sldId id="487" r:id="rId11"/>
    <p:sldId id="478" r:id="rId12"/>
    <p:sldId id="476" r:id="rId13"/>
    <p:sldId id="488" r:id="rId14"/>
    <p:sldId id="485" r:id="rId15"/>
    <p:sldId id="448" r:id="rId16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eHJzIlb4sPz4DI1s+V+QA==" hashData="e32kSpOuFuu1ffcQ7YniOTwqC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0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5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418560"/>
            <a:ext cx="498134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2009745"/>
            <a:ext cx="498134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52322"/>
            <a:ext cx="370764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52320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26143"/>
            <a:ext cx="370764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8"/>
            <a:ext cx="7888764" cy="1619532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8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9.jpeg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9750" y="62453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6" y="3125763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1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250680" y="730021"/>
            <a:ext cx="763284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DON JUAN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TENORIO</a:t>
            </a:r>
          </a:p>
          <a:p>
            <a:pPr algn="ctr"/>
            <a:r>
              <a:rPr lang="es-ES" sz="4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 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EPOCA </a:t>
            </a:r>
            <a:r>
              <a:rPr lang="es-ES" sz="3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PANDEMIA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126004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:checker/>
        <p:sndAc>
          <p:stSnd>
            <p:snd r:embed="rId2" name="Juan-Tenorio-online-audio-converter.com_[1].wav"/>
          </p:stSnd>
        </p:sndAc>
      </p:transition>
    </mc:Choice>
    <mc:Fallback>
      <p:transition spd="slow" advTm="12000">
        <p:checker/>
        <p:sndAc>
          <p:stSnd>
            <p:snd r:embed="rId2" name="Juan-Tenorio-online-audio-converter.com_[1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303594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Un Tenorio confinado”, la nueva versión de Don Juan Tenorio llega al campus  de Cádiz – Servicio de Extensión Universitar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57" y="432346"/>
            <a:ext cx="10577895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034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700" y="-52388"/>
            <a:ext cx="6426200" cy="645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kstvak 7"/>
          <p:cNvSpPr txBox="1"/>
          <p:nvPr/>
        </p:nvSpPr>
        <p:spPr>
          <a:xfrm>
            <a:off x="354403" y="5820700"/>
            <a:ext cx="165561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Pps</a:t>
            </a:r>
            <a:r>
              <a:rPr lang="nl-NL" sz="1200" dirty="0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 Mari@</a:t>
            </a: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nne</a:t>
            </a:r>
            <a:endParaRPr lang="nl-NL" sz="1200" dirty="0">
              <a:solidFill>
                <a:srgbClr val="F79646">
                  <a:lumMod val="40000"/>
                  <a:lumOff val="60000"/>
                </a:srgbClr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9" name="Gelijkbenige driehoek 8"/>
          <p:cNvSpPr/>
          <p:nvPr/>
        </p:nvSpPr>
        <p:spPr>
          <a:xfrm>
            <a:off x="0" y="3153219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0" y="9750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5287135" y="420253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332226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radioedu.educarex.es/wp-content/uploads/2021/01/tenor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694" y="-24855"/>
            <a:ext cx="11327357" cy="6361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303594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Marianne\Pictures\winter sunsets\Nieuwe map\27211136eTqhunOu.png"/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701" b="6981"/>
          <a:stretch/>
        </p:blipFill>
        <p:spPr bwMode="auto">
          <a:xfrm>
            <a:off x="-33931" y="361950"/>
            <a:ext cx="11269663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1641421"/>
      </p:ext>
    </p:extLst>
  </p:cSld>
  <p:clrMapOvr>
    <a:masterClrMapping/>
  </p:clrMapOvr>
  <p:transition spd="slow" advClick="0" advTm="2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PREBÍS &gt; DON JUAN TENO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7734"/>
            <a:ext cx="11269663" cy="663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-67519"/>
            <a:ext cx="11303594" cy="6416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1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radioedu.educarex.es/wp-content/uploads/2021/01/tenori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5" t="42014" r="14840" b="6784"/>
          <a:stretch/>
        </p:blipFill>
        <p:spPr bwMode="auto">
          <a:xfrm>
            <a:off x="450254" y="360338"/>
            <a:ext cx="10443233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2028242"/>
      </p:ext>
    </p:extLst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ON JUAN TENORIO-JOSÉ ZORRILLA - CEIP Cristo Ris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8" y="-1612"/>
            <a:ext cx="11256879" cy="639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elijkbenige driehoek 9"/>
          <p:cNvSpPr/>
          <p:nvPr/>
        </p:nvSpPr>
        <p:spPr>
          <a:xfrm>
            <a:off x="-868" y="3194848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flipV="1">
            <a:off x="0" y="9750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16200000">
            <a:off x="5270379" y="377866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4" name="Gelijkbenige driehoek 13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2907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l Creata on Twitter: &quot;Ay Don Juan #DonJuanTenorio #TodosLosSantos… 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33" y="0"/>
            <a:ext cx="11430000" cy="655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-19115"/>
            <a:ext cx="11303594" cy="636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303594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578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radioedu.educarex.es/wp-content/uploads/2021/01/tenori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5" t="42014" r="14840" b="6784"/>
          <a:stretch/>
        </p:blipFill>
        <p:spPr bwMode="auto">
          <a:xfrm>
            <a:off x="450254" y="360338"/>
            <a:ext cx="10443233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3863252"/>
      </p:ext>
    </p:extLst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 mi también | Desmotivacion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4" t="8677" r="5838" b="22643"/>
          <a:stretch/>
        </p:blipFill>
        <p:spPr bwMode="auto">
          <a:xfrm>
            <a:off x="-27955" y="-17854"/>
            <a:ext cx="11297618" cy="642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kstvak 7"/>
          <p:cNvSpPr txBox="1"/>
          <p:nvPr/>
        </p:nvSpPr>
        <p:spPr>
          <a:xfrm>
            <a:off x="354403" y="5820700"/>
            <a:ext cx="165561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Pps</a:t>
            </a:r>
            <a:r>
              <a:rPr lang="nl-NL" sz="1200" dirty="0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 Mari@</a:t>
            </a: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nne</a:t>
            </a:r>
            <a:endParaRPr lang="nl-NL" sz="1200" dirty="0">
              <a:solidFill>
                <a:srgbClr val="F79646">
                  <a:lumMod val="40000"/>
                  <a:lumOff val="60000"/>
                </a:srgbClr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10" name="Gelijkbenige driehoek 9"/>
          <p:cNvSpPr/>
          <p:nvPr/>
        </p:nvSpPr>
        <p:spPr>
          <a:xfrm>
            <a:off x="0" y="3153219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-13978" y="32669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5284032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349933" y="335427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398956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vueltas con Don Juan Tenorio - xabiervazquezcasano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81" y="-10791"/>
            <a:ext cx="11417052" cy="670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kstvak 7"/>
          <p:cNvSpPr txBox="1"/>
          <p:nvPr/>
        </p:nvSpPr>
        <p:spPr>
          <a:xfrm>
            <a:off x="354403" y="5820700"/>
            <a:ext cx="165561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Pps</a:t>
            </a:r>
            <a:r>
              <a:rPr lang="nl-NL" sz="1200" dirty="0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 Mari@</a:t>
            </a: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nne</a:t>
            </a:r>
            <a:endParaRPr lang="nl-NL" sz="1200" dirty="0">
              <a:solidFill>
                <a:srgbClr val="F79646">
                  <a:lumMod val="40000"/>
                  <a:lumOff val="60000"/>
                </a:srgbClr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9" name="Gelijkbenige driehoek 8"/>
          <p:cNvSpPr/>
          <p:nvPr/>
        </p:nvSpPr>
        <p:spPr>
          <a:xfrm>
            <a:off x="0" y="3153219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52113" y="1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5284032" y="351669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568401"/>
      </p:ext>
    </p:extLst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radioedu.educarex.es/wp-content/uploads/2021/01/tenori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5" t="42014" r="14840" b="8304"/>
          <a:stretch/>
        </p:blipFill>
        <p:spPr bwMode="auto">
          <a:xfrm>
            <a:off x="450254" y="360338"/>
            <a:ext cx="10369153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-77545"/>
            <a:ext cx="11303594" cy="649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3553998"/>
      </p:ext>
    </p:extLst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1313291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16" y="45781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25758" y="3125769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8058122" y="3125769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629" y="5049981"/>
            <a:ext cx="74262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80810" y="986180"/>
            <a:ext cx="4400638" cy="2907874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56838" y="986180"/>
            <a:ext cx="4311408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19 de marzo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08:49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2871" y="4815322"/>
            <a:ext cx="2475819" cy="8631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8878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478705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689948"/>
            <a:ext cx="11269663" cy="464735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1" y="0"/>
            <a:ext cx="6010487" cy="144349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760362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9" y="4365697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3872796"/>
            <a:ext cx="2911330" cy="218284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4506526"/>
            <a:ext cx="1502622" cy="915388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746164"/>
            <a:ext cx="657397" cy="49290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239065"/>
            <a:ext cx="657397" cy="49290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3731965"/>
            <a:ext cx="657397" cy="49290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224867"/>
            <a:ext cx="657397" cy="49290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N JUAN TENORI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DON JUAN TENORIO</Template>
  <TotalTime>36</TotalTime>
  <Words>49</Words>
  <Application>Microsoft Office PowerPoint</Application>
  <PresentationFormat>Personalizado</PresentationFormat>
  <Paragraphs>15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DON JUAN TENORIO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19</cp:revision>
  <dcterms:created xsi:type="dcterms:W3CDTF">2021-03-19T07:49:23Z</dcterms:created>
  <dcterms:modified xsi:type="dcterms:W3CDTF">2021-03-19T08:25:32Z</dcterms:modified>
</cp:coreProperties>
</file>