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2"/>
  </p:notesMasterIdLst>
  <p:sldIdLst>
    <p:sldId id="410" r:id="rId3"/>
    <p:sldId id="441" r:id="rId4"/>
    <p:sldId id="448" r:id="rId5"/>
    <p:sldId id="389" r:id="rId6"/>
    <p:sldId id="348" r:id="rId7"/>
    <p:sldId id="444" r:id="rId8"/>
    <p:sldId id="491" r:id="rId9"/>
    <p:sldId id="446" r:id="rId10"/>
    <p:sldId id="486" r:id="rId11"/>
    <p:sldId id="466" r:id="rId12"/>
    <p:sldId id="404" r:id="rId13"/>
    <p:sldId id="490" r:id="rId14"/>
    <p:sldId id="474" r:id="rId15"/>
    <p:sldId id="449" r:id="rId16"/>
    <p:sldId id="450" r:id="rId17"/>
    <p:sldId id="482" r:id="rId18"/>
    <p:sldId id="312" r:id="rId19"/>
    <p:sldId id="480" r:id="rId20"/>
    <p:sldId id="452" r:id="rId21"/>
    <p:sldId id="402" r:id="rId22"/>
    <p:sldId id="454" r:id="rId23"/>
    <p:sldId id="481" r:id="rId24"/>
    <p:sldId id="403" r:id="rId25"/>
    <p:sldId id="473" r:id="rId26"/>
    <p:sldId id="470" r:id="rId27"/>
    <p:sldId id="406" r:id="rId28"/>
    <p:sldId id="456" r:id="rId29"/>
    <p:sldId id="472" r:id="rId30"/>
    <p:sldId id="459" r:id="rId31"/>
    <p:sldId id="479" r:id="rId32"/>
    <p:sldId id="488" r:id="rId33"/>
    <p:sldId id="311" r:id="rId34"/>
    <p:sldId id="460" r:id="rId35"/>
    <p:sldId id="471" r:id="rId36"/>
    <p:sldId id="340" r:id="rId37"/>
    <p:sldId id="467" r:id="rId38"/>
    <p:sldId id="469" r:id="rId39"/>
    <p:sldId id="374" r:id="rId40"/>
    <p:sldId id="483" r:id="rId41"/>
    <p:sldId id="485" r:id="rId42"/>
    <p:sldId id="378" r:id="rId43"/>
    <p:sldId id="487" r:id="rId44"/>
    <p:sldId id="462" r:id="rId45"/>
    <p:sldId id="493" r:id="rId46"/>
    <p:sldId id="372" r:id="rId47"/>
    <p:sldId id="489" r:id="rId48"/>
    <p:sldId id="468" r:id="rId49"/>
    <p:sldId id="411" r:id="rId50"/>
    <p:sldId id="494" r:id="rId51"/>
  </p:sldIdLst>
  <p:sldSz cx="104775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6iEk5WQ30yH7cLPDqIwIyg" hashData="nG3+jsPdeWbLHcHUHKoMxopJqG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000FF"/>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autoAdjust="0"/>
    <p:restoredTop sz="94712" autoAdjust="0"/>
  </p:normalViewPr>
  <p:slideViewPr>
    <p:cSldViewPr>
      <p:cViewPr>
        <p:scale>
          <a:sx n="80" d="100"/>
          <a:sy n="80" d="100"/>
        </p:scale>
        <p:origin x="-744" y="-192"/>
      </p:cViewPr>
      <p:guideLst>
        <p:guide orient="horz" pos="2160"/>
        <p:guide pos="330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28/08/2018</a:t>
            </a:fld>
            <a:endParaRPr lang="es-ES"/>
          </a:p>
        </p:txBody>
      </p:sp>
      <p:sp>
        <p:nvSpPr>
          <p:cNvPr id="4" name="3 Marcador de imagen de diapositiva"/>
          <p:cNvSpPr>
            <a:spLocks noGrp="1" noRot="1" noChangeAspect="1"/>
          </p:cNvSpPr>
          <p:nvPr>
            <p:ph type="sldImg" idx="2"/>
          </p:nvPr>
        </p:nvSpPr>
        <p:spPr>
          <a:xfrm>
            <a:off x="809625" y="685800"/>
            <a:ext cx="52387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3" y="2130426"/>
            <a:ext cx="8905875"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5" y="3886200"/>
            <a:ext cx="733425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28/08/2018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28/08/2018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7650" y="4406901"/>
            <a:ext cx="8905875"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7650" y="2906713"/>
            <a:ext cx="8905875"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28/08/2018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3875" y="1600201"/>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26062" y="1600201"/>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28/08/2018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5" y="1535113"/>
            <a:ext cx="462938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3875" y="2174875"/>
            <a:ext cx="462938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22425" y="1535113"/>
            <a:ext cx="463120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22425" y="2174875"/>
            <a:ext cx="463120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28/08/2018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28/08/2018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28/08/2018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3876" y="273050"/>
            <a:ext cx="3447025"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96411" y="273051"/>
            <a:ext cx="585721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3876" y="1435101"/>
            <a:ext cx="344702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28/08/2018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53663" y="4800600"/>
            <a:ext cx="62865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53663" y="612775"/>
            <a:ext cx="62865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53663" y="5367338"/>
            <a:ext cx="62865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28/08/2018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28/08/2018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96187" y="274639"/>
            <a:ext cx="2357438"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3875" y="274639"/>
            <a:ext cx="6897688"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28/08/2018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7000">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4" y="2130428"/>
            <a:ext cx="8905875"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5" y="3886200"/>
            <a:ext cx="733425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36000">
              <a:srgbClr val="FAC77D"/>
            </a:gs>
            <a:gs pos="61000">
              <a:srgbClr val="FBA97D"/>
            </a:gs>
            <a:gs pos="82001">
              <a:srgbClr val="FBD49C"/>
            </a:gs>
            <a:gs pos="100000">
              <a:srgbClr val="FEE7F2"/>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3875" y="274638"/>
            <a:ext cx="942975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5" y="1600201"/>
            <a:ext cx="942975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3875" y="6356351"/>
            <a:ext cx="24447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28/08/2018</a:t>
            </a:fld>
            <a:endParaRPr lang="es-ES"/>
          </a:p>
        </p:txBody>
      </p:sp>
      <p:sp>
        <p:nvSpPr>
          <p:cNvPr id="5" name="4 Marcador de pie de página"/>
          <p:cNvSpPr>
            <a:spLocks noGrp="1"/>
          </p:cNvSpPr>
          <p:nvPr>
            <p:ph type="ftr" sz="quarter" idx="3"/>
          </p:nvPr>
        </p:nvSpPr>
        <p:spPr>
          <a:xfrm>
            <a:off x="3579813" y="6356351"/>
            <a:ext cx="33178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508875" y="6356351"/>
            <a:ext cx="24447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7000">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3875" y="6245225"/>
            <a:ext cx="244475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40.jpeg"/></Relationships>
</file>

<file path=ppt/slides/_rels/slide49.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104775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9123" y="3389125"/>
            <a:ext cx="6858000" cy="7975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008623" y="3389125"/>
            <a:ext cx="6858000" cy="7975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104775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2"/>
            <a:ext cx="10477500" cy="74688"/>
          </a:xfrm>
          <a:prstGeom prst="rect">
            <a:avLst/>
          </a:prstGeom>
          <a:noFill/>
          <a:ln w="9525">
            <a:noFill/>
            <a:miter lim="800000"/>
            <a:headEnd/>
            <a:tailEnd/>
          </a:ln>
        </p:spPr>
      </p:pic>
      <p:sp>
        <p:nvSpPr>
          <p:cNvPr id="155665" name="Rectangle 17"/>
          <p:cNvSpPr>
            <a:spLocks noChangeArrowheads="1"/>
          </p:cNvSpPr>
          <p:nvPr/>
        </p:nvSpPr>
        <p:spPr bwMode="auto">
          <a:xfrm>
            <a:off x="409248" y="585789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09247" y="5715019"/>
            <a:ext cx="801045" cy="766986"/>
          </a:xfrm>
          <a:prstGeom prst="rect">
            <a:avLst/>
          </a:prstGeom>
          <a:noFill/>
          <a:ln w="38100">
            <a:solidFill>
              <a:srgbClr val="1CDEF8"/>
            </a:solidFill>
            <a:miter lim="800000"/>
            <a:headEnd/>
            <a:tailEnd/>
          </a:ln>
        </p:spPr>
      </p:pic>
      <p:sp>
        <p:nvSpPr>
          <p:cNvPr id="19" name="18 Rectángulo"/>
          <p:cNvSpPr/>
          <p:nvPr/>
        </p:nvSpPr>
        <p:spPr>
          <a:xfrm>
            <a:off x="2269156" y="4572016"/>
            <a:ext cx="30848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95412" y="857232"/>
            <a:ext cx="7358114"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Túneles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ilenarios</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53010" y="5611366"/>
            <a:ext cx="2301792" cy="934064"/>
          </a:xfrm>
          <a:prstGeom prst="rect">
            <a:avLst/>
          </a:prstGeom>
          <a:noFill/>
        </p:spPr>
      </p:pic>
    </p:spTree>
  </p:cSld>
  <p:clrMapOvr>
    <a:masterClrMapping/>
  </p:clrMapOvr>
  <p:transition spd="med" advTm="12000">
    <p:split/>
    <p:sndAc>
      <p:stSnd>
        <p:snd r:embed="rId2" name="[accordeon][musette]_aimable_sur un air - 14 - fascination (valse)(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5238750" y="0"/>
            <a:ext cx="5238750" cy="6858000"/>
          </a:xfrm>
          <a:prstGeom prst="rect">
            <a:avLst/>
          </a:prstGeom>
          <a:noFill/>
        </p:spPr>
      </p:pic>
      <p:pic>
        <p:nvPicPr>
          <p:cNvPr id="3" name="Picture 4" descr="Resultado de imagen de Dr. Heinrich Kush,"/>
          <p:cNvPicPr>
            <a:picLocks noChangeAspect="1" noChangeArrowheads="1"/>
          </p:cNvPicPr>
          <p:nvPr/>
        </p:nvPicPr>
        <p:blipFill>
          <a:blip r:embed="rId3"/>
          <a:srcRect/>
          <a:stretch>
            <a:fillRect/>
          </a:stretch>
        </p:blipFill>
        <p:spPr bwMode="auto">
          <a:xfrm>
            <a:off x="0" y="0"/>
            <a:ext cx="5238750" cy="6851258"/>
          </a:xfrm>
          <a:prstGeom prst="rect">
            <a:avLst/>
          </a:prstGeom>
          <a:noFill/>
        </p:spPr>
      </p:pic>
      <p:sp>
        <p:nvSpPr>
          <p:cNvPr id="5" name="4 Rectángulo"/>
          <p:cNvSpPr/>
          <p:nvPr/>
        </p:nvSpPr>
        <p:spPr>
          <a:xfrm>
            <a:off x="5667378" y="1357298"/>
            <a:ext cx="4214842" cy="4524315"/>
          </a:xfrm>
          <a:prstGeom prst="rect">
            <a:avLst/>
          </a:prstGeom>
        </p:spPr>
        <p:txBody>
          <a:bodyPr wrap="square">
            <a:spAutoFit/>
          </a:bodyPr>
          <a:lstStyle/>
          <a:p>
            <a:pPr algn="ctr"/>
            <a:r>
              <a:rPr lang="es-ES" sz="3200" b="1" i="1" kern="1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Ravie" pitchFamily="82" charset="0"/>
              </a:rPr>
              <a:t>Los enormes Túneles </a:t>
            </a:r>
            <a:r>
              <a:rPr lang="es-ES" sz="3200" b="1" i="1" kern="1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Ravie" pitchFamily="82" charset="0"/>
              </a:rPr>
              <a:t>subterraneos</a:t>
            </a:r>
            <a:r>
              <a:rPr lang="es-ES" sz="3200" b="1" i="1" kern="1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Ravie" pitchFamily="82" charset="0"/>
              </a:rPr>
              <a:t> de 12.000 años de antigüedad que se extienden desde </a:t>
            </a:r>
            <a:r>
              <a:rPr lang="es-ES" sz="3200" b="1" i="1" kern="1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Ravie" pitchFamily="82" charset="0"/>
              </a:rPr>
              <a:t>E</a:t>
            </a:r>
            <a:r>
              <a:rPr lang="es-ES" sz="3200" b="1" i="1" kern="1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Ravie" pitchFamily="82" charset="0"/>
              </a:rPr>
              <a:t>scocia a </a:t>
            </a:r>
            <a:r>
              <a:rPr lang="es-ES" sz="3200" b="1" i="1" kern="1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Ravie" pitchFamily="82" charset="0"/>
              </a:rPr>
              <a:t>Turquia</a:t>
            </a:r>
            <a:r>
              <a:rPr lang="es-ES" sz="3200" b="1" i="1" kern="1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Ravie" pitchFamily="82" charset="0"/>
              </a:rPr>
              <a:t>…</a:t>
            </a:r>
            <a:endParaRPr lang="es-ES" sz="3200" b="1" i="1" kern="1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Ravie" pitchFamily="82" charset="0"/>
            </a:endParaRPr>
          </a:p>
        </p:txBody>
      </p:sp>
    </p:spTree>
  </p:cSld>
  <p:clrMapOvr>
    <a:masterClrMapping/>
  </p:clrMapOvr>
  <p:transition spd="med" advTm="13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1" presetClass="exit" presetSubtype="8" fill="hold" nodeType="withEffect">
                                  <p:stCondLst>
                                    <p:cond delay="0"/>
                                  </p:stCondLst>
                                  <p:childTnLst>
                                    <p:animEffect transition="out" filter="wheel(8)">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aldeaviral.com/wp-content/uploads/2017/01/2-3.jpg"/>
          <p:cNvPicPr>
            <a:picLocks noChangeAspect="1" noChangeArrowheads="1"/>
          </p:cNvPicPr>
          <p:nvPr/>
        </p:nvPicPr>
        <p:blipFill>
          <a:blip r:embed="rId2"/>
          <a:srcRect/>
          <a:stretch>
            <a:fillRect/>
          </a:stretch>
        </p:blipFill>
        <p:spPr bwMode="auto">
          <a:xfrm>
            <a:off x="1" y="0"/>
            <a:ext cx="10560773"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Elipse"/>
          <p:cNvSpPr/>
          <p:nvPr/>
        </p:nvSpPr>
        <p:spPr>
          <a:xfrm>
            <a:off x="5402462" y="285750"/>
            <a:ext cx="2210098"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5" name="4 Elipse"/>
          <p:cNvSpPr/>
          <p:nvPr/>
        </p:nvSpPr>
        <p:spPr>
          <a:xfrm>
            <a:off x="452934" y="2349500"/>
            <a:ext cx="2210097"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6" name="5 Elipse"/>
          <p:cNvSpPr/>
          <p:nvPr/>
        </p:nvSpPr>
        <p:spPr>
          <a:xfrm>
            <a:off x="491134" y="4572000"/>
            <a:ext cx="2210098"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7" name="6 Elipse"/>
          <p:cNvSpPr/>
          <p:nvPr/>
        </p:nvSpPr>
        <p:spPr>
          <a:xfrm>
            <a:off x="7694415" y="285750"/>
            <a:ext cx="2210098"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8" name="7 Elipse"/>
          <p:cNvSpPr/>
          <p:nvPr/>
        </p:nvSpPr>
        <p:spPr>
          <a:xfrm>
            <a:off x="2763077" y="2492375"/>
            <a:ext cx="2210097"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9" name="8 Elipse"/>
          <p:cNvSpPr/>
          <p:nvPr/>
        </p:nvSpPr>
        <p:spPr>
          <a:xfrm>
            <a:off x="5404281" y="2349500"/>
            <a:ext cx="2210097"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0" name="9 Elipse"/>
          <p:cNvSpPr/>
          <p:nvPr/>
        </p:nvSpPr>
        <p:spPr>
          <a:xfrm>
            <a:off x="7694415" y="2428875"/>
            <a:ext cx="2210098"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1" name="10 Elipse"/>
          <p:cNvSpPr/>
          <p:nvPr/>
        </p:nvSpPr>
        <p:spPr>
          <a:xfrm>
            <a:off x="2763077" y="4508500"/>
            <a:ext cx="2210097"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2" name="11 Elipse"/>
          <p:cNvSpPr/>
          <p:nvPr/>
        </p:nvSpPr>
        <p:spPr>
          <a:xfrm>
            <a:off x="5402462" y="4500563"/>
            <a:ext cx="2210098"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3" name="12 Elipse"/>
          <p:cNvSpPr/>
          <p:nvPr/>
        </p:nvSpPr>
        <p:spPr>
          <a:xfrm>
            <a:off x="7939981" y="4572000"/>
            <a:ext cx="2210097"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6" name="15 Elipse"/>
          <p:cNvSpPr/>
          <p:nvPr/>
        </p:nvSpPr>
        <p:spPr>
          <a:xfrm>
            <a:off x="409278" y="285750"/>
            <a:ext cx="2210097"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7" name="16 Elipse"/>
          <p:cNvSpPr/>
          <p:nvPr/>
        </p:nvSpPr>
        <p:spPr>
          <a:xfrm>
            <a:off x="2864942" y="285750"/>
            <a:ext cx="2210097"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8" name="17 Elipse"/>
          <p:cNvSpPr/>
          <p:nvPr/>
        </p:nvSpPr>
        <p:spPr>
          <a:xfrm>
            <a:off x="7961809" y="4581525"/>
            <a:ext cx="2210097"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9" name="18 Elipse"/>
          <p:cNvSpPr/>
          <p:nvPr/>
        </p:nvSpPr>
        <p:spPr>
          <a:xfrm>
            <a:off x="7714424" y="260350"/>
            <a:ext cx="2210097"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0" name="19 Elipse"/>
          <p:cNvSpPr/>
          <p:nvPr/>
        </p:nvSpPr>
        <p:spPr>
          <a:xfrm>
            <a:off x="491134" y="4572000"/>
            <a:ext cx="2210098"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1" name="20 Elipse"/>
          <p:cNvSpPr/>
          <p:nvPr/>
        </p:nvSpPr>
        <p:spPr>
          <a:xfrm>
            <a:off x="409278" y="285750"/>
            <a:ext cx="2210097"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3" name="22 Rectángulo"/>
          <p:cNvSpPr/>
          <p:nvPr/>
        </p:nvSpPr>
        <p:spPr>
          <a:xfrm>
            <a:off x="2024040" y="1428736"/>
            <a:ext cx="6548465" cy="4524315"/>
          </a:xfrm>
          <a:prstGeom prst="rect">
            <a:avLst/>
          </a:prstGeom>
        </p:spPr>
        <p:txBody>
          <a:bodyPr wrap="square">
            <a:spAutoFit/>
          </a:bodyPr>
          <a:lstStyle/>
          <a:p>
            <a:pPr algn="ctr"/>
            <a:r>
              <a:rPr lang="es-ES" sz="2400" b="1" i="1" dirty="0" smtClean="0">
                <a:latin typeface="Comic Sans MS" pitchFamily="66" charset="0"/>
              </a:rPr>
              <a:t>Hace más de 12.000 años, la gente antigua de Europa comenzó a construir unos túneles subterráneos masivos a través de todo el continente. Nadie sabe por qué o cómo se hicieron estos túneles, pero están entre las características más increíbles atribuidas al hombre hace miles de años. De hecho, hace más de 10.000 años, el hombre antiguo era capaz de erigir algunas de la estructuras antiguas más fascinantes conocidas por el hombre. La prueba de ello es </a:t>
            </a:r>
            <a:r>
              <a:rPr lang="es-ES" sz="2400" b="1" i="1" dirty="0" err="1" smtClean="0">
                <a:latin typeface="Comic Sans MS" pitchFamily="66" charset="0"/>
              </a:rPr>
              <a:t>Göbekli</a:t>
            </a:r>
            <a:r>
              <a:rPr lang="es-ES" sz="2400" b="1" i="1" dirty="0" smtClean="0">
                <a:latin typeface="Comic Sans MS" pitchFamily="66" charset="0"/>
              </a:rPr>
              <a:t> Tepe.</a:t>
            </a:r>
            <a:endParaRPr lang="es-ES" sz="2400" b="1" i="1" dirty="0">
              <a:latin typeface="Comic Sans MS" pitchFamily="66" charset="0"/>
            </a:endParaRPr>
          </a:p>
        </p:txBody>
      </p:sp>
      <p:sp>
        <p:nvSpPr>
          <p:cNvPr id="24" name="23 Marco"/>
          <p:cNvSpPr/>
          <p:nvPr/>
        </p:nvSpPr>
        <p:spPr>
          <a:xfrm>
            <a:off x="818557" y="428626"/>
            <a:ext cx="9085956" cy="6143625"/>
          </a:xfrm>
          <a:prstGeom prst="frame">
            <a:avLst>
              <a:gd name="adj1" fmla="val 8159"/>
            </a:avLst>
          </a:prstGeom>
          <a:solidFill>
            <a:srgbClr val="9E7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5" name="24 Marco"/>
          <p:cNvSpPr/>
          <p:nvPr/>
        </p:nvSpPr>
        <p:spPr>
          <a:xfrm>
            <a:off x="1473400" y="1000126"/>
            <a:ext cx="7776270" cy="5000625"/>
          </a:xfrm>
          <a:prstGeom prst="frame">
            <a:avLst>
              <a:gd name="adj1" fmla="val 10445"/>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6" name="25 Marco"/>
          <p:cNvSpPr/>
          <p:nvPr/>
        </p:nvSpPr>
        <p:spPr>
          <a:xfrm>
            <a:off x="2210101" y="1571626"/>
            <a:ext cx="6302869" cy="3857625"/>
          </a:xfrm>
          <a:prstGeom prst="frame">
            <a:avLst>
              <a:gd name="adj1" fmla="val 12914"/>
            </a:avLst>
          </a:prstGeom>
          <a:solidFill>
            <a:srgbClr val="ACA8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7" name="26 Marco"/>
          <p:cNvSpPr/>
          <p:nvPr/>
        </p:nvSpPr>
        <p:spPr>
          <a:xfrm>
            <a:off x="2864942" y="2143126"/>
            <a:ext cx="4911328" cy="2714625"/>
          </a:xfrm>
          <a:prstGeom prst="frame">
            <a:avLst>
              <a:gd name="adj1" fmla="val 17826"/>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med" advTm="4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23" presetClass="entr" presetSubtype="16" fill="hold" grpId="0" nodeType="withEffect">
                                  <p:stCondLst>
                                    <p:cond delay="0"/>
                                  </p:stCondLst>
                                  <p:childTnLst>
                                    <p:set>
                                      <p:cBhvr>
                                        <p:cTn id="199" dur="1" fill="hold">
                                          <p:stCondLst>
                                            <p:cond delay="0"/>
                                          </p:stCondLst>
                                        </p:cTn>
                                        <p:tgtEl>
                                          <p:spTgt spid="23"/>
                                        </p:tgtEl>
                                        <p:attrNameLst>
                                          <p:attrName>style.visibility</p:attrName>
                                        </p:attrNameLst>
                                      </p:cBhvr>
                                      <p:to>
                                        <p:strVal val="visible"/>
                                      </p:to>
                                    </p:set>
                                    <p:anim calcmode="lin" valueType="num">
                                      <p:cBhvr>
                                        <p:cTn id="200" dur="5000" fill="hold"/>
                                        <p:tgtEl>
                                          <p:spTgt spid="23"/>
                                        </p:tgtEl>
                                        <p:attrNameLst>
                                          <p:attrName>ppt_w</p:attrName>
                                        </p:attrNameLst>
                                      </p:cBhvr>
                                      <p:tavLst>
                                        <p:tav tm="0">
                                          <p:val>
                                            <p:fltVal val="0"/>
                                          </p:val>
                                        </p:tav>
                                        <p:tav tm="100000">
                                          <p:val>
                                            <p:strVal val="#ppt_w"/>
                                          </p:val>
                                        </p:tav>
                                      </p:tavLst>
                                    </p:anim>
                                    <p:anim calcmode="lin" valueType="num">
                                      <p:cBhvr>
                                        <p:cTn id="201" dur="5000" fill="hold"/>
                                        <p:tgtEl>
                                          <p:spTgt spid="23"/>
                                        </p:tgtEl>
                                        <p:attrNameLst>
                                          <p:attrName>ppt_h</p:attrName>
                                        </p:attrNameLst>
                                      </p:cBhvr>
                                      <p:tavLst>
                                        <p:tav tm="0">
                                          <p:val>
                                            <p:fltVal val="0"/>
                                          </p:val>
                                        </p:tav>
                                        <p:tav tm="100000">
                                          <p:val>
                                            <p:strVal val="#ppt_h"/>
                                          </p:val>
                                        </p:tav>
                                      </p:tavLst>
                                    </p:anim>
                                  </p:childTnLst>
                                </p:cTn>
                              </p:par>
                              <p:par>
                                <p:cTn id="202" presetID="23" presetClass="exit" presetSubtype="32" fill="hold" nodeType="withEffect">
                                  <p:stCondLst>
                                    <p:cond delay="0"/>
                                  </p:stCondLst>
                                  <p:childTnLst>
                                    <p:anim calcmode="lin" valueType="num">
                                      <p:cBhvr>
                                        <p:cTn id="203" dur="5000"/>
                                        <p:tgtEl>
                                          <p:spTgt spid="24"/>
                                        </p:tgtEl>
                                        <p:attrNameLst>
                                          <p:attrName>ppt_w</p:attrName>
                                        </p:attrNameLst>
                                      </p:cBhvr>
                                      <p:tavLst>
                                        <p:tav tm="0">
                                          <p:val>
                                            <p:strVal val="ppt_w"/>
                                          </p:val>
                                        </p:tav>
                                        <p:tav tm="100000">
                                          <p:val>
                                            <p:fltVal val="0"/>
                                          </p:val>
                                        </p:tav>
                                      </p:tavLst>
                                    </p:anim>
                                    <p:anim calcmode="lin" valueType="num">
                                      <p:cBhvr>
                                        <p:cTn id="204" dur="5000"/>
                                        <p:tgtEl>
                                          <p:spTgt spid="24"/>
                                        </p:tgtEl>
                                        <p:attrNameLst>
                                          <p:attrName>ppt_h</p:attrName>
                                        </p:attrNameLst>
                                      </p:cBhvr>
                                      <p:tavLst>
                                        <p:tav tm="0">
                                          <p:val>
                                            <p:strVal val="ppt_h"/>
                                          </p:val>
                                        </p:tav>
                                        <p:tav tm="100000">
                                          <p:val>
                                            <p:fltVal val="0"/>
                                          </p:val>
                                        </p:tav>
                                      </p:tavLst>
                                    </p:anim>
                                    <p:set>
                                      <p:cBhvr>
                                        <p:cTn id="205" dur="1" fill="hold">
                                          <p:stCondLst>
                                            <p:cond delay="4999"/>
                                          </p:stCondLst>
                                        </p:cTn>
                                        <p:tgtEl>
                                          <p:spTgt spid="24"/>
                                        </p:tgtEl>
                                        <p:attrNameLst>
                                          <p:attrName>style.visibility</p:attrName>
                                        </p:attrNameLst>
                                      </p:cBhvr>
                                      <p:to>
                                        <p:strVal val="hidden"/>
                                      </p:to>
                                    </p:set>
                                  </p:childTnLst>
                                </p:cTn>
                              </p:par>
                              <p:par>
                                <p:cTn id="206" presetID="23" presetClass="exit" presetSubtype="16" fill="hold" nodeType="withEffect">
                                  <p:stCondLst>
                                    <p:cond delay="0"/>
                                  </p:stCondLst>
                                  <p:childTnLst>
                                    <p:anim calcmode="lin" valueType="num">
                                      <p:cBhvr>
                                        <p:cTn id="207" dur="5000"/>
                                        <p:tgtEl>
                                          <p:spTgt spid="25"/>
                                        </p:tgtEl>
                                        <p:attrNameLst>
                                          <p:attrName>ppt_w</p:attrName>
                                        </p:attrNameLst>
                                      </p:cBhvr>
                                      <p:tavLst>
                                        <p:tav tm="0">
                                          <p:val>
                                            <p:strVal val="ppt_w"/>
                                          </p:val>
                                        </p:tav>
                                        <p:tav tm="100000">
                                          <p:val>
                                            <p:strVal val="4*ppt_w"/>
                                          </p:val>
                                        </p:tav>
                                      </p:tavLst>
                                    </p:anim>
                                    <p:anim calcmode="lin" valueType="num">
                                      <p:cBhvr>
                                        <p:cTn id="208" dur="5000"/>
                                        <p:tgtEl>
                                          <p:spTgt spid="25"/>
                                        </p:tgtEl>
                                        <p:attrNameLst>
                                          <p:attrName>ppt_h</p:attrName>
                                        </p:attrNameLst>
                                      </p:cBhvr>
                                      <p:tavLst>
                                        <p:tav tm="0">
                                          <p:val>
                                            <p:strVal val="ppt_h"/>
                                          </p:val>
                                        </p:tav>
                                        <p:tav tm="100000">
                                          <p:val>
                                            <p:strVal val="4*ppt_h"/>
                                          </p:val>
                                        </p:tav>
                                      </p:tavLst>
                                    </p:anim>
                                    <p:set>
                                      <p:cBhvr>
                                        <p:cTn id="209" dur="1" fill="hold">
                                          <p:stCondLst>
                                            <p:cond delay="4999"/>
                                          </p:stCondLst>
                                        </p:cTn>
                                        <p:tgtEl>
                                          <p:spTgt spid="25"/>
                                        </p:tgtEl>
                                        <p:attrNameLst>
                                          <p:attrName>style.visibility</p:attrName>
                                        </p:attrNameLst>
                                      </p:cBhvr>
                                      <p:to>
                                        <p:strVal val="hidden"/>
                                      </p:to>
                                    </p:set>
                                  </p:childTnLst>
                                </p:cTn>
                              </p:par>
                              <p:par>
                                <p:cTn id="210" presetID="23" presetClass="exit" presetSubtype="32" fill="hold" nodeType="withEffect">
                                  <p:stCondLst>
                                    <p:cond delay="0"/>
                                  </p:stCondLst>
                                  <p:childTnLst>
                                    <p:anim calcmode="lin" valueType="num">
                                      <p:cBhvr>
                                        <p:cTn id="211" dur="5000"/>
                                        <p:tgtEl>
                                          <p:spTgt spid="26"/>
                                        </p:tgtEl>
                                        <p:attrNameLst>
                                          <p:attrName>ppt_w</p:attrName>
                                        </p:attrNameLst>
                                      </p:cBhvr>
                                      <p:tavLst>
                                        <p:tav tm="0">
                                          <p:val>
                                            <p:strVal val="ppt_w"/>
                                          </p:val>
                                        </p:tav>
                                        <p:tav tm="100000">
                                          <p:val>
                                            <p:fltVal val="0"/>
                                          </p:val>
                                        </p:tav>
                                      </p:tavLst>
                                    </p:anim>
                                    <p:anim calcmode="lin" valueType="num">
                                      <p:cBhvr>
                                        <p:cTn id="212" dur="5000"/>
                                        <p:tgtEl>
                                          <p:spTgt spid="26"/>
                                        </p:tgtEl>
                                        <p:attrNameLst>
                                          <p:attrName>ppt_h</p:attrName>
                                        </p:attrNameLst>
                                      </p:cBhvr>
                                      <p:tavLst>
                                        <p:tav tm="0">
                                          <p:val>
                                            <p:strVal val="ppt_h"/>
                                          </p:val>
                                        </p:tav>
                                        <p:tav tm="100000">
                                          <p:val>
                                            <p:fltVal val="0"/>
                                          </p:val>
                                        </p:tav>
                                      </p:tavLst>
                                    </p:anim>
                                    <p:set>
                                      <p:cBhvr>
                                        <p:cTn id="213" dur="1" fill="hold">
                                          <p:stCondLst>
                                            <p:cond delay="4999"/>
                                          </p:stCondLst>
                                        </p:cTn>
                                        <p:tgtEl>
                                          <p:spTgt spid="26"/>
                                        </p:tgtEl>
                                        <p:attrNameLst>
                                          <p:attrName>style.visibility</p:attrName>
                                        </p:attrNameLst>
                                      </p:cBhvr>
                                      <p:to>
                                        <p:strVal val="hidden"/>
                                      </p:to>
                                    </p:set>
                                  </p:childTnLst>
                                </p:cTn>
                              </p:par>
                              <p:par>
                                <p:cTn id="214" presetID="23" presetClass="exit" presetSubtype="16" fill="hold" nodeType="withEffect">
                                  <p:stCondLst>
                                    <p:cond delay="0"/>
                                  </p:stCondLst>
                                  <p:childTnLst>
                                    <p:anim calcmode="lin" valueType="num">
                                      <p:cBhvr>
                                        <p:cTn id="215" dur="5000"/>
                                        <p:tgtEl>
                                          <p:spTgt spid="27"/>
                                        </p:tgtEl>
                                        <p:attrNameLst>
                                          <p:attrName>ppt_w</p:attrName>
                                        </p:attrNameLst>
                                      </p:cBhvr>
                                      <p:tavLst>
                                        <p:tav tm="0">
                                          <p:val>
                                            <p:strVal val="ppt_w"/>
                                          </p:val>
                                        </p:tav>
                                        <p:tav tm="100000">
                                          <p:val>
                                            <p:strVal val="4*ppt_w"/>
                                          </p:val>
                                        </p:tav>
                                      </p:tavLst>
                                    </p:anim>
                                    <p:anim calcmode="lin" valueType="num">
                                      <p:cBhvr>
                                        <p:cTn id="216" dur="5000"/>
                                        <p:tgtEl>
                                          <p:spTgt spid="27"/>
                                        </p:tgtEl>
                                        <p:attrNameLst>
                                          <p:attrName>ppt_h</p:attrName>
                                        </p:attrNameLst>
                                      </p:cBhvr>
                                      <p:tavLst>
                                        <p:tav tm="0">
                                          <p:val>
                                            <p:strVal val="ppt_h"/>
                                          </p:val>
                                        </p:tav>
                                        <p:tav tm="100000">
                                          <p:val>
                                            <p:strVal val="4*ppt_h"/>
                                          </p:val>
                                        </p:tav>
                                      </p:tavLst>
                                    </p:anim>
                                    <p:set>
                                      <p:cBhvr>
                                        <p:cTn id="217" dur="1" fill="hold">
                                          <p:stCondLst>
                                            <p:cond delay="49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flipH="1">
            <a:off x="2" y="1"/>
            <a:ext cx="881029" cy="6858000"/>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Rectángulo"/>
          <p:cNvSpPr/>
          <p:nvPr/>
        </p:nvSpPr>
        <p:spPr>
          <a:xfrm flipH="1">
            <a:off x="881032" y="0"/>
            <a:ext cx="989542" cy="6858000"/>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Rectángulo"/>
          <p:cNvSpPr/>
          <p:nvPr/>
        </p:nvSpPr>
        <p:spPr>
          <a:xfrm flipH="1">
            <a:off x="8667774" y="0"/>
            <a:ext cx="991360" cy="6858000"/>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Rectángulo"/>
          <p:cNvSpPr/>
          <p:nvPr/>
        </p:nvSpPr>
        <p:spPr>
          <a:xfrm flipH="1">
            <a:off x="9525030" y="1"/>
            <a:ext cx="952472" cy="6858000"/>
          </a:xfrm>
          <a:prstGeom prst="rect">
            <a:avLst/>
          </a:prstGeom>
          <a:gradFill flip="none" rotWithShape="1">
            <a:gsLst>
              <a:gs pos="0">
                <a:srgbClr val="DEA900">
                  <a:shade val="30000"/>
                  <a:satMod val="115000"/>
                </a:srgbClr>
              </a:gs>
              <a:gs pos="50000">
                <a:srgbClr val="DEA900">
                  <a:shade val="67500"/>
                  <a:satMod val="115000"/>
                </a:srgbClr>
              </a:gs>
              <a:gs pos="100000">
                <a:srgbClr val="DEA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pic>
        <p:nvPicPr>
          <p:cNvPr id="7" name="Picture 2" descr="Resultado de imagen de Dr. Heinrich Kush,"/>
          <p:cNvPicPr>
            <a:picLocks noChangeAspect="1" noChangeArrowheads="1"/>
          </p:cNvPicPr>
          <p:nvPr/>
        </p:nvPicPr>
        <p:blipFill>
          <a:blip r:embed="rId2"/>
          <a:srcRect/>
          <a:stretch>
            <a:fillRect/>
          </a:stretch>
        </p:blipFill>
        <p:spPr bwMode="auto">
          <a:xfrm>
            <a:off x="1595412" y="-8877"/>
            <a:ext cx="7072362" cy="6866877"/>
          </a:xfrm>
          <a:prstGeom prst="rect">
            <a:avLst/>
          </a:prstGeom>
          <a:noFill/>
        </p:spPr>
      </p:pic>
    </p:spTree>
  </p:cSld>
  <p:clrMapOvr>
    <a:masterClrMapping/>
  </p:clrMapOvr>
  <p:transition spd="med" advTm="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5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5000"/>
                                        <p:tgtEl>
                                          <p:spTgt spid="11"/>
                                        </p:tgtEl>
                                      </p:cBhvr>
                                    </p:animEffect>
                                  </p:childTnLst>
                                </p:cTn>
                              </p:par>
                              <p:par>
                                <p:cTn id="14" presetID="4" presetClass="entr" presetSubtype="32"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out)">
                                      <p:cBhvr>
                                        <p:cTn id="16"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Imagen relacionada"/>
          <p:cNvPicPr>
            <a:picLocks noChangeAspect="1" noChangeArrowheads="1"/>
          </p:cNvPicPr>
          <p:nvPr/>
        </p:nvPicPr>
        <p:blipFill>
          <a:blip r:embed="rId2"/>
          <a:srcRect/>
          <a:stretch>
            <a:fillRect/>
          </a:stretch>
        </p:blipFill>
        <p:spPr bwMode="auto">
          <a:xfrm>
            <a:off x="0" y="0"/>
            <a:ext cx="10559386"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Jose Luis\Escritorio\puertadepiedra.jpg"/>
          <p:cNvPicPr>
            <a:picLocks noChangeAspect="1" noChangeArrowheads="1"/>
          </p:cNvPicPr>
          <p:nvPr/>
        </p:nvPicPr>
        <p:blipFill>
          <a:blip r:embed="rId2"/>
          <a:srcRect/>
          <a:stretch>
            <a:fillRect/>
          </a:stretch>
        </p:blipFill>
        <p:spPr bwMode="auto">
          <a:xfrm>
            <a:off x="0" y="-1"/>
            <a:ext cx="10477500" cy="6983037"/>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ww.aldeaviral.com/wp-content/uploads/2017/01/1-2.jpg"/>
          <p:cNvPicPr>
            <a:picLocks noChangeAspect="1" noChangeArrowheads="1"/>
          </p:cNvPicPr>
          <p:nvPr/>
        </p:nvPicPr>
        <p:blipFill>
          <a:blip r:embed="rId2"/>
          <a:srcRect/>
          <a:stretch>
            <a:fillRect/>
          </a:stretch>
        </p:blipFill>
        <p:spPr bwMode="auto">
          <a:xfrm>
            <a:off x="0" y="0"/>
            <a:ext cx="10539483"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Jose Luis\Escritorio\Portada-Derinkuyu.jpg"/>
          <p:cNvPicPr>
            <a:picLocks noChangeAspect="1" noChangeArrowheads="1"/>
          </p:cNvPicPr>
          <p:nvPr/>
        </p:nvPicPr>
        <p:blipFill>
          <a:blip r:embed="rId2"/>
          <a:srcRect/>
          <a:stretch>
            <a:fillRect/>
          </a:stretch>
        </p:blipFill>
        <p:spPr bwMode="auto">
          <a:xfrm>
            <a:off x="0" y="0"/>
            <a:ext cx="10533396"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www.aldeaviral.com/wp-content/uploads/2017/01/12-1.jpg"/>
          <p:cNvPicPr>
            <a:picLocks noChangeAspect="1" noChangeArrowheads="1"/>
          </p:cNvPicPr>
          <p:nvPr/>
        </p:nvPicPr>
        <p:blipFill>
          <a:blip r:embed="rId2"/>
          <a:srcRect/>
          <a:stretch>
            <a:fillRect/>
          </a:stretch>
        </p:blipFill>
        <p:spPr bwMode="auto">
          <a:xfrm>
            <a:off x="1" y="0"/>
            <a:ext cx="10494620"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Documento"/>
          <p:cNvSpPr/>
          <p:nvPr/>
        </p:nvSpPr>
        <p:spPr>
          <a:xfrm flipV="1">
            <a:off x="1" y="0"/>
            <a:ext cx="5075039" cy="6858000"/>
          </a:xfrm>
          <a:prstGeom prst="flowChartDocument">
            <a:avLst/>
          </a:prstGeom>
          <a:solidFill>
            <a:schemeClr val="accent6">
              <a:lumMod val="75000"/>
              <a:alpha val="67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Documento"/>
          <p:cNvSpPr/>
          <p:nvPr/>
        </p:nvSpPr>
        <p:spPr>
          <a:xfrm flipV="1">
            <a:off x="0" y="428626"/>
            <a:ext cx="4583906" cy="6429375"/>
          </a:xfrm>
          <a:prstGeom prst="flowChartDocument">
            <a:avLst/>
          </a:prstGeom>
          <a:solidFill>
            <a:schemeClr val="accent6">
              <a:lumMod val="50000"/>
              <a:alpha val="67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Documento"/>
          <p:cNvSpPr/>
          <p:nvPr/>
        </p:nvSpPr>
        <p:spPr>
          <a:xfrm flipH="1" flipV="1">
            <a:off x="5075040" y="0"/>
            <a:ext cx="5402461" cy="6858000"/>
          </a:xfrm>
          <a:prstGeom prst="flowChartDocument">
            <a:avLst/>
          </a:prstGeom>
          <a:solidFill>
            <a:schemeClr val="accent6">
              <a:lumMod val="75000"/>
              <a:alpha val="67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Documento"/>
          <p:cNvSpPr/>
          <p:nvPr/>
        </p:nvSpPr>
        <p:spPr>
          <a:xfrm flipH="1" flipV="1">
            <a:off x="5577087" y="428626"/>
            <a:ext cx="4900414" cy="6429375"/>
          </a:xfrm>
          <a:prstGeom prst="flowChartDocument">
            <a:avLst/>
          </a:prstGeom>
          <a:solidFill>
            <a:schemeClr val="accent6">
              <a:lumMod val="50000"/>
              <a:alpha val="67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1595412" y="1857364"/>
            <a:ext cx="7000923" cy="4524315"/>
          </a:xfrm>
          <a:prstGeom prst="rect">
            <a:avLst/>
          </a:prstGeom>
        </p:spPr>
        <p:txBody>
          <a:bodyPr wrap="square">
            <a:spAutoFit/>
          </a:bodyPr>
          <a:lstStyle/>
          <a:p>
            <a:pPr algn="ctr"/>
            <a:r>
              <a:rPr lang="es-ES" sz="2400" i="1" dirty="0" smtClean="0">
                <a:latin typeface="Comic Sans MS" pitchFamily="66" charset="0"/>
              </a:rPr>
              <a:t>Los arqueólogos han descubierto en la Alemania moderna miles de túneles subterráneos que datan de la Edad de Piedra. Estos túneles se extendieron por toda Europa, desde Escocia hasta Turquía, dejando a los investigadores desconcertados sobre función original.</a:t>
            </a:r>
            <a:r>
              <a:rPr lang="es-ES" sz="2400" b="1" i="1" dirty="0" smtClean="0">
                <a:latin typeface="Comic Sans MS" pitchFamily="66" charset="0"/>
              </a:rPr>
              <a:t> ¿Cuál fue el propósito de estos enigmáticos túneles? ¿Se usaron como tumbas? ¿Fueron cámaras gigantes usadas para rituales religiosos? ¿O eran escondites destinados a ofrecer protección contra depredadores? ¿O simplemente para un cataclismo global?</a:t>
            </a:r>
            <a:r>
              <a:rPr lang="es-ES" sz="2400" b="1" dirty="0" smtClean="0">
                <a:latin typeface="Comic Sans MS" pitchFamily="66" charset="0"/>
              </a:rPr>
              <a:t> </a:t>
            </a:r>
            <a:endParaRPr lang="es-ES" sz="2400" dirty="0">
              <a:latin typeface="Comic Sans MS" pitchFamily="66" charset="0"/>
            </a:endParaRPr>
          </a:p>
        </p:txBody>
      </p:sp>
    </p:spTree>
  </p:cSld>
  <p:clrMapOvr>
    <a:masterClrMapping/>
  </p:clrMapOvr>
  <p:transition spd="med" advTm="41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after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ppt_w/2"/>
                                          </p:val>
                                        </p:tav>
                                      </p:tavLst>
                                    </p:anim>
                                    <p:anim calcmode="lin" valueType="num">
                                      <p:cBhvr>
                                        <p:cTn id="19" dur="5000"/>
                                        <p:tgtEl>
                                          <p:spTgt spid="8"/>
                                        </p:tgtEl>
                                        <p:attrNameLst>
                                          <p:attrName>ppt_y</p:attrName>
                                        </p:attrNameLst>
                                      </p:cBhvr>
                                      <p:tavLst>
                                        <p:tav tm="0">
                                          <p:val>
                                            <p:strVal val="ppt_y"/>
                                          </p:val>
                                        </p:tav>
                                        <p:tav tm="100000">
                                          <p:val>
                                            <p:strVal val="ppt_y"/>
                                          </p:val>
                                        </p:tav>
                                      </p:tavLst>
                                    </p:anim>
                                    <p:anim calcmode="lin" valueType="num">
                                      <p:cBhvr>
                                        <p:cTn id="20" dur="5000"/>
                                        <p:tgtEl>
                                          <p:spTgt spid="8"/>
                                        </p:tgtEl>
                                        <p:attrNameLst>
                                          <p:attrName>ppt_w</p:attrName>
                                        </p:attrNameLst>
                                      </p:cBhvr>
                                      <p:tavLst>
                                        <p:tav tm="0">
                                          <p:val>
                                            <p:strVal val="ppt_w"/>
                                          </p:val>
                                        </p:tav>
                                        <p:tav tm="100000">
                                          <p:val>
                                            <p:fltVal val="0"/>
                                          </p:val>
                                        </p:tav>
                                      </p:tavLst>
                                    </p:anim>
                                    <p:anim calcmode="lin" valueType="num">
                                      <p:cBhvr>
                                        <p:cTn id="21" dur="5000"/>
                                        <p:tgtEl>
                                          <p:spTgt spid="8"/>
                                        </p:tgtEl>
                                        <p:attrNameLst>
                                          <p:attrName>ppt_h</p:attrName>
                                        </p:attrNameLst>
                                      </p:cBhvr>
                                      <p:tavLst>
                                        <p:tav tm="0">
                                          <p:val>
                                            <p:strVal val="ppt_h"/>
                                          </p:val>
                                        </p:tav>
                                        <p:tav tm="100000">
                                          <p:val>
                                            <p:strVal val="ppt_h"/>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par>
                                <p:cTn id="29" presetID="2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ppt_w</p:attrName>
                                        </p:attrNameLst>
                                      </p:cBhvr>
                                      <p:tavLst>
                                        <p:tav tm="0">
                                          <p:val>
                                            <p:fltVal val="0"/>
                                          </p:val>
                                        </p:tav>
                                        <p:tav tm="100000">
                                          <p:val>
                                            <p:strVal val="#ppt_w"/>
                                          </p:val>
                                        </p:tav>
                                      </p:tavLst>
                                    </p:anim>
                                    <p:anim calcmode="lin" valueType="num">
                                      <p:cBhvr>
                                        <p:cTn id="32" dur="3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Jose Luis\Escritorio\Ciudades-subterráneas-01.jpg"/>
          <p:cNvPicPr>
            <a:picLocks noChangeAspect="1" noChangeArrowheads="1"/>
          </p:cNvPicPr>
          <p:nvPr/>
        </p:nvPicPr>
        <p:blipFill>
          <a:blip r:embed="rId3"/>
          <a:srcRect/>
          <a:stretch>
            <a:fillRect/>
          </a:stretch>
        </p:blipFill>
        <p:spPr bwMode="auto">
          <a:xfrm>
            <a:off x="0" y="0"/>
            <a:ext cx="10477500" cy="6858000"/>
          </a:xfrm>
          <a:prstGeom prst="rect">
            <a:avLst/>
          </a:prstGeom>
          <a:noFill/>
        </p:spPr>
      </p:pic>
    </p:spTree>
  </p:cSld>
  <p:clrMapOvr>
    <a:masterClrMapping/>
  </p:clrMapOvr>
  <p:transition spd="med" advTm="7000">
    <p:split/>
    <p:sndAc>
      <p:stSnd>
        <p:snd r:embed="rId2" name="[accordeon][musette]_aimable_accordéon_11 - petite fleur (slow).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Resultado de imagen de Dr. Heinrich Kush,"/>
          <p:cNvPicPr>
            <a:picLocks noChangeAspect="1" noChangeArrowheads="1"/>
          </p:cNvPicPr>
          <p:nvPr/>
        </p:nvPicPr>
        <p:blipFill>
          <a:blip r:embed="rId2"/>
          <a:srcRect/>
          <a:stretch>
            <a:fillRect/>
          </a:stretch>
        </p:blipFill>
        <p:spPr bwMode="auto">
          <a:xfrm>
            <a:off x="0" y="1"/>
            <a:ext cx="10477500" cy="7000899"/>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5310188" y="0"/>
            <a:ext cx="5167312" cy="6858000"/>
          </a:xfrm>
          <a:prstGeom prst="rect">
            <a:avLst/>
          </a:prstGeom>
          <a:noFill/>
        </p:spPr>
      </p:pic>
      <p:sp>
        <p:nvSpPr>
          <p:cNvPr id="2" name="1 Rectángulo"/>
          <p:cNvSpPr/>
          <p:nvPr/>
        </p:nvSpPr>
        <p:spPr>
          <a:xfrm>
            <a:off x="5595940" y="1285860"/>
            <a:ext cx="4214842" cy="5078313"/>
          </a:xfrm>
          <a:prstGeom prst="rect">
            <a:avLst/>
          </a:prstGeom>
        </p:spPr>
        <p:txBody>
          <a:bodyPr wrap="square">
            <a:spAutoFit/>
          </a:bodyPr>
          <a:lstStyle/>
          <a:p>
            <a:pPr algn="ctr"/>
            <a:r>
              <a:rPr lang="es-ES" b="1" i="1" dirty="0" smtClean="0">
                <a:latin typeface="Comic Sans MS" pitchFamily="66" charset="0"/>
              </a:rPr>
              <a:t>A lo largo de Europa, los arqueólogos han comenzado a explorar los numerosos túneles. Muchos investigadores, entre ellos el arqueólogo alemán Dr. </a:t>
            </a:r>
            <a:r>
              <a:rPr lang="es-ES" b="1" i="1" dirty="0" err="1" smtClean="0">
                <a:latin typeface="Comic Sans MS" pitchFamily="66" charset="0"/>
              </a:rPr>
              <a:t>Heinrich</a:t>
            </a:r>
            <a:r>
              <a:rPr lang="es-ES" b="1" i="1" dirty="0" smtClean="0">
                <a:latin typeface="Comic Sans MS" pitchFamily="66" charset="0"/>
              </a:rPr>
              <a:t> </a:t>
            </a:r>
            <a:r>
              <a:rPr lang="es-ES" b="1" i="1" dirty="0" err="1" smtClean="0">
                <a:latin typeface="Comic Sans MS" pitchFamily="66" charset="0"/>
              </a:rPr>
              <a:t>Kush</a:t>
            </a:r>
            <a:r>
              <a:rPr lang="es-ES" b="1" i="1" dirty="0" smtClean="0">
                <a:latin typeface="Comic Sans MS" pitchFamily="66" charset="0"/>
              </a:rPr>
              <a:t>, creen que estos túneles megalíticos fueron utilizados como carreteras modernas, permitiendo la transición de personas y conectándose a lugares distantes de toda Europa. El </a:t>
            </a:r>
            <a:r>
              <a:rPr lang="es-ES" b="1" i="1" dirty="0" err="1" smtClean="0">
                <a:latin typeface="Comic Sans MS" pitchFamily="66" charset="0"/>
              </a:rPr>
              <a:t>el</a:t>
            </a:r>
            <a:r>
              <a:rPr lang="es-ES" b="1" i="1" dirty="0" smtClean="0">
                <a:latin typeface="Comic Sans MS" pitchFamily="66" charset="0"/>
              </a:rPr>
              <a:t> libro Secretos de la puerta subterránea a un mundo antiguo (En alemán: </a:t>
            </a:r>
            <a:r>
              <a:rPr lang="es-ES" b="1" i="1" dirty="0" err="1" smtClean="0">
                <a:latin typeface="Comic Sans MS" pitchFamily="66" charset="0"/>
              </a:rPr>
              <a:t>Tore</a:t>
            </a:r>
            <a:r>
              <a:rPr lang="es-ES" b="1" i="1" dirty="0" smtClean="0">
                <a:latin typeface="Comic Sans MS" pitchFamily="66" charset="0"/>
              </a:rPr>
              <a:t> </a:t>
            </a:r>
            <a:r>
              <a:rPr lang="es-ES" b="1" i="1" dirty="0" err="1" smtClean="0">
                <a:latin typeface="Comic Sans MS" pitchFamily="66" charset="0"/>
              </a:rPr>
              <a:t>zur</a:t>
            </a:r>
            <a:r>
              <a:rPr lang="es-ES" b="1" i="1" dirty="0" smtClean="0">
                <a:latin typeface="Comic Sans MS" pitchFamily="66" charset="0"/>
              </a:rPr>
              <a:t> </a:t>
            </a:r>
            <a:r>
              <a:rPr lang="es-ES" b="1" i="1" dirty="0" err="1" smtClean="0">
                <a:latin typeface="Comic Sans MS" pitchFamily="66" charset="0"/>
              </a:rPr>
              <a:t>Unterwelt</a:t>
            </a:r>
            <a:r>
              <a:rPr lang="es-ES" b="1" i="1" dirty="0" smtClean="0">
                <a:latin typeface="Comic Sans MS" pitchFamily="66" charset="0"/>
              </a:rPr>
              <a:t>), el </a:t>
            </a:r>
            <a:r>
              <a:rPr lang="es-ES" b="1" i="1" dirty="0" err="1" smtClean="0">
                <a:latin typeface="Comic Sans MS" pitchFamily="66" charset="0"/>
              </a:rPr>
              <a:t>dr.</a:t>
            </a:r>
            <a:r>
              <a:rPr lang="es-ES" b="1" i="1" dirty="0" smtClean="0">
                <a:latin typeface="Comic Sans MS" pitchFamily="66" charset="0"/>
              </a:rPr>
              <a:t> </a:t>
            </a:r>
            <a:r>
              <a:rPr lang="es-ES" b="1" i="1" dirty="0" err="1" smtClean="0">
                <a:latin typeface="Comic Sans MS" pitchFamily="66" charset="0"/>
              </a:rPr>
              <a:t>Kush</a:t>
            </a:r>
            <a:r>
              <a:rPr lang="es-ES" b="1" i="1" dirty="0" smtClean="0">
                <a:latin typeface="Comic Sans MS" pitchFamily="66" charset="0"/>
              </a:rPr>
              <a:t> afirma que la evidencia de los túneles subterráneos se encontró bajo docenas de asentamientos neolíticos en toda Europa.</a:t>
            </a:r>
            <a:endParaRPr lang="es-ES" b="1" i="1" dirty="0">
              <a:latin typeface="Comic Sans MS" pitchFamily="66" charset="0"/>
            </a:endParaRPr>
          </a:p>
        </p:txBody>
      </p:sp>
      <p:pic>
        <p:nvPicPr>
          <p:cNvPr id="3" name="Picture 2" descr="http://www.aldeaviral.com/wp-content/uploads/2017/01/11-1.jpg"/>
          <p:cNvPicPr>
            <a:picLocks noChangeAspect="1" noChangeArrowheads="1"/>
          </p:cNvPicPr>
          <p:nvPr/>
        </p:nvPicPr>
        <p:blipFill>
          <a:blip r:embed="rId3"/>
          <a:srcRect/>
          <a:stretch>
            <a:fillRect/>
          </a:stretch>
        </p:blipFill>
        <p:spPr bwMode="auto">
          <a:xfrm>
            <a:off x="0" y="0"/>
            <a:ext cx="5320643" cy="6969122"/>
          </a:xfrm>
          <a:prstGeom prst="rect">
            <a:avLst/>
          </a:prstGeom>
          <a:noFill/>
        </p:spPr>
      </p:pic>
    </p:spTree>
  </p:cSld>
  <p:clrMapOvr>
    <a:masterClrMapping/>
  </p:clrMapOvr>
  <p:transition spd="med" advTm="39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21" presetClass="exit" presetSubtype="8" fill="hold" nodeType="withEffect">
                                  <p:stCondLst>
                                    <p:cond delay="0"/>
                                  </p:stCondLst>
                                  <p:childTnLst>
                                    <p:animEffect transition="out" filter="wheel(8)">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aldeaviral.com/wp-content/uploads/2017/01/3-2.jpg"/>
          <p:cNvPicPr>
            <a:picLocks noChangeAspect="1" noChangeArrowheads="1"/>
          </p:cNvPicPr>
          <p:nvPr/>
        </p:nvPicPr>
        <p:blipFill>
          <a:blip r:embed="rId2"/>
          <a:srcRect/>
          <a:stretch>
            <a:fillRect/>
          </a:stretch>
        </p:blipFill>
        <p:spPr bwMode="auto">
          <a:xfrm>
            <a:off x="0" y="0"/>
            <a:ext cx="10698243"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2006-05-09_13-53-02-robert.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o"/>
          <p:cNvSpPr/>
          <p:nvPr/>
        </p:nvSpPr>
        <p:spPr>
          <a:xfrm>
            <a:off x="1" y="1"/>
            <a:ext cx="1227831"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1309689" y="1"/>
            <a:ext cx="1227831"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2619376" y="1"/>
            <a:ext cx="1227831"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3929064" y="1"/>
            <a:ext cx="1227831"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Marco"/>
          <p:cNvSpPr/>
          <p:nvPr/>
        </p:nvSpPr>
        <p:spPr>
          <a:xfrm>
            <a:off x="5238751" y="1"/>
            <a:ext cx="1227831"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Marco"/>
          <p:cNvSpPr/>
          <p:nvPr/>
        </p:nvSpPr>
        <p:spPr>
          <a:xfrm>
            <a:off x="6548439" y="1"/>
            <a:ext cx="1227831"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Marco"/>
          <p:cNvSpPr/>
          <p:nvPr/>
        </p:nvSpPr>
        <p:spPr>
          <a:xfrm>
            <a:off x="7858126" y="1"/>
            <a:ext cx="1227831"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2" name="11 Marco"/>
          <p:cNvSpPr/>
          <p:nvPr/>
        </p:nvSpPr>
        <p:spPr>
          <a:xfrm>
            <a:off x="9249669" y="0"/>
            <a:ext cx="1227831"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Rectángulo"/>
          <p:cNvSpPr/>
          <p:nvPr/>
        </p:nvSpPr>
        <p:spPr>
          <a:xfrm>
            <a:off x="1666850" y="1285860"/>
            <a:ext cx="7072361" cy="4893647"/>
          </a:xfrm>
          <a:prstGeom prst="rect">
            <a:avLst/>
          </a:prstGeom>
        </p:spPr>
        <p:txBody>
          <a:bodyPr wrap="square">
            <a:spAutoFit/>
          </a:bodyPr>
          <a:lstStyle/>
          <a:p>
            <a:pPr algn="ctr"/>
            <a:r>
              <a:rPr lang="es-ES" sz="2400" b="1" i="1" dirty="0" smtClean="0">
                <a:latin typeface="Comic Sans MS" pitchFamily="66" charset="0"/>
              </a:rPr>
              <a:t>Estos enormes túneles son llamados a menudo como autopistas antiguas. Curiosamente, muchos de estos grandes túneles todavía existen en toda Europa, y los investigadores están empezando a localizarlos y a descubrirlos. El </a:t>
            </a:r>
            <a:r>
              <a:rPr lang="es-ES" sz="2400" b="1" i="1" dirty="0" err="1" smtClean="0">
                <a:latin typeface="Comic Sans MS" pitchFamily="66" charset="0"/>
              </a:rPr>
              <a:t>dr.</a:t>
            </a:r>
            <a:r>
              <a:rPr lang="es-ES" sz="2400" b="1" i="1" dirty="0" smtClean="0">
                <a:latin typeface="Comic Sans MS" pitchFamily="66" charset="0"/>
              </a:rPr>
              <a:t> </a:t>
            </a:r>
            <a:r>
              <a:rPr lang="es-ES" sz="2400" b="1" i="1" dirty="0" err="1" smtClean="0">
                <a:latin typeface="Comic Sans MS" pitchFamily="66" charset="0"/>
              </a:rPr>
              <a:t>Kush</a:t>
            </a:r>
            <a:r>
              <a:rPr lang="es-ES" sz="2400" b="1" i="1" dirty="0" smtClean="0">
                <a:latin typeface="Comic Sans MS" pitchFamily="66" charset="0"/>
              </a:rPr>
              <a:t> afirma que “a través de Europa, había miles de estos túneles, desde el norte de Escocia hasta el Mediterráneo. Se intercalan con rincones y en algunos lugares son más grandes, y hay asientos, o cámaras e almacenamiento y habitaciones. No todos se unen pero, juntos, es una enorme red subterránea.</a:t>
            </a:r>
            <a:endParaRPr lang="es-ES" sz="2400" b="1" i="1" dirty="0">
              <a:latin typeface="Comic Sans MS" pitchFamily="66" charset="0"/>
            </a:endParaRPr>
          </a:p>
        </p:txBody>
      </p:sp>
    </p:spTree>
  </p:cSld>
  <p:clrMapOvr>
    <a:masterClrMapping/>
  </p:clrMapOvr>
  <p:transition spd="med" advTm="3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23" presetClass="entr" presetSubtype="16"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5000" fill="hold"/>
                                        <p:tgtEl>
                                          <p:spTgt spid="14"/>
                                        </p:tgtEl>
                                        <p:attrNameLst>
                                          <p:attrName>ppt_w</p:attrName>
                                        </p:attrNameLst>
                                      </p:cBhvr>
                                      <p:tavLst>
                                        <p:tav tm="0">
                                          <p:val>
                                            <p:fltVal val="0"/>
                                          </p:val>
                                        </p:tav>
                                        <p:tav tm="100000">
                                          <p:val>
                                            <p:strVal val="#ppt_w"/>
                                          </p:val>
                                        </p:tav>
                                      </p:tavLst>
                                    </p:anim>
                                    <p:anim calcmode="lin" valueType="num">
                                      <p:cBhvr>
                                        <p:cTn id="40" dur="5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hipogeo-Malta-610x342.jpg"/>
          <p:cNvPicPr>
            <a:picLocks noChangeAspect="1" noChangeArrowheads="1"/>
          </p:cNvPicPr>
          <p:nvPr/>
        </p:nvPicPr>
        <p:blipFill>
          <a:blip r:embed="rId2"/>
          <a:srcRect/>
          <a:stretch>
            <a:fillRect/>
          </a:stretch>
        </p:blipFill>
        <p:spPr bwMode="auto">
          <a:xfrm>
            <a:off x="-1" y="0"/>
            <a:ext cx="10477501"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aldeaviral.com/wp-content/uploads/2017/01/4-2.jpg"/>
          <p:cNvPicPr>
            <a:picLocks noChangeAspect="1" noChangeArrowheads="1"/>
          </p:cNvPicPr>
          <p:nvPr/>
        </p:nvPicPr>
        <p:blipFill>
          <a:blip r:embed="rId2"/>
          <a:srcRect/>
          <a:stretch>
            <a:fillRect/>
          </a:stretch>
        </p:blipFill>
        <p:spPr bwMode="auto">
          <a:xfrm>
            <a:off x="0" y="0"/>
            <a:ext cx="10490597"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riángulo isósceles"/>
          <p:cNvSpPr/>
          <p:nvPr/>
        </p:nvSpPr>
        <p:spPr>
          <a:xfrm>
            <a:off x="0" y="0"/>
            <a:ext cx="10477500" cy="6858000"/>
          </a:xfrm>
          <a:prstGeom prst="triangle">
            <a:avLst/>
          </a:prstGeom>
          <a:solidFill>
            <a:schemeClr val="accent6">
              <a:lumMod val="40000"/>
              <a:lumOff val="6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0" y="836613"/>
            <a:ext cx="10477500" cy="6021387"/>
          </a:xfrm>
          <a:prstGeom prst="triangle">
            <a:avLst>
              <a:gd name="adj" fmla="val 49999"/>
            </a:avLst>
          </a:prstGeom>
          <a:solidFill>
            <a:schemeClr val="accent6">
              <a:lumMod val="60000"/>
              <a:lumOff val="4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a:off x="0" y="1700214"/>
            <a:ext cx="10477500" cy="5157787"/>
          </a:xfrm>
          <a:prstGeom prst="triangle">
            <a:avLst>
              <a:gd name="adj" fmla="val 50119"/>
            </a:avLst>
          </a:prstGeom>
          <a:solidFill>
            <a:schemeClr val="accent6">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a:off x="0" y="2781300"/>
            <a:ext cx="10477500" cy="4076700"/>
          </a:xfrm>
          <a:prstGeom prst="triangle">
            <a:avLst>
              <a:gd name="adj" fmla="val 49881"/>
            </a:avLst>
          </a:prstGeom>
          <a:solidFill>
            <a:schemeClr val="accent6">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1666850" y="1500174"/>
            <a:ext cx="7358113" cy="4154984"/>
          </a:xfrm>
          <a:prstGeom prst="rect">
            <a:avLst/>
          </a:prstGeom>
        </p:spPr>
        <p:txBody>
          <a:bodyPr wrap="square">
            <a:spAutoFit/>
          </a:bodyPr>
          <a:lstStyle/>
          <a:p>
            <a:pPr algn="ctr"/>
            <a:r>
              <a:rPr lang="es-ES" sz="2400" b="1" i="1" dirty="0" smtClean="0">
                <a:latin typeface="Comic Sans MS" pitchFamily="66" charset="0"/>
              </a:rPr>
              <a:t>En su libro, el doctor Henry </a:t>
            </a:r>
            <a:r>
              <a:rPr lang="es-ES" sz="2400" b="1" i="1" dirty="0" err="1" smtClean="0">
                <a:latin typeface="Comic Sans MS" pitchFamily="66" charset="0"/>
              </a:rPr>
              <a:t>Kush</a:t>
            </a:r>
            <a:r>
              <a:rPr lang="es-ES" sz="2400" b="1" i="1" dirty="0" smtClean="0">
                <a:latin typeface="Comic Sans MS" pitchFamily="66" charset="0"/>
              </a:rPr>
              <a:t>, profesor de la Universidad Karl-</a:t>
            </a:r>
            <a:r>
              <a:rPr lang="es-ES" sz="2400" b="1" i="1" dirty="0" err="1" smtClean="0">
                <a:latin typeface="Comic Sans MS" pitchFamily="66" charset="0"/>
              </a:rPr>
              <a:t>Franzen</a:t>
            </a:r>
            <a:r>
              <a:rPr lang="es-ES" sz="2400" b="1" i="1" dirty="0" smtClean="0">
                <a:latin typeface="Comic Sans MS" pitchFamily="66" charset="0"/>
              </a:rPr>
              <a:t> de Graz, junto con su esposa Ingrid, analiza la intrincada red de túneles de la región de Estiria, en Austria, cuyo objetivo sigue siendo un profundo misterio. Hasta el momento, no hay explicaciones sobre la función de los túneles que satisfagan a los investigadores. Sin embargo, existen pruebas de radiocarbono realizadas sobre materiales orgánicos encontrados en los túneles que datan de miles de años.</a:t>
            </a:r>
            <a:endParaRPr lang="es-ES" sz="2400" b="1" i="1" dirty="0">
              <a:latin typeface="Comic Sans MS" pitchFamily="66" charset="0"/>
            </a:endParaRPr>
          </a:p>
        </p:txBody>
      </p:sp>
    </p:spTree>
  </p:cSld>
  <p:clrMapOvr>
    <a:masterClrMapping/>
  </p:clrMapOvr>
  <p:transition spd="med" advTm="3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7" presetClass="entr" presetSubtype="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www.aldeaviral.com/wp-content/uploads/2017/01/5-1.jpg"/>
          <p:cNvPicPr>
            <a:picLocks noChangeAspect="1" noChangeArrowheads="1"/>
          </p:cNvPicPr>
          <p:nvPr/>
        </p:nvPicPr>
        <p:blipFill>
          <a:blip r:embed="rId2"/>
          <a:srcRect/>
          <a:stretch>
            <a:fillRect/>
          </a:stretch>
        </p:blipFill>
        <p:spPr bwMode="auto">
          <a:xfrm>
            <a:off x="1" y="0"/>
            <a:ext cx="10717528"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g7.jpg"/>
          <p:cNvPicPr>
            <a:picLocks noChangeAspect="1" noChangeArrowheads="1"/>
          </p:cNvPicPr>
          <p:nvPr/>
        </p:nvPicPr>
        <p:blipFill>
          <a:blip r:embed="rId2"/>
          <a:srcRect/>
          <a:stretch>
            <a:fillRect/>
          </a:stretch>
        </p:blipFill>
        <p:spPr bwMode="auto">
          <a:xfrm>
            <a:off x="-1" y="0"/>
            <a:ext cx="10477501"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a:srcRect/>
          <a:stretch>
            <a:fillRect/>
          </a:stretch>
        </p:blipFill>
        <p:spPr>
          <a:xfrm>
            <a:off x="13629846" y="571500"/>
            <a:ext cx="72760" cy="71438"/>
          </a:xfrm>
          <a:effectLst>
            <a:outerShdw algn="tl" rotWithShape="0">
              <a:srgbClr val="000000">
                <a:alpha val="70000"/>
              </a:srgbClr>
            </a:outerShdw>
          </a:effectLst>
        </p:spPr>
      </p:pic>
      <p:sp>
        <p:nvSpPr>
          <p:cNvPr id="4" name="3 Rectángulo"/>
          <p:cNvSpPr/>
          <p:nvPr/>
        </p:nvSpPr>
        <p:spPr>
          <a:xfrm flipV="1">
            <a:off x="-736740" y="6858000"/>
            <a:ext cx="52386"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flipH="1">
            <a:off x="12032765" y="7358090"/>
            <a:ext cx="491173" cy="142828"/>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redondeado"/>
          <p:cNvSpPr/>
          <p:nvPr/>
        </p:nvSpPr>
        <p:spPr>
          <a:xfrm flipH="1">
            <a:off x="-491172" y="0"/>
            <a:ext cx="81857" cy="6858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flipH="1" flipV="1">
            <a:off x="12962724" y="7286604"/>
            <a:ext cx="52386" cy="4571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redondeado"/>
          <p:cNvSpPr/>
          <p:nvPr/>
        </p:nvSpPr>
        <p:spPr>
          <a:xfrm flipH="1" flipV="1">
            <a:off x="12196513" y="428604"/>
            <a:ext cx="81857" cy="142876"/>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redondeado"/>
          <p:cNvSpPr/>
          <p:nvPr/>
        </p:nvSpPr>
        <p:spPr>
          <a:xfrm flipH="1">
            <a:off x="736668" y="571480"/>
            <a:ext cx="8185531" cy="71438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1" name="10 Rectángulo redondeado"/>
          <p:cNvSpPr/>
          <p:nvPr/>
        </p:nvSpPr>
        <p:spPr>
          <a:xfrm>
            <a:off x="1064092" y="13430320"/>
            <a:ext cx="81856" cy="71390"/>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redondeado"/>
          <p:cNvSpPr/>
          <p:nvPr/>
        </p:nvSpPr>
        <p:spPr>
          <a:xfrm>
            <a:off x="-1309733" y="5929330"/>
            <a:ext cx="163712" cy="285704"/>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redondeado"/>
          <p:cNvSpPr/>
          <p:nvPr/>
        </p:nvSpPr>
        <p:spPr>
          <a:xfrm flipV="1">
            <a:off x="2783069" y="8143860"/>
            <a:ext cx="163712" cy="142924"/>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redondeado"/>
          <p:cNvSpPr/>
          <p:nvPr/>
        </p:nvSpPr>
        <p:spPr>
          <a:xfrm flipV="1">
            <a:off x="7039583" y="13001644"/>
            <a:ext cx="245568" cy="45719"/>
          </a:xfrm>
          <a:prstGeom prst="round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redondeado"/>
          <p:cNvSpPr/>
          <p:nvPr/>
        </p:nvSpPr>
        <p:spPr>
          <a:xfrm flipH="1" flipV="1">
            <a:off x="0" y="1"/>
            <a:ext cx="10477500" cy="620713"/>
          </a:xfrm>
          <a:prstGeom prst="roundRect">
            <a:avLst>
              <a:gd name="adj" fmla="val 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redondeado"/>
          <p:cNvSpPr/>
          <p:nvPr/>
        </p:nvSpPr>
        <p:spPr>
          <a:xfrm flipH="1" flipV="1">
            <a:off x="0" y="6092826"/>
            <a:ext cx="10477500" cy="765175"/>
          </a:xfrm>
          <a:prstGeom prst="roundRect">
            <a:avLst>
              <a:gd name="adj" fmla="val 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Elipse"/>
          <p:cNvSpPr/>
          <p:nvPr/>
        </p:nvSpPr>
        <p:spPr>
          <a:xfrm>
            <a:off x="0" y="642939"/>
            <a:ext cx="10477500" cy="5500687"/>
          </a:xfrm>
          <a:prstGeom prst="ellipse">
            <a:avLst/>
          </a:prstGeom>
          <a:solidFill>
            <a:schemeClr val="accent6">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Elipse"/>
          <p:cNvSpPr/>
          <p:nvPr/>
        </p:nvSpPr>
        <p:spPr>
          <a:xfrm>
            <a:off x="818555" y="1214438"/>
            <a:ext cx="9085958" cy="4572000"/>
          </a:xfrm>
          <a:prstGeom prst="ellipse">
            <a:avLst/>
          </a:prstGeom>
          <a:solidFill>
            <a:schemeClr val="accent6">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1738288" y="1214422"/>
            <a:ext cx="7358113" cy="4524315"/>
          </a:xfrm>
          <a:prstGeom prst="rect">
            <a:avLst/>
          </a:prstGeom>
        </p:spPr>
        <p:txBody>
          <a:bodyPr wrap="square">
            <a:spAutoFit/>
          </a:bodyPr>
          <a:lstStyle/>
          <a:p>
            <a:pPr algn="ctr"/>
            <a:r>
              <a:rPr lang="es-ES" sz="2400" b="1" i="1" dirty="0" smtClean="0">
                <a:latin typeface="Comic Sans MS" pitchFamily="66" charset="0"/>
              </a:rPr>
              <a:t>Muchas de las denominadas cámaras están conectadas a lugares de interés o antiguos asentamientos. Las entradas del túnel se encuentran a veces cerca de viejas casas de granja, iglesias antiguas, cementerios, o en medio de los bosques. Estos túneles fueron construidos por personas que sabían exactamente lo que estaban haciendo. Los constructores eran extremadamente conocedores y crearon túneles de manera que estas gigantescas carreteras subterráneas pudieran sobrevivir decenas de miles de años.</a:t>
            </a:r>
            <a:endParaRPr lang="es-ES" sz="2400" b="1" i="1" dirty="0">
              <a:latin typeface="Comic Sans MS" pitchFamily="66" charset="0"/>
            </a:endParaRPr>
          </a:p>
        </p:txBody>
      </p:sp>
    </p:spTree>
  </p:cSld>
  <p:clrMapOvr>
    <a:masterClrMapping/>
  </p:clrMapOvr>
  <p:transition spd="med" advTm="38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0" fill="hold"/>
                                        <p:tgtEl>
                                          <p:spTgt spid="18"/>
                                        </p:tgtEl>
                                        <p:attrNameLst>
                                          <p:attrName>ppt_x</p:attrName>
                                        </p:attrNameLst>
                                      </p:cBhvr>
                                      <p:tavLst>
                                        <p:tav tm="0">
                                          <p:val>
                                            <p:strVal val="0-#ppt_w/2"/>
                                          </p:val>
                                        </p:tav>
                                        <p:tav tm="100000">
                                          <p:val>
                                            <p:strVal val="#ppt_x"/>
                                          </p:val>
                                        </p:tav>
                                      </p:tavLst>
                                    </p:anim>
                                    <p:anim calcmode="lin" valueType="num">
                                      <p:cBhvr additive="base">
                                        <p:cTn id="8" dur="5000" fill="hold"/>
                                        <p:tgtEl>
                                          <p:spTgt spid="18"/>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0" fill="hold"/>
                                        <p:tgtEl>
                                          <p:spTgt spid="19"/>
                                        </p:tgtEl>
                                        <p:attrNameLst>
                                          <p:attrName>ppt_x</p:attrName>
                                        </p:attrNameLst>
                                      </p:cBhvr>
                                      <p:tavLst>
                                        <p:tav tm="0">
                                          <p:val>
                                            <p:strVal val="1+#ppt_w/2"/>
                                          </p:val>
                                        </p:tav>
                                        <p:tav tm="100000">
                                          <p:val>
                                            <p:strVal val="#ppt_x"/>
                                          </p:val>
                                        </p:tav>
                                      </p:tavLst>
                                    </p:anim>
                                    <p:anim calcmode="lin" valueType="num">
                                      <p:cBhvr additive="base">
                                        <p:cTn id="12" dur="5000" fill="hold"/>
                                        <p:tgtEl>
                                          <p:spTgt spid="19"/>
                                        </p:tgtEl>
                                        <p:attrNameLst>
                                          <p:attrName>ppt_y</p:attrName>
                                        </p:attrNameLst>
                                      </p:cBhvr>
                                      <p:tavLst>
                                        <p:tav tm="0">
                                          <p:val>
                                            <p:strVal val="#ppt_y"/>
                                          </p:val>
                                        </p:tav>
                                        <p:tav tm="100000">
                                          <p:val>
                                            <p:strVal val="#ppt_y"/>
                                          </p:val>
                                        </p:tav>
                                      </p:tavLst>
                                    </p:anim>
                                  </p:childTnLst>
                                </p:cTn>
                              </p:par>
                              <p:par>
                                <p:cTn id="13" presetID="20" presetClass="exit" presetSubtype="0" fill="hold" nodeType="withEffect">
                                  <p:stCondLst>
                                    <p:cond delay="0"/>
                                  </p:stCondLst>
                                  <p:childTnLst>
                                    <p:animEffect transition="out" filter="wedge">
                                      <p:cBhvr>
                                        <p:cTn id="14" dur="3000"/>
                                        <p:tgtEl>
                                          <p:spTgt spid="21"/>
                                        </p:tgtEl>
                                      </p:cBhvr>
                                    </p:animEffect>
                                    <p:set>
                                      <p:cBhvr>
                                        <p:cTn id="15" dur="1" fill="hold">
                                          <p:stCondLst>
                                            <p:cond delay="2999"/>
                                          </p:stCondLst>
                                        </p:cTn>
                                        <p:tgtEl>
                                          <p:spTgt spid="21"/>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5000"/>
                                        <p:tgtEl>
                                          <p:spTgt spid="22"/>
                                        </p:tgtEl>
                                      </p:cBhvr>
                                    </p:animEffect>
                                    <p:set>
                                      <p:cBhvr>
                                        <p:cTn id="18" dur="1" fill="hold">
                                          <p:stCondLst>
                                            <p:cond delay="4999"/>
                                          </p:stCondLst>
                                        </p:cTn>
                                        <p:tgtEl>
                                          <p:spTgt spid="22"/>
                                        </p:tgtEl>
                                        <p:attrNameLst>
                                          <p:attrName>style.visibility</p:attrName>
                                        </p:attrNameLst>
                                      </p:cBhvr>
                                      <p:to>
                                        <p:strVal val="hidden"/>
                                      </p:to>
                                    </p:set>
                                  </p:childTnLst>
                                </p:cTn>
                              </p:par>
                              <p:par>
                                <p:cTn id="19" presetID="23" presetClass="entr" presetSubtype="16"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0" fill="hold"/>
                                        <p:tgtEl>
                                          <p:spTgt spid="20"/>
                                        </p:tgtEl>
                                        <p:attrNameLst>
                                          <p:attrName>ppt_w</p:attrName>
                                        </p:attrNameLst>
                                      </p:cBhvr>
                                      <p:tavLst>
                                        <p:tav tm="0">
                                          <p:val>
                                            <p:fltVal val="0"/>
                                          </p:val>
                                        </p:tav>
                                        <p:tav tm="100000">
                                          <p:val>
                                            <p:strVal val="#ppt_w"/>
                                          </p:val>
                                        </p:tav>
                                      </p:tavLst>
                                    </p:anim>
                                    <p:anim calcmode="lin" valueType="num">
                                      <p:cBhvr>
                                        <p:cTn id="22" dur="50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Imagen relacionada"/>
          <p:cNvPicPr>
            <a:picLocks noChangeAspect="1" noChangeArrowheads="1"/>
          </p:cNvPicPr>
          <p:nvPr/>
        </p:nvPicPr>
        <p:blipFill>
          <a:blip r:embed="rId3"/>
          <a:srcRect/>
          <a:stretch>
            <a:fillRect/>
          </a:stretch>
        </p:blipFill>
        <p:spPr bwMode="auto">
          <a:xfrm>
            <a:off x="-1" y="0"/>
            <a:ext cx="10804962" cy="6858000"/>
          </a:xfrm>
          <a:prstGeom prst="rect">
            <a:avLst/>
          </a:prstGeom>
          <a:noFill/>
        </p:spPr>
      </p:pic>
    </p:spTree>
  </p:cSld>
  <p:clrMapOvr>
    <a:masterClrMapping/>
  </p:clrMapOvr>
  <p:transition spd="med" advTm="7000">
    <p:split/>
    <p:sndAc>
      <p:stSnd>
        <p:snd r:embed="rId2" name="[accordeon][musette]_aimable_accordéon_08 - poema (tango)420.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Imagen relacionada"/>
          <p:cNvPicPr>
            <a:picLocks noChangeAspect="1" noChangeArrowheads="1"/>
          </p:cNvPicPr>
          <p:nvPr/>
        </p:nvPicPr>
        <p:blipFill>
          <a:blip r:embed="rId2"/>
          <a:srcRect/>
          <a:stretch>
            <a:fillRect/>
          </a:stretch>
        </p:blipFill>
        <p:spPr bwMode="auto">
          <a:xfrm>
            <a:off x="-1" y="0"/>
            <a:ext cx="10597997"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rapecio"/>
          <p:cNvSpPr/>
          <p:nvPr/>
        </p:nvSpPr>
        <p:spPr>
          <a:xfrm>
            <a:off x="0" y="3357564"/>
            <a:ext cx="10477500" cy="3500437"/>
          </a:xfrm>
          <a:prstGeom prst="trapezoid">
            <a:avLst>
              <a:gd name="adj" fmla="val 115940"/>
            </a:avLst>
          </a:prstGeom>
          <a:solidFill>
            <a:schemeClr val="accent6">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flipV="1">
            <a:off x="0" y="0"/>
            <a:ext cx="10477500" cy="3357563"/>
          </a:xfrm>
          <a:prstGeom prst="trapezoid">
            <a:avLst>
              <a:gd name="adj" fmla="val 121046"/>
            </a:avLst>
          </a:prstGeom>
          <a:solidFill>
            <a:schemeClr val="accent6">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rot="5400000">
            <a:off x="-1014263" y="1014264"/>
            <a:ext cx="6858000" cy="4829473"/>
          </a:xfrm>
          <a:prstGeom prst="triangle">
            <a:avLst>
              <a:gd name="adj" fmla="val 49167"/>
            </a:avLst>
          </a:prstGeom>
          <a:solidFill>
            <a:schemeClr val="accent6">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rot="5400000" flipV="1">
            <a:off x="4639222" y="1019721"/>
            <a:ext cx="6858000" cy="4818558"/>
          </a:xfrm>
          <a:prstGeom prst="triangle">
            <a:avLst>
              <a:gd name="adj" fmla="val 48611"/>
            </a:avLst>
          </a:prstGeom>
          <a:solidFill>
            <a:schemeClr val="accent6">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809726" y="1142984"/>
            <a:ext cx="7000924" cy="4893647"/>
          </a:xfrm>
          <a:prstGeom prst="rect">
            <a:avLst/>
          </a:prstGeom>
        </p:spPr>
        <p:txBody>
          <a:bodyPr wrap="square">
            <a:spAutoFit/>
          </a:bodyPr>
          <a:lstStyle/>
          <a:p>
            <a:pPr algn="ctr"/>
            <a:r>
              <a:rPr lang="es-ES" sz="2400" b="1" i="1" dirty="0" smtClean="0">
                <a:latin typeface="Comic Sans MS" pitchFamily="66" charset="0"/>
              </a:rPr>
              <a:t>De hecho, los constructores antiguos crearon un método de construcción en </a:t>
            </a:r>
            <a:r>
              <a:rPr lang="es-ES" sz="2400" b="1" i="1" dirty="0" err="1" smtClean="0">
                <a:latin typeface="Comic Sans MS" pitchFamily="66" charset="0"/>
              </a:rPr>
              <a:t>zig-zag</a:t>
            </a:r>
            <a:r>
              <a:rPr lang="es-ES" sz="2400" b="1" i="1" dirty="0" smtClean="0">
                <a:latin typeface="Comic Sans MS" pitchFamily="66" charset="0"/>
              </a:rPr>
              <a:t> que permitía a los túneles soportar un peso excesivo. Túneles similares a los encontrados en Austria y Alemania han sido descubiertos por toda Europa, concretamente, España, Hungría, Turquía, Inglaterra e incluso Bosnia. Sin embargo, nadie ha sido capaz de explicar cómo o por qué fueron construidos estos túneles antiguos. Expertos creen firmemente que la extensa red de túneles fue una forma ideada para protegerse de los peligros del mundo exterior.</a:t>
            </a:r>
            <a:endParaRPr lang="es-ES" sz="2400" b="1" i="1" dirty="0">
              <a:latin typeface="Comic Sans MS" pitchFamily="66" charset="0"/>
            </a:endParaRPr>
          </a:p>
        </p:txBody>
      </p:sp>
    </p:spTree>
  </p:cSld>
  <p:clrMapOvr>
    <a:masterClrMapping/>
  </p:clrMapOvr>
  <p:transition spd="med" advTm="3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9"/>
                                        </p:tgtEl>
                                        <p:attrNameLst>
                                          <p:attrName>ppt_x</p:attrName>
                                        </p:attrNameLst>
                                      </p:cBhvr>
                                      <p:tavLst>
                                        <p:tav tm="0">
                                          <p:val>
                                            <p:strVal val="ppt_x"/>
                                          </p:val>
                                        </p:tav>
                                        <p:tav tm="100000">
                                          <p:val>
                                            <p:strVal val="ppt_x+ppt_w/2"/>
                                          </p:val>
                                        </p:tav>
                                      </p:tavLst>
                                    </p:anim>
                                    <p:anim calcmode="lin" valueType="num">
                                      <p:cBhvr>
                                        <p:cTn id="13" dur="5000"/>
                                        <p:tgtEl>
                                          <p:spTgt spid="9"/>
                                        </p:tgtEl>
                                        <p:attrNameLst>
                                          <p:attrName>ppt_y</p:attrName>
                                        </p:attrNameLst>
                                      </p:cBhvr>
                                      <p:tavLst>
                                        <p:tav tm="0">
                                          <p:val>
                                            <p:strVal val="ppt_y"/>
                                          </p:val>
                                        </p:tav>
                                        <p:tav tm="100000">
                                          <p:val>
                                            <p:strVal val="ppt_y"/>
                                          </p:val>
                                        </p:tav>
                                      </p:tavLst>
                                    </p:anim>
                                    <p:anim calcmode="lin" valueType="num">
                                      <p:cBhvr>
                                        <p:cTn id="14" dur="5000"/>
                                        <p:tgtEl>
                                          <p:spTgt spid="9"/>
                                        </p:tgtEl>
                                        <p:attrNameLst>
                                          <p:attrName>ppt_w</p:attrName>
                                        </p:attrNameLst>
                                      </p:cBhvr>
                                      <p:tavLst>
                                        <p:tav tm="0">
                                          <p:val>
                                            <p:strVal val="ppt_w"/>
                                          </p:val>
                                        </p:tav>
                                        <p:tav tm="100000">
                                          <p:val>
                                            <p:fltVal val="0"/>
                                          </p:val>
                                        </p:tav>
                                      </p:tavLst>
                                    </p:anim>
                                    <p:anim calcmode="lin" valueType="num">
                                      <p:cBhvr>
                                        <p:cTn id="15" dur="5000"/>
                                        <p:tgtEl>
                                          <p:spTgt spid="9"/>
                                        </p:tgtEl>
                                        <p:attrNameLst>
                                          <p:attrName>ppt_h</p:attrName>
                                        </p:attrNameLst>
                                      </p:cBhvr>
                                      <p:tavLst>
                                        <p:tav tm="0">
                                          <p:val>
                                            <p:strVal val="ppt_h"/>
                                          </p:val>
                                        </p:tav>
                                        <p:tav tm="100000">
                                          <p:val>
                                            <p:strVal val="ppt_h"/>
                                          </p:val>
                                        </p:tav>
                                      </p:tavLst>
                                    </p:anim>
                                    <p:set>
                                      <p:cBhvr>
                                        <p:cTn id="16" dur="1" fill="hold">
                                          <p:stCondLst>
                                            <p:cond delay="4999"/>
                                          </p:stCondLst>
                                        </p:cTn>
                                        <p:tgtEl>
                                          <p:spTgt spid="9"/>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
                                          </p:val>
                                        </p:tav>
                                      </p:tavLst>
                                    </p:anim>
                                    <p:anim calcmode="lin" valueType="num">
                                      <p:cBhvr>
                                        <p:cTn id="19" dur="5000"/>
                                        <p:tgtEl>
                                          <p:spTgt spid="6"/>
                                        </p:tgtEl>
                                        <p:attrNameLst>
                                          <p:attrName>ppt_y</p:attrName>
                                        </p:attrNameLst>
                                      </p:cBhvr>
                                      <p:tavLst>
                                        <p:tav tm="0">
                                          <p:val>
                                            <p:strVal val="ppt_y"/>
                                          </p:val>
                                        </p:tav>
                                        <p:tav tm="100000">
                                          <p:val>
                                            <p:strVal val="ppt_y-ppt_h/2"/>
                                          </p:val>
                                        </p:tav>
                                      </p:tavLst>
                                    </p:anim>
                                    <p:anim calcmode="lin" valueType="num">
                                      <p:cBhvr>
                                        <p:cTn id="20" dur="5000"/>
                                        <p:tgtEl>
                                          <p:spTgt spid="6"/>
                                        </p:tgtEl>
                                        <p:attrNameLst>
                                          <p:attrName>ppt_w</p:attrName>
                                        </p:attrNameLst>
                                      </p:cBhvr>
                                      <p:tavLst>
                                        <p:tav tm="0">
                                          <p:val>
                                            <p:strVal val="ppt_w"/>
                                          </p:val>
                                        </p:tav>
                                        <p:tav tm="100000">
                                          <p:val>
                                            <p:strVal val="ppt_w"/>
                                          </p:val>
                                        </p:tav>
                                      </p:tavLst>
                                    </p:anim>
                                    <p:anim calcmode="lin" valueType="num">
                                      <p:cBhvr>
                                        <p:cTn id="21" dur="5000"/>
                                        <p:tgtEl>
                                          <p:spTgt spid="6"/>
                                        </p:tgtEl>
                                        <p:attrNameLst>
                                          <p:attrName>ppt_h</p:attrName>
                                        </p:attrNameLst>
                                      </p:cBhvr>
                                      <p:tavLst>
                                        <p:tav tm="0">
                                          <p:val>
                                            <p:strVal val="ppt_h"/>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5000"/>
                                        <p:tgtEl>
                                          <p:spTgt spid="5"/>
                                        </p:tgtEl>
                                        <p:attrNameLst>
                                          <p:attrName>ppt_x</p:attrName>
                                        </p:attrNameLst>
                                      </p:cBhvr>
                                      <p:tavLst>
                                        <p:tav tm="0">
                                          <p:val>
                                            <p:strVal val="ppt_x"/>
                                          </p:val>
                                        </p:tav>
                                        <p:tav tm="100000">
                                          <p:val>
                                            <p:strVal val="ppt_x"/>
                                          </p:val>
                                        </p:tav>
                                      </p:tavLst>
                                    </p:anim>
                                    <p:anim calcmode="lin" valueType="num">
                                      <p:cBhvr>
                                        <p:cTn id="25" dur="5000"/>
                                        <p:tgtEl>
                                          <p:spTgt spid="5"/>
                                        </p:tgtEl>
                                        <p:attrNameLst>
                                          <p:attrName>ppt_y</p:attrName>
                                        </p:attrNameLst>
                                      </p:cBhvr>
                                      <p:tavLst>
                                        <p:tav tm="0">
                                          <p:val>
                                            <p:strVal val="ppt_y"/>
                                          </p:val>
                                        </p:tav>
                                        <p:tav tm="100000">
                                          <p:val>
                                            <p:strVal val="ppt_y+ppt_h/2"/>
                                          </p:val>
                                        </p:tav>
                                      </p:tavLst>
                                    </p:anim>
                                    <p:anim calcmode="lin" valueType="num">
                                      <p:cBhvr>
                                        <p:cTn id="26" dur="5000"/>
                                        <p:tgtEl>
                                          <p:spTgt spid="5"/>
                                        </p:tgtEl>
                                        <p:attrNameLst>
                                          <p:attrName>ppt_w</p:attrName>
                                        </p:attrNameLst>
                                      </p:cBhvr>
                                      <p:tavLst>
                                        <p:tav tm="0">
                                          <p:val>
                                            <p:strVal val="ppt_w"/>
                                          </p:val>
                                        </p:tav>
                                        <p:tav tm="100000">
                                          <p:val>
                                            <p:strVal val="ppt_w"/>
                                          </p:val>
                                        </p:tav>
                                      </p:tavLst>
                                    </p:anim>
                                    <p:anim calcmode="lin" valueType="num">
                                      <p:cBhvr>
                                        <p:cTn id="27" dur="5000"/>
                                        <p:tgtEl>
                                          <p:spTgt spid="5"/>
                                        </p:tgtEl>
                                        <p:attrNameLst>
                                          <p:attrName>ppt_h</p:attrName>
                                        </p:attrNameLst>
                                      </p:cBhvr>
                                      <p:tavLst>
                                        <p:tav tm="0">
                                          <p:val>
                                            <p:strVal val="ppt_h"/>
                                          </p:val>
                                        </p:tav>
                                        <p:tav tm="100000">
                                          <p:val>
                                            <p:fltVal val="0"/>
                                          </p:val>
                                        </p:tav>
                                      </p:tavLst>
                                    </p:anim>
                                    <p:set>
                                      <p:cBhvr>
                                        <p:cTn id="28" dur="1" fill="hold">
                                          <p:stCondLst>
                                            <p:cond delay="4999"/>
                                          </p:stCondLst>
                                        </p:cTn>
                                        <p:tgtEl>
                                          <p:spTgt spid="5"/>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anim calcmode="lin" valueType="num">
                                      <p:cBhvr>
                                        <p:cTn id="31" dur="3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32" dur="3000" fill="hold"/>
                                        <p:tgtEl>
                                          <p:spTgt spid="7">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www.aldeaviral.com/wp-content/uploads/2017/01/7-1.jpg"/>
          <p:cNvPicPr>
            <a:picLocks noChangeAspect="1" noChangeArrowheads="1"/>
          </p:cNvPicPr>
          <p:nvPr/>
        </p:nvPicPr>
        <p:blipFill>
          <a:blip r:embed="rId2"/>
          <a:srcRect/>
          <a:stretch>
            <a:fillRect/>
          </a:stretch>
        </p:blipFill>
        <p:spPr bwMode="auto">
          <a:xfrm>
            <a:off x="0" y="0"/>
            <a:ext cx="10559388"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Resultado de imagen de Dr. Heinrich Kush,"/>
          <p:cNvPicPr>
            <a:picLocks noChangeAspect="1" noChangeArrowheads="1"/>
          </p:cNvPicPr>
          <p:nvPr/>
        </p:nvPicPr>
        <p:blipFill>
          <a:blip r:embed="rId2"/>
          <a:srcRect/>
          <a:stretch>
            <a:fillRect/>
          </a:stretch>
        </p:blipFill>
        <p:spPr bwMode="auto">
          <a:xfrm>
            <a:off x="0" y="0"/>
            <a:ext cx="8198436"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4952998" y="0"/>
            <a:ext cx="5524502" cy="6858000"/>
          </a:xfrm>
          <a:prstGeom prst="rect">
            <a:avLst/>
          </a:prstGeom>
          <a:noFill/>
        </p:spPr>
      </p:pic>
      <p:sp>
        <p:nvSpPr>
          <p:cNvPr id="2" name="1 Rectángulo"/>
          <p:cNvSpPr/>
          <p:nvPr/>
        </p:nvSpPr>
        <p:spPr>
          <a:xfrm>
            <a:off x="5881692" y="785794"/>
            <a:ext cx="3476631" cy="5632311"/>
          </a:xfrm>
          <a:prstGeom prst="rect">
            <a:avLst/>
          </a:prstGeom>
        </p:spPr>
        <p:txBody>
          <a:bodyPr wrap="square">
            <a:spAutoFit/>
          </a:bodyPr>
          <a:lstStyle/>
          <a:p>
            <a:pPr algn="ctr"/>
            <a:r>
              <a:rPr lang="es-ES" b="1" i="1" dirty="0" smtClean="0">
                <a:latin typeface="Comic Sans MS" pitchFamily="66" charset="0"/>
              </a:rPr>
              <a:t>Muchos investigadores creen que los túneles fueron utilizados como carreteras modernas, permitiendo a la gente moverse libremente por todo el continente en tiempos de guerra o epidemias. Sin embargo, hay algunos investigadores que creen que la red de túneles en Europa es solo un pequeño descubrimiento que eventualmente conducirá hacia un vasto mundo subterráneo a la espera de ser descubierto. No obstante, es sorprendente comprender que la gente creó estos túneles decenas de miles de años atrás.</a:t>
            </a:r>
            <a:endParaRPr lang="es-ES" b="1" i="1" dirty="0">
              <a:latin typeface="Comic Sans MS" pitchFamily="66" charset="0"/>
            </a:endParaRPr>
          </a:p>
        </p:txBody>
      </p:sp>
      <p:pic>
        <p:nvPicPr>
          <p:cNvPr id="3" name="Picture 2" descr="http://www.aldeaviral.com/wp-content/uploads/2017/01/8-2.jpg"/>
          <p:cNvPicPr>
            <a:picLocks noChangeAspect="1" noChangeArrowheads="1"/>
          </p:cNvPicPr>
          <p:nvPr/>
        </p:nvPicPr>
        <p:blipFill>
          <a:blip r:embed="rId3"/>
          <a:srcRect l="3291" t="2083"/>
          <a:stretch>
            <a:fillRect/>
          </a:stretch>
        </p:blipFill>
        <p:spPr bwMode="auto">
          <a:xfrm>
            <a:off x="0" y="0"/>
            <a:ext cx="5001656" cy="6858000"/>
          </a:xfrm>
          <a:prstGeom prst="rect">
            <a:avLst/>
          </a:prstGeom>
          <a:noFill/>
        </p:spPr>
      </p:pic>
    </p:spTree>
  </p:cSld>
  <p:clrMapOvr>
    <a:masterClrMapping/>
  </p:clrMapOvr>
  <p:transition spd="med" advTm="43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21" presetClass="exit" presetSubtype="8" fill="hold" nodeType="withEffect">
                                  <p:stCondLst>
                                    <p:cond delay="0"/>
                                  </p:stCondLst>
                                  <p:childTnLst>
                                    <p:animEffect transition="out" filter="wheel(8)">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images.jpg"/>
          <p:cNvPicPr>
            <a:picLocks noChangeAspect="1" noChangeArrowheads="1"/>
          </p:cNvPicPr>
          <p:nvPr/>
        </p:nvPicPr>
        <p:blipFill>
          <a:blip r:embed="rId2"/>
          <a:srcRect/>
          <a:stretch>
            <a:fillRect/>
          </a:stretch>
        </p:blipFill>
        <p:spPr bwMode="auto">
          <a:xfrm>
            <a:off x="0" y="0"/>
            <a:ext cx="10477500" cy="7143776"/>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Jose Luis\Escritorio\tunnels-ondergrondse-holen-beit-govrin-israël-57089015.jpg"/>
          <p:cNvPicPr>
            <a:picLocks noChangeAspect="1" noChangeArrowheads="1"/>
          </p:cNvPicPr>
          <p:nvPr/>
        </p:nvPicPr>
        <p:blipFill>
          <a:blip r:embed="rId2"/>
          <a:srcRect/>
          <a:stretch>
            <a:fillRect/>
          </a:stretch>
        </p:blipFill>
        <p:spPr bwMode="auto">
          <a:xfrm>
            <a:off x="-1" y="0"/>
            <a:ext cx="10477501"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5 CuadroTexto"/>
          <p:cNvSpPr txBox="1">
            <a:spLocks noChangeArrowheads="1"/>
          </p:cNvSpPr>
          <p:nvPr/>
        </p:nvSpPr>
        <p:spPr bwMode="auto">
          <a:xfrm>
            <a:off x="3356076" y="7500941"/>
            <a:ext cx="6630294" cy="361262"/>
          </a:xfrm>
          <a:prstGeom prst="rect">
            <a:avLst/>
          </a:prstGeom>
          <a:noFill/>
          <a:ln w="9525">
            <a:noFill/>
            <a:miter lim="800000"/>
            <a:headEnd/>
            <a:tailEnd/>
          </a:ln>
        </p:spPr>
        <p:txBody>
          <a:bodyPr lIns="83448" tIns="41724" rIns="83448" bIns="41724">
            <a:spAutoFit/>
          </a:bodyPr>
          <a:lstStyle/>
          <a:p>
            <a:endParaRPr lang="es-ES">
              <a:latin typeface="Calibri" pitchFamily="34" charset="0"/>
            </a:endParaRPr>
          </a:p>
        </p:txBody>
      </p:sp>
      <p:sp>
        <p:nvSpPr>
          <p:cNvPr id="19" name="18 Lágrima"/>
          <p:cNvSpPr/>
          <p:nvPr/>
        </p:nvSpPr>
        <p:spPr>
          <a:xfrm rot="19083135">
            <a:off x="3750800" y="4003678"/>
            <a:ext cx="3192364" cy="2786063"/>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20" name="19 Lágrima"/>
          <p:cNvSpPr/>
          <p:nvPr/>
        </p:nvSpPr>
        <p:spPr>
          <a:xfrm rot="2762101">
            <a:off x="1729302" y="1785988"/>
            <a:ext cx="2786062" cy="3192363"/>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22" name="21 Lágrima"/>
          <p:cNvSpPr/>
          <p:nvPr/>
        </p:nvSpPr>
        <p:spPr>
          <a:xfrm rot="8206448">
            <a:off x="3918150" y="115889"/>
            <a:ext cx="3192364" cy="2786062"/>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24" name="23 Lágrima"/>
          <p:cNvSpPr/>
          <p:nvPr/>
        </p:nvSpPr>
        <p:spPr>
          <a:xfrm rot="13917186">
            <a:off x="6324122" y="2052689"/>
            <a:ext cx="2786062" cy="3192363"/>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Rectángulo"/>
          <p:cNvSpPr/>
          <p:nvPr/>
        </p:nvSpPr>
        <p:spPr>
          <a:xfrm>
            <a:off x="1738288" y="1357298"/>
            <a:ext cx="7143799" cy="4524315"/>
          </a:xfrm>
          <a:prstGeom prst="rect">
            <a:avLst/>
          </a:prstGeom>
        </p:spPr>
        <p:txBody>
          <a:bodyPr wrap="square">
            <a:spAutoFit/>
          </a:bodyPr>
          <a:lstStyle/>
          <a:p>
            <a:pPr algn="ctr"/>
            <a:r>
              <a:rPr lang="es-ES" sz="2400" b="1" i="1" dirty="0" smtClean="0">
                <a:latin typeface="Comic Sans MS" pitchFamily="66" charset="0"/>
              </a:rPr>
              <a:t>Mientras que los arqueólogos de la corriente principal promueven firmemente la creencia de que hace 10.000 años, el hombre antiguo era extremadamente primitivo, algunos descubrimientos como el santuario </a:t>
            </a:r>
            <a:r>
              <a:rPr lang="es-ES" sz="2400" b="1" i="1" dirty="0" err="1" smtClean="0">
                <a:latin typeface="Comic Sans MS" pitchFamily="66" charset="0"/>
              </a:rPr>
              <a:t>Göbekli</a:t>
            </a:r>
            <a:r>
              <a:rPr lang="es-ES" sz="2400" b="1" i="1" dirty="0" smtClean="0">
                <a:latin typeface="Comic Sans MS" pitchFamily="66" charset="0"/>
              </a:rPr>
              <a:t> Tepe, que se estima en 12.000 años, las pirámides de </a:t>
            </a:r>
            <a:r>
              <a:rPr lang="es-ES" sz="2400" b="1" i="1" dirty="0" err="1" smtClean="0">
                <a:latin typeface="Comic Sans MS" pitchFamily="66" charset="0"/>
              </a:rPr>
              <a:t>Giza</a:t>
            </a:r>
            <a:r>
              <a:rPr lang="es-ES" sz="2400" b="1" i="1" dirty="0" smtClean="0">
                <a:latin typeface="Comic Sans MS" pitchFamily="66" charset="0"/>
              </a:rPr>
              <a:t> y </a:t>
            </a:r>
            <a:r>
              <a:rPr lang="es-ES" sz="2400" b="1" i="1" dirty="0" err="1" smtClean="0">
                <a:latin typeface="Comic Sans MS" pitchFamily="66" charset="0"/>
              </a:rPr>
              <a:t>Stonehenge</a:t>
            </a:r>
            <a:r>
              <a:rPr lang="es-ES" sz="2400" b="1" i="1" dirty="0" smtClean="0">
                <a:latin typeface="Comic Sans MS" pitchFamily="66" charset="0"/>
              </a:rPr>
              <a:t>, demuestran que nuestros antepasados poseían técnicas extremadamente avanzadas, tecnologías y medios que finalmente los permitieron erigir algunas de las estructuras más importantes e increíbles alrededor del mundo.</a:t>
            </a:r>
            <a:endParaRPr lang="es-ES" sz="2400" b="1" i="1" dirty="0">
              <a:latin typeface="Comic Sans MS" pitchFamily="66" charset="0"/>
            </a:endParaRPr>
          </a:p>
        </p:txBody>
      </p:sp>
    </p:spTree>
  </p:cSld>
  <p:clrMapOvr>
    <a:masterClrMapping/>
  </p:clrMapOvr>
  <p:transition spd="med" advTm="32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ppt_x"/>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ppt_x"/>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ppt_y"/>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19"/>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20"/>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22"/>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24"/>
                                        </p:tgtEl>
                                        <p:attrNameLst>
                                          <p:attrName>r</p:attrName>
                                        </p:attrNameLst>
                                      </p:cBhvr>
                                    </p:animRot>
                                  </p:childTnLst>
                                </p:cTn>
                              </p:par>
                            </p:childTnLst>
                          </p:cTn>
                        </p:par>
                        <p:par>
                          <p:cTn id="29" fill="hold">
                            <p:stCondLst>
                              <p:cond delay="3000"/>
                            </p:stCondLst>
                            <p:childTnLst>
                              <p:par>
                                <p:cTn id="30" presetID="2" presetClass="exit" presetSubtype="2" fill="hold" nodeType="afterEffect">
                                  <p:stCondLst>
                                    <p:cond delay="0"/>
                                  </p:stCondLst>
                                  <p:childTnLst>
                                    <p:anim calcmode="lin" valueType="num">
                                      <p:cBhvr additive="base">
                                        <p:cTn id="31" dur="3000"/>
                                        <p:tgtEl>
                                          <p:spTgt spid="20"/>
                                        </p:tgtEl>
                                        <p:attrNameLst>
                                          <p:attrName>ppt_x</p:attrName>
                                        </p:attrNameLst>
                                      </p:cBhvr>
                                      <p:tavLst>
                                        <p:tav tm="0">
                                          <p:val>
                                            <p:strVal val="ppt_x"/>
                                          </p:val>
                                        </p:tav>
                                        <p:tav tm="100000">
                                          <p:val>
                                            <p:strVal val="1+ppt_w/2"/>
                                          </p:val>
                                        </p:tav>
                                      </p:tavLst>
                                    </p:anim>
                                    <p:anim calcmode="lin" valueType="num">
                                      <p:cBhvr additive="base">
                                        <p:cTn id="32" dur="3000"/>
                                        <p:tgtEl>
                                          <p:spTgt spid="20"/>
                                        </p:tgtEl>
                                        <p:attrNameLst>
                                          <p:attrName>ppt_y</p:attrName>
                                        </p:attrNameLst>
                                      </p:cBhvr>
                                      <p:tavLst>
                                        <p:tav tm="0">
                                          <p:val>
                                            <p:strVal val="ppt_y"/>
                                          </p:val>
                                        </p:tav>
                                        <p:tav tm="100000">
                                          <p:val>
                                            <p:strVal val="ppt_y"/>
                                          </p:val>
                                        </p:tav>
                                      </p:tavLst>
                                    </p:anim>
                                    <p:set>
                                      <p:cBhvr>
                                        <p:cTn id="33" dur="1" fill="hold">
                                          <p:stCondLst>
                                            <p:cond delay="2999"/>
                                          </p:stCondLst>
                                        </p:cTn>
                                        <p:tgtEl>
                                          <p:spTgt spid="20"/>
                                        </p:tgtEl>
                                        <p:attrNameLst>
                                          <p:attrName>style.visibility</p:attrName>
                                        </p:attrNameLst>
                                      </p:cBhvr>
                                      <p:to>
                                        <p:strVal val="hidden"/>
                                      </p:to>
                                    </p:set>
                                  </p:childTnLst>
                                </p:cTn>
                              </p:par>
                              <p:par>
                                <p:cTn id="34" presetID="2" presetClass="exit" presetSubtype="4" fill="hold" nodeType="withEffect">
                                  <p:stCondLst>
                                    <p:cond delay="0"/>
                                  </p:stCondLst>
                                  <p:childTnLst>
                                    <p:anim calcmode="lin" valueType="num">
                                      <p:cBhvr additive="base">
                                        <p:cTn id="35" dur="3000"/>
                                        <p:tgtEl>
                                          <p:spTgt spid="22"/>
                                        </p:tgtEl>
                                        <p:attrNameLst>
                                          <p:attrName>ppt_x</p:attrName>
                                        </p:attrNameLst>
                                      </p:cBhvr>
                                      <p:tavLst>
                                        <p:tav tm="0">
                                          <p:val>
                                            <p:strVal val="ppt_x"/>
                                          </p:val>
                                        </p:tav>
                                        <p:tav tm="100000">
                                          <p:val>
                                            <p:strVal val="ppt_x"/>
                                          </p:val>
                                        </p:tav>
                                      </p:tavLst>
                                    </p:anim>
                                    <p:anim calcmode="lin" valueType="num">
                                      <p:cBhvr additive="base">
                                        <p:cTn id="36" dur="3000"/>
                                        <p:tgtEl>
                                          <p:spTgt spid="22"/>
                                        </p:tgtEl>
                                        <p:attrNameLst>
                                          <p:attrName>ppt_y</p:attrName>
                                        </p:attrNameLst>
                                      </p:cBhvr>
                                      <p:tavLst>
                                        <p:tav tm="0">
                                          <p:val>
                                            <p:strVal val="ppt_y"/>
                                          </p:val>
                                        </p:tav>
                                        <p:tav tm="100000">
                                          <p:val>
                                            <p:strVal val="1+ppt_h/2"/>
                                          </p:val>
                                        </p:tav>
                                      </p:tavLst>
                                    </p:anim>
                                    <p:set>
                                      <p:cBhvr>
                                        <p:cTn id="37" dur="1" fill="hold">
                                          <p:stCondLst>
                                            <p:cond delay="2999"/>
                                          </p:stCondLst>
                                        </p:cTn>
                                        <p:tgtEl>
                                          <p:spTgt spid="22"/>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24"/>
                                        </p:tgtEl>
                                        <p:attrNameLst>
                                          <p:attrName>ppt_x</p:attrName>
                                        </p:attrNameLst>
                                      </p:cBhvr>
                                      <p:tavLst>
                                        <p:tav tm="0">
                                          <p:val>
                                            <p:strVal val="ppt_x"/>
                                          </p:val>
                                        </p:tav>
                                        <p:tav tm="100000">
                                          <p:val>
                                            <p:strVal val="0-ppt_w/2"/>
                                          </p:val>
                                        </p:tav>
                                      </p:tavLst>
                                    </p:anim>
                                    <p:anim calcmode="lin" valueType="num">
                                      <p:cBhvr additive="base">
                                        <p:cTn id="40" dur="3000"/>
                                        <p:tgtEl>
                                          <p:spTgt spid="24"/>
                                        </p:tgtEl>
                                        <p:attrNameLst>
                                          <p:attrName>ppt_y</p:attrName>
                                        </p:attrNameLst>
                                      </p:cBhvr>
                                      <p:tavLst>
                                        <p:tav tm="0">
                                          <p:val>
                                            <p:strVal val="ppt_y"/>
                                          </p:val>
                                        </p:tav>
                                        <p:tav tm="100000">
                                          <p:val>
                                            <p:strVal val="ppt_y"/>
                                          </p:val>
                                        </p:tav>
                                      </p:tavLst>
                                    </p:anim>
                                    <p:set>
                                      <p:cBhvr>
                                        <p:cTn id="41" dur="1" fill="hold">
                                          <p:stCondLst>
                                            <p:cond delay="2999"/>
                                          </p:stCondLst>
                                        </p:cTn>
                                        <p:tgtEl>
                                          <p:spTgt spid="24"/>
                                        </p:tgtEl>
                                        <p:attrNameLst>
                                          <p:attrName>style.visibility</p:attrName>
                                        </p:attrNameLst>
                                      </p:cBhvr>
                                      <p:to>
                                        <p:strVal val="hidden"/>
                                      </p:to>
                                    </p:set>
                                  </p:childTnLst>
                                </p:cTn>
                              </p:par>
                              <p:par>
                                <p:cTn id="42" presetID="2" presetClass="exit" presetSubtype="1" fill="hold" nodeType="withEffect">
                                  <p:stCondLst>
                                    <p:cond delay="0"/>
                                  </p:stCondLst>
                                  <p:childTnLst>
                                    <p:anim calcmode="lin" valueType="num">
                                      <p:cBhvr additive="base">
                                        <p:cTn id="43" dur="3000"/>
                                        <p:tgtEl>
                                          <p:spTgt spid="19"/>
                                        </p:tgtEl>
                                        <p:attrNameLst>
                                          <p:attrName>ppt_x</p:attrName>
                                        </p:attrNameLst>
                                      </p:cBhvr>
                                      <p:tavLst>
                                        <p:tav tm="0">
                                          <p:val>
                                            <p:strVal val="ppt_x"/>
                                          </p:val>
                                        </p:tav>
                                        <p:tav tm="100000">
                                          <p:val>
                                            <p:strVal val="ppt_x"/>
                                          </p:val>
                                        </p:tav>
                                      </p:tavLst>
                                    </p:anim>
                                    <p:anim calcmode="lin" valueType="num">
                                      <p:cBhvr additive="base">
                                        <p:cTn id="44" dur="3000"/>
                                        <p:tgtEl>
                                          <p:spTgt spid="19"/>
                                        </p:tgtEl>
                                        <p:attrNameLst>
                                          <p:attrName>ppt_y</p:attrName>
                                        </p:attrNameLst>
                                      </p:cBhvr>
                                      <p:tavLst>
                                        <p:tav tm="0">
                                          <p:val>
                                            <p:strVal val="ppt_y"/>
                                          </p:val>
                                        </p:tav>
                                        <p:tav tm="100000">
                                          <p:val>
                                            <p:strVal val="0-ppt_h/2"/>
                                          </p:val>
                                        </p:tav>
                                      </p:tavLst>
                                    </p:anim>
                                    <p:set>
                                      <p:cBhvr>
                                        <p:cTn id="45" dur="1" fill="hold">
                                          <p:stCondLst>
                                            <p:cond delay="2999"/>
                                          </p:stCondLst>
                                        </p:cTn>
                                        <p:tgtEl>
                                          <p:spTgt spid="19"/>
                                        </p:tgtEl>
                                        <p:attrNameLst>
                                          <p:attrName>style.visibility</p:attrName>
                                        </p:attrNameLst>
                                      </p:cBhvr>
                                      <p:to>
                                        <p:strVal val="hidden"/>
                                      </p:to>
                                    </p:set>
                                  </p:childTnLst>
                                </p:cTn>
                              </p:par>
                              <p:par>
                                <p:cTn id="46" presetID="23" presetClass="entr" presetSubtype="16" fill="hold" grpId="0"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3000" fill="hold"/>
                                        <p:tgtEl>
                                          <p:spTgt spid="7"/>
                                        </p:tgtEl>
                                        <p:attrNameLst>
                                          <p:attrName>ppt_w</p:attrName>
                                        </p:attrNameLst>
                                      </p:cBhvr>
                                      <p:tavLst>
                                        <p:tav tm="0">
                                          <p:val>
                                            <p:fltVal val="0"/>
                                          </p:val>
                                        </p:tav>
                                        <p:tav tm="100000">
                                          <p:val>
                                            <p:strVal val="#ppt_w"/>
                                          </p:val>
                                        </p:tav>
                                      </p:tavLst>
                                    </p:anim>
                                    <p:anim calcmode="lin" valueType="num">
                                      <p:cBhvr>
                                        <p:cTn id="49"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aldeaviral.com/wp-content/uploads/2017/01/9-2.jpg"/>
          <p:cNvPicPr>
            <a:picLocks noChangeAspect="1" noChangeArrowheads="1"/>
          </p:cNvPicPr>
          <p:nvPr/>
        </p:nvPicPr>
        <p:blipFill>
          <a:blip r:embed="rId3"/>
          <a:srcRect/>
          <a:stretch>
            <a:fillRect/>
          </a:stretch>
        </p:blipFill>
        <p:spPr bwMode="auto">
          <a:xfrm>
            <a:off x="-1" y="0"/>
            <a:ext cx="10500395" cy="7000900"/>
          </a:xfrm>
          <a:prstGeom prst="rect">
            <a:avLst/>
          </a:prstGeom>
          <a:noFill/>
        </p:spPr>
      </p:pic>
    </p:spTree>
  </p:cSld>
  <p:clrMapOvr>
    <a:masterClrMapping/>
  </p:clrMapOvr>
  <p:transition spd="med" advTm="7000">
    <p:split/>
    <p:sndAc>
      <p:stSnd>
        <p:snd r:embed="rId2" name="[accordeon][musette]_aimable_accordéon_03 - amor amor (bolero).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Imagen relacionada"/>
          <p:cNvPicPr>
            <a:picLocks noChangeAspect="1" noChangeArrowheads="1"/>
          </p:cNvPicPr>
          <p:nvPr/>
        </p:nvPicPr>
        <p:blipFill>
          <a:blip r:embed="rId2"/>
          <a:srcRect/>
          <a:stretch>
            <a:fillRect/>
          </a:stretch>
        </p:blipFill>
        <p:spPr bwMode="auto">
          <a:xfrm>
            <a:off x="-1" y="0"/>
            <a:ext cx="11050521"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Paralelogramo"/>
          <p:cNvSpPr/>
          <p:nvPr/>
        </p:nvSpPr>
        <p:spPr>
          <a:xfrm flipH="1">
            <a:off x="1964510" y="1428738"/>
            <a:ext cx="2783105" cy="4000527"/>
          </a:xfrm>
          <a:prstGeom prst="parallelogram">
            <a:avLst>
              <a:gd name="adj" fmla="val 80186"/>
            </a:avLst>
          </a:prstGeom>
          <a:gradFill flip="none" rotWithShape="1">
            <a:gsLst>
              <a:gs pos="35000">
                <a:srgbClr val="FF6600">
                  <a:alpha val="50000"/>
                </a:srgbClr>
              </a:gs>
              <a:gs pos="50000">
                <a:srgbClr val="FFC000">
                  <a:shade val="67500"/>
                  <a:satMod val="115000"/>
                </a:srgbClr>
              </a:gs>
              <a:gs pos="100000">
                <a:srgbClr val="FFC000">
                  <a:shade val="100000"/>
                  <a:satMod val="115000"/>
                </a:srgbClr>
              </a:gs>
            </a:gsLst>
            <a:lin ang="5400000" scaled="1"/>
            <a:tileRect/>
          </a:gra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Paralelogramo"/>
          <p:cNvSpPr/>
          <p:nvPr/>
        </p:nvSpPr>
        <p:spPr>
          <a:xfrm>
            <a:off x="5320608" y="1428738"/>
            <a:ext cx="2608479" cy="4000527"/>
          </a:xfrm>
          <a:prstGeom prst="parallelogram">
            <a:avLst>
              <a:gd name="adj" fmla="val 80186"/>
            </a:avLst>
          </a:prstGeom>
          <a:gradFill flip="none" rotWithShape="1">
            <a:gsLst>
              <a:gs pos="35000">
                <a:srgbClr val="FF6600">
                  <a:alpha val="50000"/>
                </a:srgbClr>
              </a:gs>
              <a:gs pos="50000">
                <a:srgbClr val="FFC000">
                  <a:shade val="67500"/>
                  <a:satMod val="115000"/>
                </a:srgbClr>
              </a:gs>
              <a:gs pos="100000">
                <a:srgbClr val="FFC000">
                  <a:shade val="100000"/>
                  <a:satMod val="115000"/>
                </a:srgbClr>
              </a:gs>
            </a:gsLst>
            <a:lin ang="5400000" scaled="1"/>
            <a:tileRect/>
          </a:gra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Paralelogramo"/>
          <p:cNvSpPr/>
          <p:nvPr/>
        </p:nvSpPr>
        <p:spPr>
          <a:xfrm>
            <a:off x="5893600" y="1428738"/>
            <a:ext cx="2608479" cy="4000527"/>
          </a:xfrm>
          <a:prstGeom prst="parallelogram">
            <a:avLst>
              <a:gd name="adj" fmla="val 80186"/>
            </a:avLst>
          </a:prstGeom>
          <a:gradFill flip="none" rotWithShape="1">
            <a:gsLst>
              <a:gs pos="35000">
                <a:srgbClr val="FF6600">
                  <a:alpha val="50000"/>
                </a:srgbClr>
              </a:gs>
              <a:gs pos="50000">
                <a:srgbClr val="FFC000">
                  <a:shade val="67500"/>
                  <a:satMod val="115000"/>
                </a:srgbClr>
              </a:gs>
              <a:gs pos="100000">
                <a:srgbClr val="FFC000">
                  <a:shade val="100000"/>
                  <a:satMod val="115000"/>
                </a:srgbClr>
              </a:gs>
            </a:gsLst>
            <a:lin ang="5400000" scaled="1"/>
            <a:tileRect/>
          </a:gra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Paralelogramo"/>
          <p:cNvSpPr/>
          <p:nvPr/>
        </p:nvSpPr>
        <p:spPr>
          <a:xfrm flipH="1">
            <a:off x="2630271" y="1438262"/>
            <a:ext cx="2783105" cy="4000527"/>
          </a:xfrm>
          <a:prstGeom prst="parallelogram">
            <a:avLst>
              <a:gd name="adj" fmla="val 80186"/>
            </a:avLst>
          </a:prstGeom>
          <a:gradFill flip="none" rotWithShape="1">
            <a:gsLst>
              <a:gs pos="35000">
                <a:srgbClr val="FF6600">
                  <a:alpha val="50000"/>
                </a:srgbClr>
              </a:gs>
              <a:gs pos="50000">
                <a:srgbClr val="FFC000">
                  <a:shade val="67500"/>
                  <a:satMod val="115000"/>
                </a:srgbClr>
              </a:gs>
              <a:gs pos="100000">
                <a:srgbClr val="FFC000">
                  <a:shade val="100000"/>
                  <a:satMod val="115000"/>
                </a:srgbClr>
              </a:gs>
            </a:gsLst>
            <a:lin ang="5400000" scaled="1"/>
            <a:tileRect/>
          </a:gra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Paralelogramo"/>
          <p:cNvSpPr/>
          <p:nvPr/>
        </p:nvSpPr>
        <p:spPr>
          <a:xfrm flipH="1">
            <a:off x="654812" y="1428738"/>
            <a:ext cx="2783105" cy="4000527"/>
          </a:xfrm>
          <a:prstGeom prst="parallelogram">
            <a:avLst>
              <a:gd name="adj" fmla="val 80186"/>
            </a:avLst>
          </a:prstGeom>
          <a:gradFill flip="none" rotWithShape="1">
            <a:gsLst>
              <a:gs pos="35000">
                <a:srgbClr val="FF6600">
                  <a:alpha val="50000"/>
                </a:srgbClr>
              </a:gs>
              <a:gs pos="50000">
                <a:srgbClr val="FFC000">
                  <a:shade val="67500"/>
                  <a:satMod val="115000"/>
                </a:srgbClr>
              </a:gs>
              <a:gs pos="100000">
                <a:srgbClr val="FFC000">
                  <a:shade val="100000"/>
                  <a:satMod val="115000"/>
                </a:srgbClr>
              </a:gs>
            </a:gsLst>
            <a:lin ang="5400000" scaled="1"/>
            <a:tileRect/>
          </a:gra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Paralelogramo"/>
          <p:cNvSpPr/>
          <p:nvPr/>
        </p:nvSpPr>
        <p:spPr>
          <a:xfrm flipH="1">
            <a:off x="1320574" y="1438262"/>
            <a:ext cx="2783105" cy="4000527"/>
          </a:xfrm>
          <a:prstGeom prst="parallelogram">
            <a:avLst>
              <a:gd name="adj" fmla="val 80186"/>
            </a:avLst>
          </a:prstGeom>
          <a:gradFill flip="none" rotWithShape="1">
            <a:gsLst>
              <a:gs pos="35000">
                <a:srgbClr val="FF6600">
                  <a:alpha val="50000"/>
                </a:srgbClr>
              </a:gs>
              <a:gs pos="50000">
                <a:srgbClr val="FFC000">
                  <a:shade val="67500"/>
                  <a:satMod val="115000"/>
                </a:srgbClr>
              </a:gs>
              <a:gs pos="100000">
                <a:srgbClr val="FFC000">
                  <a:shade val="100000"/>
                  <a:satMod val="115000"/>
                </a:srgbClr>
              </a:gs>
            </a:gsLst>
            <a:lin ang="5400000" scaled="1"/>
            <a:tileRect/>
          </a:gra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Paralelogramo"/>
          <p:cNvSpPr/>
          <p:nvPr/>
        </p:nvSpPr>
        <p:spPr>
          <a:xfrm>
            <a:off x="6466592" y="1428738"/>
            <a:ext cx="2608479" cy="4000527"/>
          </a:xfrm>
          <a:prstGeom prst="parallelogram">
            <a:avLst>
              <a:gd name="adj" fmla="val 80186"/>
            </a:avLst>
          </a:prstGeom>
          <a:gradFill flip="none" rotWithShape="1">
            <a:gsLst>
              <a:gs pos="35000">
                <a:srgbClr val="FF6600">
                  <a:alpha val="50000"/>
                </a:srgbClr>
              </a:gs>
              <a:gs pos="50000">
                <a:srgbClr val="FFC000">
                  <a:shade val="67500"/>
                  <a:satMod val="115000"/>
                </a:srgbClr>
              </a:gs>
              <a:gs pos="100000">
                <a:srgbClr val="FFC000">
                  <a:shade val="100000"/>
                  <a:satMod val="115000"/>
                </a:srgbClr>
              </a:gs>
            </a:gsLst>
            <a:lin ang="5400000" scaled="1"/>
            <a:tileRect/>
          </a:gra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Paralelogramo"/>
          <p:cNvSpPr/>
          <p:nvPr/>
        </p:nvSpPr>
        <p:spPr>
          <a:xfrm>
            <a:off x="7039585" y="1428738"/>
            <a:ext cx="2608479" cy="4000527"/>
          </a:xfrm>
          <a:prstGeom prst="parallelogram">
            <a:avLst>
              <a:gd name="adj" fmla="val 80186"/>
            </a:avLst>
          </a:prstGeom>
          <a:gradFill flip="none" rotWithShape="1">
            <a:gsLst>
              <a:gs pos="35000">
                <a:srgbClr val="FF6600">
                  <a:alpha val="50000"/>
                </a:srgbClr>
              </a:gs>
              <a:gs pos="50000">
                <a:srgbClr val="FFC000">
                  <a:shade val="67500"/>
                  <a:satMod val="115000"/>
                </a:srgbClr>
              </a:gs>
              <a:gs pos="100000">
                <a:srgbClr val="FFC000">
                  <a:shade val="100000"/>
                  <a:satMod val="115000"/>
                </a:srgbClr>
              </a:gs>
            </a:gsLst>
            <a:lin ang="5400000" scaled="1"/>
            <a:tileRect/>
          </a:gra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Paralelogramo"/>
          <p:cNvSpPr/>
          <p:nvPr/>
        </p:nvSpPr>
        <p:spPr>
          <a:xfrm flipH="1">
            <a:off x="0" y="1428738"/>
            <a:ext cx="2783105" cy="4000527"/>
          </a:xfrm>
          <a:prstGeom prst="parallelogram">
            <a:avLst>
              <a:gd name="adj" fmla="val 80186"/>
            </a:avLst>
          </a:prstGeom>
          <a:gradFill flip="none" rotWithShape="1">
            <a:gsLst>
              <a:gs pos="35000">
                <a:srgbClr val="FF6600">
                  <a:alpha val="50000"/>
                </a:srgbClr>
              </a:gs>
              <a:gs pos="50000">
                <a:srgbClr val="FFC000">
                  <a:shade val="67500"/>
                  <a:satMod val="115000"/>
                </a:srgbClr>
              </a:gs>
              <a:gs pos="100000">
                <a:srgbClr val="FFC000">
                  <a:shade val="100000"/>
                  <a:satMod val="115000"/>
                </a:srgbClr>
              </a:gs>
            </a:gsLst>
            <a:lin ang="5400000" scaled="1"/>
            <a:tileRect/>
          </a:gra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Paralelogramo"/>
          <p:cNvSpPr/>
          <p:nvPr/>
        </p:nvSpPr>
        <p:spPr>
          <a:xfrm>
            <a:off x="7612576" y="1428738"/>
            <a:ext cx="2537538" cy="4000527"/>
          </a:xfrm>
          <a:prstGeom prst="parallelogram">
            <a:avLst>
              <a:gd name="adj" fmla="val 81381"/>
            </a:avLst>
          </a:prstGeom>
          <a:gradFill flip="none" rotWithShape="1">
            <a:gsLst>
              <a:gs pos="35000">
                <a:srgbClr val="FF6600">
                  <a:alpha val="50000"/>
                </a:srgbClr>
              </a:gs>
              <a:gs pos="50000">
                <a:srgbClr val="FFC000">
                  <a:shade val="67500"/>
                  <a:satMod val="115000"/>
                </a:srgbClr>
              </a:gs>
              <a:gs pos="100000">
                <a:srgbClr val="FFC000">
                  <a:shade val="100000"/>
                  <a:satMod val="115000"/>
                </a:srgbClr>
              </a:gs>
            </a:gsLst>
            <a:lin ang="5400000" scaled="1"/>
            <a:tileRect/>
          </a:gra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Rectángulo"/>
          <p:cNvSpPr/>
          <p:nvPr/>
        </p:nvSpPr>
        <p:spPr>
          <a:xfrm>
            <a:off x="2238354" y="1643050"/>
            <a:ext cx="6429419" cy="3785652"/>
          </a:xfrm>
          <a:prstGeom prst="rect">
            <a:avLst/>
          </a:prstGeom>
        </p:spPr>
        <p:txBody>
          <a:bodyPr wrap="square">
            <a:spAutoFit/>
          </a:bodyPr>
          <a:lstStyle/>
          <a:p>
            <a:pPr algn="ctr"/>
            <a:r>
              <a:rPr lang="es-ES" sz="2000" b="1" i="1" dirty="0" smtClean="0">
                <a:latin typeface="Comic Sans MS" pitchFamily="66" charset="0"/>
              </a:rPr>
              <a:t>El descubrimiento de los túneles indica claramente que el hombre antiguo no pasó sus días cazando animales y recolectando frutos, sino que se dedicó a trabajos de ingeniería que requerían enormes recursos intelectuales y diseño. Sin embargo, estos túneles no solo son exclusivos de Europa. De hecho, existen numerosas culturas antiguas del mundo que mencionan la existencia de túneles similares, que conducen al inframundo. Según los indios </a:t>
            </a:r>
            <a:r>
              <a:rPr lang="es-ES" sz="2000" b="1" i="1" dirty="0" err="1" smtClean="0">
                <a:latin typeface="Comic Sans MS" pitchFamily="66" charset="0"/>
              </a:rPr>
              <a:t>Macuxi</a:t>
            </a:r>
            <a:r>
              <a:rPr lang="es-ES" sz="2000" b="1" i="1" dirty="0" smtClean="0">
                <a:latin typeface="Comic Sans MS" pitchFamily="66" charset="0"/>
              </a:rPr>
              <a:t> del Amazonas, una vasta red de túneles conecta nuestro mundo con misteriosas cámaras ubicadas bajo la superficie.</a:t>
            </a:r>
            <a:endParaRPr lang="es-ES" sz="2000" b="1" i="1" dirty="0">
              <a:latin typeface="Comic Sans MS" pitchFamily="66" charset="0"/>
            </a:endParaRPr>
          </a:p>
        </p:txBody>
      </p:sp>
    </p:spTree>
  </p:cSld>
  <p:clrMapOvr>
    <a:masterClrMapping/>
  </p:clrMapOvr>
  <p:transition spd="med" advTm="41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1+#ppt_w/2"/>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1+#ppt_w/2"/>
                                          </p:val>
                                        </p:tav>
                                        <p:tav tm="100000">
                                          <p:val>
                                            <p:strVal val="#ppt_x"/>
                                          </p:val>
                                        </p:tav>
                                      </p:tavLst>
                                    </p:anim>
                                    <p:anim calcmode="lin" valueType="num">
                                      <p:cBhvr additive="base">
                                        <p:cTn id="16" dur="30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1+#ppt_w/2"/>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1+#ppt_w/2"/>
                                          </p:val>
                                        </p:tav>
                                        <p:tav tm="100000">
                                          <p:val>
                                            <p:strVal val="#ppt_x"/>
                                          </p:val>
                                        </p:tav>
                                      </p:tavLst>
                                    </p:anim>
                                    <p:anim calcmode="lin" valueType="num">
                                      <p:cBhvr additive="base">
                                        <p:cTn id="24" dur="30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0-#ppt_w/2"/>
                                          </p:val>
                                        </p:tav>
                                        <p:tav tm="100000">
                                          <p:val>
                                            <p:strVal val="#ppt_x"/>
                                          </p:val>
                                        </p:tav>
                                      </p:tavLst>
                                    </p:anim>
                                    <p:anim calcmode="lin" valueType="num">
                                      <p:cBhvr additive="base">
                                        <p:cTn id="28" dur="30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0-#ppt_w/2"/>
                                          </p:val>
                                        </p:tav>
                                        <p:tav tm="100000">
                                          <p:val>
                                            <p:strVal val="#ppt_x"/>
                                          </p:val>
                                        </p:tav>
                                      </p:tavLst>
                                    </p:anim>
                                    <p:anim calcmode="lin" valueType="num">
                                      <p:cBhvr additive="base">
                                        <p:cTn id="40" dur="30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3000" fill="hold"/>
                                        <p:tgtEl>
                                          <p:spTgt spid="18"/>
                                        </p:tgtEl>
                                        <p:attrNameLst>
                                          <p:attrName>ppt_x</p:attrName>
                                        </p:attrNameLst>
                                      </p:cBhvr>
                                      <p:tavLst>
                                        <p:tav tm="0">
                                          <p:val>
                                            <p:strVal val="0-#ppt_w/2"/>
                                          </p:val>
                                        </p:tav>
                                        <p:tav tm="100000">
                                          <p:val>
                                            <p:strVal val="#ppt_x"/>
                                          </p:val>
                                        </p:tav>
                                      </p:tavLst>
                                    </p:anim>
                                    <p:anim calcmode="lin" valueType="num">
                                      <p:cBhvr additive="base">
                                        <p:cTn id="44" dur="3000" fill="hold"/>
                                        <p:tgtEl>
                                          <p:spTgt spid="18"/>
                                        </p:tgtEl>
                                        <p:attrNameLst>
                                          <p:attrName>ppt_y</p:attrName>
                                        </p:attrNameLst>
                                      </p:cBhvr>
                                      <p:tavLst>
                                        <p:tav tm="0">
                                          <p:val>
                                            <p:strVal val="1+#ppt_h/2"/>
                                          </p:val>
                                        </p:tav>
                                        <p:tav tm="100000">
                                          <p:val>
                                            <p:strVal val="#ppt_y"/>
                                          </p:val>
                                        </p:tav>
                                      </p:tavLst>
                                    </p:anim>
                                  </p:childTnLst>
                                </p:cTn>
                              </p:par>
                              <p:par>
                                <p:cTn id="45" presetID="3" presetClass="entr" presetSubtype="10"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linds(horizontal)">
                                      <p:cBhvr>
                                        <p:cTn id="47" dur="3000"/>
                                        <p:tgtEl>
                                          <p:spTgt spid="8"/>
                                        </p:tgtEl>
                                      </p:cBhvr>
                                    </p:animEffect>
                                  </p:childTnLst>
                                </p:cTn>
                              </p:par>
                              <p:par>
                                <p:cTn id="48" presetID="3" presetClass="entr" presetSubtype="1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blinds(horizontal)">
                                      <p:cBhvr>
                                        <p:cTn id="50" dur="3000"/>
                                        <p:tgtEl>
                                          <p:spTgt spid="9"/>
                                        </p:tgtEl>
                                      </p:cBhvr>
                                    </p:animEffect>
                                  </p:childTnLst>
                                </p:cTn>
                              </p:par>
                              <p:par>
                                <p:cTn id="51" presetID="3" presetClass="entr" presetSubtype="1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blinds(horizontal)">
                                      <p:cBhvr>
                                        <p:cTn id="53" dur="3000"/>
                                        <p:tgtEl>
                                          <p:spTgt spid="10"/>
                                        </p:tgtEl>
                                      </p:cBhvr>
                                    </p:animEffect>
                                  </p:childTnLst>
                                </p:cTn>
                              </p:par>
                              <p:par>
                                <p:cTn id="54" presetID="3" presetClass="entr" presetSubtype="10" fill="hold"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blinds(horizontal)">
                                      <p:cBhvr>
                                        <p:cTn id="56" dur="3000"/>
                                        <p:tgtEl>
                                          <p:spTgt spid="11"/>
                                        </p:tgtEl>
                                      </p:cBhvr>
                                    </p:animEffect>
                                  </p:childTnLst>
                                </p:cTn>
                              </p:par>
                              <p:par>
                                <p:cTn id="57" presetID="3" presetClass="entr" presetSubtype="10" fill="hold"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blinds(horizontal)">
                                      <p:cBhvr>
                                        <p:cTn id="59" dur="3000"/>
                                        <p:tgtEl>
                                          <p:spTgt spid="12"/>
                                        </p:tgtEl>
                                      </p:cBhvr>
                                    </p:animEffect>
                                  </p:childTnLst>
                                </p:cTn>
                              </p:par>
                              <p:par>
                                <p:cTn id="60" presetID="3" presetClass="entr" presetSubtype="10" fill="hold"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blinds(horizontal)">
                                      <p:cBhvr>
                                        <p:cTn id="62" dur="3000"/>
                                        <p:tgtEl>
                                          <p:spTgt spid="13"/>
                                        </p:tgtEl>
                                      </p:cBhvr>
                                    </p:animEffect>
                                  </p:childTnLst>
                                </p:cTn>
                              </p:par>
                              <p:par>
                                <p:cTn id="63" presetID="3" presetClass="entr" presetSubtype="10"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blinds(horizontal)">
                                      <p:cBhvr>
                                        <p:cTn id="65" dur="3000"/>
                                        <p:tgtEl>
                                          <p:spTgt spid="14"/>
                                        </p:tgtEl>
                                      </p:cBhvr>
                                    </p:animEffect>
                                  </p:childTnLst>
                                </p:cTn>
                              </p:par>
                              <p:par>
                                <p:cTn id="66" presetID="3" presetClass="entr" presetSubtype="10" fill="hold"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blinds(horizontal)">
                                      <p:cBhvr>
                                        <p:cTn id="68" dur="3000"/>
                                        <p:tgtEl>
                                          <p:spTgt spid="15"/>
                                        </p:tgtEl>
                                      </p:cBhvr>
                                    </p:animEffect>
                                  </p:childTnLst>
                                </p:cTn>
                              </p:par>
                              <p:par>
                                <p:cTn id="69" presetID="3" presetClass="entr" presetSubtype="1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blinds(horizontal)">
                                      <p:cBhvr>
                                        <p:cTn id="71" dur="3000"/>
                                        <p:tgtEl>
                                          <p:spTgt spid="16"/>
                                        </p:tgtEl>
                                      </p:cBhvr>
                                    </p:animEffect>
                                  </p:childTnLst>
                                </p:cTn>
                              </p:par>
                              <p:par>
                                <p:cTn id="72" presetID="3" presetClass="entr" presetSubtype="10" fill="hold" nodeType="withEffect">
                                  <p:stCondLst>
                                    <p:cond delay="0"/>
                                  </p:stCondLst>
                                  <p:childTnLst>
                                    <p:set>
                                      <p:cBhvr>
                                        <p:cTn id="73" dur="1" fill="hold">
                                          <p:stCondLst>
                                            <p:cond delay="0"/>
                                          </p:stCondLst>
                                        </p:cTn>
                                        <p:tgtEl>
                                          <p:spTgt spid="18"/>
                                        </p:tgtEl>
                                        <p:attrNameLst>
                                          <p:attrName>style.visibility</p:attrName>
                                        </p:attrNameLst>
                                      </p:cBhvr>
                                      <p:to>
                                        <p:strVal val="visible"/>
                                      </p:to>
                                    </p:set>
                                    <p:animEffect transition="in" filter="blinds(horizontal)">
                                      <p:cBhvr>
                                        <p:cTn id="74" dur="3000"/>
                                        <p:tgtEl>
                                          <p:spTgt spid="18"/>
                                        </p:tgtEl>
                                      </p:cBhvr>
                                    </p:animEffect>
                                  </p:childTnLst>
                                </p:cTn>
                              </p:par>
                              <p:par>
                                <p:cTn id="75" presetID="8" presetClass="emph" presetSubtype="0" fill="hold"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1"/>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2"/>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3"/>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6"/>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9"/>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0"/>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8"/>
                                        </p:tgtEl>
                                        <p:attrNameLst>
                                          <p:attrName>r</p:attrName>
                                        </p:attrNameLst>
                                      </p:cBhvr>
                                    </p:animRo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1+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11"/>
                                        </p:tgtEl>
                                        <p:attrNameLst>
                                          <p:attrName>ppt_x</p:attrName>
                                        </p:attrNameLst>
                                      </p:cBhvr>
                                      <p:tavLst>
                                        <p:tav tm="0">
                                          <p:val>
                                            <p:strVal val="ppt_x"/>
                                          </p:val>
                                        </p:tav>
                                        <p:tav tm="100000">
                                          <p:val>
                                            <p:strVal val="1+ppt_w/2"/>
                                          </p:val>
                                        </p:tav>
                                      </p:tavLst>
                                    </p:anim>
                                    <p:anim calcmode="lin" valueType="num">
                                      <p:cBhvr additive="base">
                                        <p:cTn id="102" dur="3000"/>
                                        <p:tgtEl>
                                          <p:spTgt spid="11"/>
                                        </p:tgtEl>
                                        <p:attrNameLst>
                                          <p:attrName>ppt_y</p:attrName>
                                        </p:attrNameLst>
                                      </p:cBhvr>
                                      <p:tavLst>
                                        <p:tav tm="0">
                                          <p:val>
                                            <p:strVal val="ppt_y"/>
                                          </p:val>
                                        </p:tav>
                                        <p:tav tm="100000">
                                          <p:val>
                                            <p:strVal val="ppt_y"/>
                                          </p:val>
                                        </p:tav>
                                      </p:tavLst>
                                    </p:anim>
                                    <p:set>
                                      <p:cBhvr>
                                        <p:cTn id="103" dur="1" fill="hold">
                                          <p:stCondLst>
                                            <p:cond delay="2999"/>
                                          </p:stCondLst>
                                        </p:cTn>
                                        <p:tgtEl>
                                          <p:spTgt spid="11"/>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2"/>
                                        </p:tgtEl>
                                        <p:attrNameLst>
                                          <p:attrName>ppt_x</p:attrName>
                                        </p:attrNameLst>
                                      </p:cBhvr>
                                      <p:tavLst>
                                        <p:tav tm="0">
                                          <p:val>
                                            <p:strVal val="ppt_x"/>
                                          </p:val>
                                        </p:tav>
                                        <p:tav tm="100000">
                                          <p:val>
                                            <p:strVal val="1+ppt_w/2"/>
                                          </p:val>
                                        </p:tav>
                                      </p:tavLst>
                                    </p:anim>
                                    <p:anim calcmode="lin" valueType="num">
                                      <p:cBhvr additive="base">
                                        <p:cTn id="106" dur="3000"/>
                                        <p:tgtEl>
                                          <p:spTgt spid="12"/>
                                        </p:tgtEl>
                                        <p:attrNameLst>
                                          <p:attrName>ppt_y</p:attrName>
                                        </p:attrNameLst>
                                      </p:cBhvr>
                                      <p:tavLst>
                                        <p:tav tm="0">
                                          <p:val>
                                            <p:strVal val="ppt_y"/>
                                          </p:val>
                                        </p:tav>
                                        <p:tav tm="100000">
                                          <p:val>
                                            <p:strVal val="ppt_y"/>
                                          </p:val>
                                        </p:tav>
                                      </p:tavLst>
                                    </p:anim>
                                    <p:set>
                                      <p:cBhvr>
                                        <p:cTn id="107" dur="1" fill="hold">
                                          <p:stCondLst>
                                            <p:cond delay="2999"/>
                                          </p:stCondLst>
                                        </p:cTn>
                                        <p:tgtEl>
                                          <p:spTgt spid="12"/>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3"/>
                                        </p:tgtEl>
                                        <p:attrNameLst>
                                          <p:attrName>ppt_x</p:attrName>
                                        </p:attrNameLst>
                                      </p:cBhvr>
                                      <p:tavLst>
                                        <p:tav tm="0">
                                          <p:val>
                                            <p:strVal val="ppt_x"/>
                                          </p:val>
                                        </p:tav>
                                        <p:tav tm="100000">
                                          <p:val>
                                            <p:strVal val="1+ppt_w/2"/>
                                          </p:val>
                                        </p:tav>
                                      </p:tavLst>
                                    </p:anim>
                                    <p:anim calcmode="lin" valueType="num">
                                      <p:cBhvr additive="base">
                                        <p:cTn id="110" dur="3000"/>
                                        <p:tgtEl>
                                          <p:spTgt spid="13"/>
                                        </p:tgtEl>
                                        <p:attrNameLst>
                                          <p:attrName>ppt_y</p:attrName>
                                        </p:attrNameLst>
                                      </p:cBhvr>
                                      <p:tavLst>
                                        <p:tav tm="0">
                                          <p:val>
                                            <p:strVal val="ppt_y"/>
                                          </p:val>
                                        </p:tav>
                                        <p:tav tm="100000">
                                          <p:val>
                                            <p:strVal val="ppt_y"/>
                                          </p:val>
                                        </p:tav>
                                      </p:tavLst>
                                    </p:anim>
                                    <p:set>
                                      <p:cBhvr>
                                        <p:cTn id="111" dur="1" fill="hold">
                                          <p:stCondLst>
                                            <p:cond delay="2999"/>
                                          </p:stCondLst>
                                        </p:cTn>
                                        <p:tgtEl>
                                          <p:spTgt spid="13"/>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1+ppt_w/2"/>
                                          </p:val>
                                        </p:tav>
                                      </p:tavLst>
                                    </p:anim>
                                    <p:anim calcmode="lin" valueType="num">
                                      <p:cBhvr additive="base">
                                        <p:cTn id="114" dur="3000"/>
                                        <p:tgtEl>
                                          <p:spTgt spid="16"/>
                                        </p:tgtEl>
                                        <p:attrNameLst>
                                          <p:attrName>ppt_y</p:attrName>
                                        </p:attrNameLst>
                                      </p:cBhvr>
                                      <p:tavLst>
                                        <p:tav tm="0">
                                          <p:val>
                                            <p:strVal val="ppt_y"/>
                                          </p:val>
                                        </p:tav>
                                        <p:tav tm="100000">
                                          <p:val>
                                            <p:strVal val="ppt_y"/>
                                          </p:val>
                                        </p:tav>
                                      </p:tavLst>
                                    </p:anim>
                                    <p:set>
                                      <p:cBhvr>
                                        <p:cTn id="115" dur="1" fill="hold">
                                          <p:stCondLst>
                                            <p:cond delay="2999"/>
                                          </p:stCondLst>
                                        </p:cTn>
                                        <p:tgtEl>
                                          <p:spTgt spid="16"/>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9"/>
                                        </p:tgtEl>
                                        <p:attrNameLst>
                                          <p:attrName>ppt_x</p:attrName>
                                        </p:attrNameLst>
                                      </p:cBhvr>
                                      <p:tavLst>
                                        <p:tav tm="0">
                                          <p:val>
                                            <p:strVal val="ppt_x"/>
                                          </p:val>
                                        </p:tav>
                                        <p:tav tm="100000">
                                          <p:val>
                                            <p:strVal val="0-ppt_w/2"/>
                                          </p:val>
                                        </p:tav>
                                      </p:tavLst>
                                    </p:anim>
                                    <p:anim calcmode="lin" valueType="num">
                                      <p:cBhvr additive="base">
                                        <p:cTn id="118" dur="3000"/>
                                        <p:tgtEl>
                                          <p:spTgt spid="9"/>
                                        </p:tgtEl>
                                        <p:attrNameLst>
                                          <p:attrName>ppt_y</p:attrName>
                                        </p:attrNameLst>
                                      </p:cBhvr>
                                      <p:tavLst>
                                        <p:tav tm="0">
                                          <p:val>
                                            <p:strVal val="ppt_y"/>
                                          </p:val>
                                        </p:tav>
                                        <p:tav tm="100000">
                                          <p:val>
                                            <p:strVal val="ppt_y"/>
                                          </p:val>
                                        </p:tav>
                                      </p:tavLst>
                                    </p:anim>
                                    <p:set>
                                      <p:cBhvr>
                                        <p:cTn id="119" dur="1" fill="hold">
                                          <p:stCondLst>
                                            <p:cond delay="2999"/>
                                          </p:stCondLst>
                                        </p:cTn>
                                        <p:tgtEl>
                                          <p:spTgt spid="9"/>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0"/>
                                        </p:tgtEl>
                                        <p:attrNameLst>
                                          <p:attrName>ppt_x</p:attrName>
                                        </p:attrNameLst>
                                      </p:cBhvr>
                                      <p:tavLst>
                                        <p:tav tm="0">
                                          <p:val>
                                            <p:strVal val="ppt_x"/>
                                          </p:val>
                                        </p:tav>
                                        <p:tav tm="100000">
                                          <p:val>
                                            <p:strVal val="0-ppt_w/2"/>
                                          </p:val>
                                        </p:tav>
                                      </p:tavLst>
                                    </p:anim>
                                    <p:anim calcmode="lin" valueType="num">
                                      <p:cBhvr additive="base">
                                        <p:cTn id="122" dur="3000"/>
                                        <p:tgtEl>
                                          <p:spTgt spid="10"/>
                                        </p:tgtEl>
                                        <p:attrNameLst>
                                          <p:attrName>ppt_y</p:attrName>
                                        </p:attrNameLst>
                                      </p:cBhvr>
                                      <p:tavLst>
                                        <p:tav tm="0">
                                          <p:val>
                                            <p:strVal val="ppt_y"/>
                                          </p:val>
                                        </p:tav>
                                        <p:tav tm="100000">
                                          <p:val>
                                            <p:strVal val="ppt_y"/>
                                          </p:val>
                                        </p:tav>
                                      </p:tavLst>
                                    </p:anim>
                                    <p:set>
                                      <p:cBhvr>
                                        <p:cTn id="123" dur="1" fill="hold">
                                          <p:stCondLst>
                                            <p:cond delay="2999"/>
                                          </p:stCondLst>
                                        </p:cTn>
                                        <p:tgtEl>
                                          <p:spTgt spid="10"/>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0-ppt_w/2"/>
                                          </p:val>
                                        </p:tav>
                                      </p:tavLst>
                                    </p:anim>
                                    <p:anim calcmode="lin" valueType="num">
                                      <p:cBhvr additive="base">
                                        <p:cTn id="126" dur="3000"/>
                                        <p:tgtEl>
                                          <p:spTgt spid="14"/>
                                        </p:tgtEl>
                                        <p:attrNameLst>
                                          <p:attrName>ppt_y</p:attrName>
                                        </p:attrNameLst>
                                      </p:cBhvr>
                                      <p:tavLst>
                                        <p:tav tm="0">
                                          <p:val>
                                            <p:strVal val="ppt_y"/>
                                          </p:val>
                                        </p:tav>
                                        <p:tav tm="100000">
                                          <p:val>
                                            <p:strVal val="ppt_y"/>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5"/>
                                        </p:tgtEl>
                                        <p:attrNameLst>
                                          <p:attrName>ppt_x</p:attrName>
                                        </p:attrNameLst>
                                      </p:cBhvr>
                                      <p:tavLst>
                                        <p:tav tm="0">
                                          <p:val>
                                            <p:strVal val="ppt_x"/>
                                          </p:val>
                                        </p:tav>
                                        <p:tav tm="100000">
                                          <p:val>
                                            <p:strVal val="0-ppt_w/2"/>
                                          </p:val>
                                        </p:tav>
                                      </p:tavLst>
                                    </p:anim>
                                    <p:anim calcmode="lin" valueType="num">
                                      <p:cBhvr additive="base">
                                        <p:cTn id="130" dur="3000"/>
                                        <p:tgtEl>
                                          <p:spTgt spid="15"/>
                                        </p:tgtEl>
                                        <p:attrNameLst>
                                          <p:attrName>ppt_y</p:attrName>
                                        </p:attrNameLst>
                                      </p:cBhvr>
                                      <p:tavLst>
                                        <p:tav tm="0">
                                          <p:val>
                                            <p:strVal val="ppt_y"/>
                                          </p:val>
                                        </p:tav>
                                        <p:tav tm="100000">
                                          <p:val>
                                            <p:strVal val="ppt_y"/>
                                          </p:val>
                                        </p:tav>
                                      </p:tavLst>
                                    </p:anim>
                                    <p:set>
                                      <p:cBhvr>
                                        <p:cTn id="131" dur="1" fill="hold">
                                          <p:stCondLst>
                                            <p:cond delay="2999"/>
                                          </p:stCondLst>
                                        </p:cTn>
                                        <p:tgtEl>
                                          <p:spTgt spid="15"/>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8"/>
                                        </p:tgtEl>
                                        <p:attrNameLst>
                                          <p:attrName>ppt_x</p:attrName>
                                        </p:attrNameLst>
                                      </p:cBhvr>
                                      <p:tavLst>
                                        <p:tav tm="0">
                                          <p:val>
                                            <p:strVal val="ppt_x"/>
                                          </p:val>
                                        </p:tav>
                                        <p:tav tm="100000">
                                          <p:val>
                                            <p:strVal val="0-ppt_w/2"/>
                                          </p:val>
                                        </p:tav>
                                      </p:tavLst>
                                    </p:anim>
                                    <p:anim calcmode="lin" valueType="num">
                                      <p:cBhvr additive="base">
                                        <p:cTn id="134" dur="3000"/>
                                        <p:tgtEl>
                                          <p:spTgt spid="18"/>
                                        </p:tgtEl>
                                        <p:attrNameLst>
                                          <p:attrName>ppt_y</p:attrName>
                                        </p:attrNameLst>
                                      </p:cBhvr>
                                      <p:tavLst>
                                        <p:tav tm="0">
                                          <p:val>
                                            <p:strVal val="ppt_y"/>
                                          </p:val>
                                        </p:tav>
                                        <p:tav tm="100000">
                                          <p:val>
                                            <p:strVal val="ppt_y"/>
                                          </p:val>
                                        </p:tav>
                                      </p:tavLst>
                                    </p:anim>
                                    <p:set>
                                      <p:cBhvr>
                                        <p:cTn id="135" dur="1" fill="hold">
                                          <p:stCondLst>
                                            <p:cond delay="2999"/>
                                          </p:stCondLst>
                                        </p:cTn>
                                        <p:tgtEl>
                                          <p:spTgt spid="18"/>
                                        </p:tgtEl>
                                        <p:attrNameLst>
                                          <p:attrName>style.visibility</p:attrName>
                                        </p:attrNameLst>
                                      </p:cBhvr>
                                      <p:to>
                                        <p:strVal val="hidden"/>
                                      </p:to>
                                    </p:set>
                                  </p:childTnLst>
                                </p:cTn>
                              </p:par>
                              <p:par>
                                <p:cTn id="136" presetID="23" presetClass="entr" presetSubtype="16" fill="hold" grpId="0"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p:cTn id="138" dur="3000" fill="hold"/>
                                        <p:tgtEl>
                                          <p:spTgt spid="17"/>
                                        </p:tgtEl>
                                        <p:attrNameLst>
                                          <p:attrName>ppt_w</p:attrName>
                                        </p:attrNameLst>
                                      </p:cBhvr>
                                      <p:tavLst>
                                        <p:tav tm="0">
                                          <p:val>
                                            <p:fltVal val="0"/>
                                          </p:val>
                                        </p:tav>
                                        <p:tav tm="100000">
                                          <p:val>
                                            <p:strVal val="#ppt_w"/>
                                          </p:val>
                                        </p:tav>
                                      </p:tavLst>
                                    </p:anim>
                                    <p:anim calcmode="lin" valueType="num">
                                      <p:cBhvr>
                                        <p:cTn id="139" dur="30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mundodesconocido.es/wp-content/uploads/2014/08/puertadepiedra-500x290.jpg"/>
          <p:cNvPicPr>
            <a:picLocks noChangeAspect="1" noChangeArrowheads="1"/>
          </p:cNvPicPr>
          <p:nvPr/>
        </p:nvPicPr>
        <p:blipFill>
          <a:blip r:embed="rId2"/>
          <a:srcRect/>
          <a:stretch>
            <a:fillRect/>
          </a:stretch>
        </p:blipFill>
        <p:spPr bwMode="auto">
          <a:xfrm>
            <a:off x="0" y="0"/>
            <a:ext cx="10584782"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photo980x880.mnstatic.com/1c4b41d1902d87b70f1a0dc4615aa5fa/ciudad-subterranea-de-derinkuyu.jpg"/>
          <p:cNvPicPr>
            <a:picLocks noChangeAspect="1" noChangeArrowheads="1"/>
          </p:cNvPicPr>
          <p:nvPr/>
        </p:nvPicPr>
        <p:blipFill>
          <a:blip r:embed="rId2"/>
          <a:srcRect/>
          <a:stretch>
            <a:fillRect/>
          </a:stretch>
        </p:blipFill>
        <p:spPr bwMode="auto">
          <a:xfrm>
            <a:off x="0" y="0"/>
            <a:ext cx="10695781" cy="7000876"/>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riángulo isósceles"/>
          <p:cNvSpPr/>
          <p:nvPr/>
        </p:nvSpPr>
        <p:spPr>
          <a:xfrm>
            <a:off x="0" y="2"/>
            <a:ext cx="10477500" cy="2428875"/>
          </a:xfrm>
          <a:prstGeom prst="triangle">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a:off x="0" y="500064"/>
            <a:ext cx="10477500" cy="2428875"/>
          </a:xfrm>
          <a:prstGeom prst="triangle">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a:off x="0" y="1000127"/>
            <a:ext cx="10477500" cy="2428875"/>
          </a:xfrm>
          <a:prstGeom prst="triangle">
            <a:avLst/>
          </a:prstGeom>
          <a:solidFill>
            <a:srgbClr val="DEA9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a:off x="0" y="1341440"/>
            <a:ext cx="10477500" cy="2428875"/>
          </a:xfrm>
          <a:prstGeom prst="triangle">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a:off x="0" y="2214565"/>
            <a:ext cx="10477500" cy="2428875"/>
          </a:xfrm>
          <a:prstGeom prst="triangle">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a:off x="0" y="2714625"/>
            <a:ext cx="10477500" cy="2428875"/>
          </a:xfrm>
          <a:prstGeom prst="triangle">
            <a:avLst/>
          </a:prstGeom>
          <a:solidFill>
            <a:schemeClr val="accent6">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a:off x="0" y="3214690"/>
            <a:ext cx="10477500" cy="2428875"/>
          </a:xfrm>
          <a:prstGeom prst="triangle">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a:off x="0" y="3714752"/>
            <a:ext cx="10477500" cy="2428875"/>
          </a:xfrm>
          <a:prstGeom prst="triangle">
            <a:avLst/>
          </a:pr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Rectángulo"/>
          <p:cNvSpPr/>
          <p:nvPr/>
        </p:nvSpPr>
        <p:spPr>
          <a:xfrm>
            <a:off x="2166916" y="1357298"/>
            <a:ext cx="6048399" cy="4401205"/>
          </a:xfrm>
          <a:prstGeom prst="rect">
            <a:avLst/>
          </a:prstGeom>
        </p:spPr>
        <p:txBody>
          <a:bodyPr wrap="square">
            <a:spAutoFit/>
          </a:bodyPr>
          <a:lstStyle/>
          <a:p>
            <a:pPr algn="ctr"/>
            <a:r>
              <a:rPr lang="es-ES" sz="2000" b="1" i="1" dirty="0" smtClean="0">
                <a:latin typeface="Comic Sans MS" pitchFamily="66" charset="0"/>
              </a:rPr>
              <a:t>Los indígenas </a:t>
            </a:r>
            <a:r>
              <a:rPr lang="es-ES" sz="2000" b="1" i="1" dirty="0" err="1" smtClean="0">
                <a:latin typeface="Comic Sans MS" pitchFamily="66" charset="0"/>
              </a:rPr>
              <a:t>Macuxi</a:t>
            </a:r>
            <a:r>
              <a:rPr lang="es-ES" sz="2000" b="1" i="1" dirty="0" smtClean="0">
                <a:latin typeface="Comic Sans MS" pitchFamily="66" charset="0"/>
              </a:rPr>
              <a:t> son indígenas y viven en el Amazonas, en países como Brasil, Guyana y Venezuela. Según sus leyendas, son los descendientes de los hijos del Sol, el creador del Fuego y la enfermedad y los protectores de la “Tierra Interior”. Hasta el año 1907, los </a:t>
            </a:r>
            <a:r>
              <a:rPr lang="es-ES" sz="2000" b="1" i="1" dirty="0" err="1" smtClean="0">
                <a:latin typeface="Comic Sans MS" pitchFamily="66" charset="0"/>
              </a:rPr>
              <a:t>Macuxies</a:t>
            </a:r>
            <a:r>
              <a:rPr lang="es-ES" sz="2000" b="1" i="1" dirty="0" smtClean="0">
                <a:latin typeface="Comic Sans MS" pitchFamily="66" charset="0"/>
              </a:rPr>
              <a:t> entrarían en alguna especie de caverna, y viajaban de 13 a 15 días hasta llegar al interior. Es ahí, “al otro lado del mundo, en la Tierra interior” es donde viven los Gigantes, criaturas que tienen alrededor de 3 o 4 metros de altura. ¿Le ha parecido interesante? ¡Pues no dude en compartir este </a:t>
            </a:r>
            <a:r>
              <a:rPr lang="es-ES" sz="2000" b="1" i="1" dirty="0" smtClean="0">
                <a:latin typeface="Comic Sans MS" pitchFamily="66" charset="0"/>
              </a:rPr>
              <a:t>trabajo </a:t>
            </a:r>
            <a:r>
              <a:rPr lang="es-ES" sz="2000" b="1" i="1" dirty="0" smtClean="0">
                <a:latin typeface="Comic Sans MS" pitchFamily="66" charset="0"/>
              </a:rPr>
              <a:t>con todo el mundo.</a:t>
            </a:r>
            <a:endParaRPr lang="es-ES" sz="2000" b="1" i="1" dirty="0">
              <a:latin typeface="Comic Sans MS" pitchFamily="66" charset="0"/>
            </a:endParaRPr>
          </a:p>
        </p:txBody>
      </p:sp>
    </p:spTree>
  </p:cSld>
  <p:clrMapOvr>
    <a:masterClrMapping/>
  </p:clrMapOvr>
  <p:transition spd="med" advTm="4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54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5400000">
                                      <p:cBhvr>
                                        <p:cTn id="8" dur="3000" fill="hold"/>
                                        <p:tgtEl>
                                          <p:spTgt spid="6"/>
                                        </p:tgtEl>
                                        <p:attrNameLst>
                                          <p:attrName>r</p:attrName>
                                        </p:attrNameLst>
                                      </p:cBhvr>
                                    </p:animRot>
                                  </p:childTnLst>
                                </p:cTn>
                              </p:par>
                              <p:par>
                                <p:cTn id="9" presetID="8" presetClass="emph" presetSubtype="0" fill="hold" nodeType="withEffect">
                                  <p:stCondLst>
                                    <p:cond delay="0"/>
                                  </p:stCondLst>
                                  <p:childTnLst>
                                    <p:animRot by="5400000">
                                      <p:cBhvr>
                                        <p:cTn id="10" dur="3000" fill="hold"/>
                                        <p:tgtEl>
                                          <p:spTgt spid="7"/>
                                        </p:tgtEl>
                                        <p:attrNameLst>
                                          <p:attrName>r</p:attrName>
                                        </p:attrNameLst>
                                      </p:cBhvr>
                                    </p:animRot>
                                  </p:childTnLst>
                                </p:cTn>
                              </p:par>
                              <p:par>
                                <p:cTn id="11" presetID="8" presetClass="emph" presetSubtype="0" fill="hold" nodeType="withEffect">
                                  <p:stCondLst>
                                    <p:cond delay="0"/>
                                  </p:stCondLst>
                                  <p:childTnLst>
                                    <p:animRot by="5400000">
                                      <p:cBhvr>
                                        <p:cTn id="12" dur="3000" fill="hold"/>
                                        <p:tgtEl>
                                          <p:spTgt spid="8"/>
                                        </p:tgtEl>
                                        <p:attrNameLst>
                                          <p:attrName>r</p:attrName>
                                        </p:attrNameLst>
                                      </p:cBhvr>
                                    </p:animRot>
                                  </p:childTnLst>
                                </p:cTn>
                              </p:par>
                              <p:par>
                                <p:cTn id="13" presetID="8" presetClass="emph" presetSubtype="0" fill="hold" nodeType="withEffect">
                                  <p:stCondLst>
                                    <p:cond delay="0"/>
                                  </p:stCondLst>
                                  <p:childTnLst>
                                    <p:animRot by="5400000">
                                      <p:cBhvr>
                                        <p:cTn id="14" dur="3000" fill="hold"/>
                                        <p:tgtEl>
                                          <p:spTgt spid="9"/>
                                        </p:tgtEl>
                                        <p:attrNameLst>
                                          <p:attrName>r</p:attrName>
                                        </p:attrNameLst>
                                      </p:cBhvr>
                                    </p:animRot>
                                  </p:childTnLst>
                                </p:cTn>
                              </p:par>
                              <p:par>
                                <p:cTn id="15" presetID="8" presetClass="emph" presetSubtype="0" fill="hold" nodeType="withEffect">
                                  <p:stCondLst>
                                    <p:cond delay="0"/>
                                  </p:stCondLst>
                                  <p:childTnLst>
                                    <p:animRot by="5400000">
                                      <p:cBhvr>
                                        <p:cTn id="16" dur="3000" fill="hold"/>
                                        <p:tgtEl>
                                          <p:spTgt spid="10"/>
                                        </p:tgtEl>
                                        <p:attrNameLst>
                                          <p:attrName>r</p:attrName>
                                        </p:attrNameLst>
                                      </p:cBhvr>
                                    </p:animRot>
                                  </p:childTnLst>
                                </p:cTn>
                              </p:par>
                              <p:par>
                                <p:cTn id="17" presetID="8" presetClass="emph" presetSubtype="0" fill="hold" nodeType="withEffect">
                                  <p:stCondLst>
                                    <p:cond delay="0"/>
                                  </p:stCondLst>
                                  <p:childTnLst>
                                    <p:animRot by="54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5400000">
                                      <p:cBhvr>
                                        <p:cTn id="20" dur="3000" fill="hold"/>
                                        <p:tgtEl>
                                          <p:spTgt spid="12"/>
                                        </p:tgtEl>
                                        <p:attrNameLst>
                                          <p:attrName>r</p:attrName>
                                        </p:attrNameLst>
                                      </p:cBhvr>
                                    </p:animRot>
                                  </p:childTnLst>
                                </p:cTn>
                              </p:par>
                            </p:childTnLst>
                          </p:cTn>
                        </p:par>
                        <p:par>
                          <p:cTn id="21" fill="hold">
                            <p:stCondLst>
                              <p:cond delay="3000"/>
                            </p:stCondLst>
                            <p:childTnLst>
                              <p:par>
                                <p:cTn id="22" presetID="35" presetClass="exit" presetSubtype="0" fill="hold" nodeType="afterEffect">
                                  <p:stCondLst>
                                    <p:cond delay="0"/>
                                  </p:stCondLst>
                                  <p:childTnLst>
                                    <p:animEffect transition="out" filter="fade">
                                      <p:cBhvr>
                                        <p:cTn id="23" dur="6000"/>
                                        <p:tgtEl>
                                          <p:spTgt spid="5"/>
                                        </p:tgtEl>
                                      </p:cBhvr>
                                    </p:animEffect>
                                    <p:anim calcmode="lin" valueType="num">
                                      <p:cBhvr>
                                        <p:cTn id="24" dur="6000"/>
                                        <p:tgtEl>
                                          <p:spTgt spid="5"/>
                                        </p:tgtEl>
                                        <p:attrNameLst>
                                          <p:attrName>style.rotation</p:attrName>
                                        </p:attrNameLst>
                                      </p:cBhvr>
                                      <p:tavLst>
                                        <p:tav tm="0">
                                          <p:val>
                                            <p:fltVal val="0"/>
                                          </p:val>
                                        </p:tav>
                                        <p:tav tm="100000">
                                          <p:val>
                                            <p:fltVal val="720"/>
                                          </p:val>
                                        </p:tav>
                                      </p:tavLst>
                                    </p:anim>
                                    <p:anim calcmode="lin" valueType="num">
                                      <p:cBhvr>
                                        <p:cTn id="25" dur="6000"/>
                                        <p:tgtEl>
                                          <p:spTgt spid="5"/>
                                        </p:tgtEl>
                                        <p:attrNameLst>
                                          <p:attrName>ppt_h</p:attrName>
                                        </p:attrNameLst>
                                      </p:cBhvr>
                                      <p:tavLst>
                                        <p:tav tm="0">
                                          <p:val>
                                            <p:strVal val="ppt_h"/>
                                          </p:val>
                                        </p:tav>
                                        <p:tav tm="100000">
                                          <p:val>
                                            <p:fltVal val="0"/>
                                          </p:val>
                                        </p:tav>
                                      </p:tavLst>
                                    </p:anim>
                                    <p:anim calcmode="lin" valueType="num">
                                      <p:cBhvr>
                                        <p:cTn id="26" dur="6000"/>
                                        <p:tgtEl>
                                          <p:spTgt spid="5"/>
                                        </p:tgtEl>
                                        <p:attrNameLst>
                                          <p:attrName>ppt_w</p:attrName>
                                        </p:attrNameLst>
                                      </p:cBhvr>
                                      <p:tavLst>
                                        <p:tav tm="0">
                                          <p:val>
                                            <p:strVal val="ppt_w"/>
                                          </p:val>
                                        </p:tav>
                                        <p:tav tm="100000">
                                          <p:val>
                                            <p:fltVal val="0"/>
                                          </p:val>
                                        </p:tav>
                                      </p:tavLst>
                                    </p:anim>
                                    <p:set>
                                      <p:cBhvr>
                                        <p:cTn id="27" dur="1" fill="hold">
                                          <p:stCondLst>
                                            <p:cond delay="5999"/>
                                          </p:stCondLst>
                                        </p:cTn>
                                        <p:tgtEl>
                                          <p:spTgt spid="5"/>
                                        </p:tgtEl>
                                        <p:attrNameLst>
                                          <p:attrName>style.visibility</p:attrName>
                                        </p:attrNameLst>
                                      </p:cBhvr>
                                      <p:to>
                                        <p:strVal val="hidden"/>
                                      </p:to>
                                    </p:set>
                                  </p:childTnLst>
                                </p:cTn>
                              </p:par>
                              <p:par>
                                <p:cTn id="28" presetID="35" presetClass="exit" presetSubtype="0" fill="hold" nodeType="withEffect">
                                  <p:stCondLst>
                                    <p:cond delay="0"/>
                                  </p:stCondLst>
                                  <p:childTnLst>
                                    <p:animEffect transition="out" filter="fade">
                                      <p:cBhvr>
                                        <p:cTn id="29" dur="6000"/>
                                        <p:tgtEl>
                                          <p:spTgt spid="6"/>
                                        </p:tgtEl>
                                      </p:cBhvr>
                                    </p:animEffect>
                                    <p:anim calcmode="lin" valueType="num">
                                      <p:cBhvr>
                                        <p:cTn id="30" dur="6000"/>
                                        <p:tgtEl>
                                          <p:spTgt spid="6"/>
                                        </p:tgtEl>
                                        <p:attrNameLst>
                                          <p:attrName>style.rotation</p:attrName>
                                        </p:attrNameLst>
                                      </p:cBhvr>
                                      <p:tavLst>
                                        <p:tav tm="0">
                                          <p:val>
                                            <p:fltVal val="0"/>
                                          </p:val>
                                        </p:tav>
                                        <p:tav tm="100000">
                                          <p:val>
                                            <p:fltVal val="720"/>
                                          </p:val>
                                        </p:tav>
                                      </p:tavLst>
                                    </p:anim>
                                    <p:anim calcmode="lin" valueType="num">
                                      <p:cBhvr>
                                        <p:cTn id="31" dur="6000"/>
                                        <p:tgtEl>
                                          <p:spTgt spid="6"/>
                                        </p:tgtEl>
                                        <p:attrNameLst>
                                          <p:attrName>ppt_h</p:attrName>
                                        </p:attrNameLst>
                                      </p:cBhvr>
                                      <p:tavLst>
                                        <p:tav tm="0">
                                          <p:val>
                                            <p:strVal val="ppt_h"/>
                                          </p:val>
                                        </p:tav>
                                        <p:tav tm="100000">
                                          <p:val>
                                            <p:fltVal val="0"/>
                                          </p:val>
                                        </p:tav>
                                      </p:tavLst>
                                    </p:anim>
                                    <p:anim calcmode="lin" valueType="num">
                                      <p:cBhvr>
                                        <p:cTn id="32" dur="6000"/>
                                        <p:tgtEl>
                                          <p:spTgt spid="6"/>
                                        </p:tgtEl>
                                        <p:attrNameLst>
                                          <p:attrName>ppt_w</p:attrName>
                                        </p:attrNameLst>
                                      </p:cBhvr>
                                      <p:tavLst>
                                        <p:tav tm="0">
                                          <p:val>
                                            <p:strVal val="ppt_w"/>
                                          </p:val>
                                        </p:tav>
                                        <p:tav tm="100000">
                                          <p:val>
                                            <p:fltVal val="0"/>
                                          </p:val>
                                        </p:tav>
                                      </p:tavLst>
                                    </p:anim>
                                    <p:set>
                                      <p:cBhvr>
                                        <p:cTn id="33" dur="1" fill="hold">
                                          <p:stCondLst>
                                            <p:cond delay="5999"/>
                                          </p:stCondLst>
                                        </p:cTn>
                                        <p:tgtEl>
                                          <p:spTgt spid="6"/>
                                        </p:tgtEl>
                                        <p:attrNameLst>
                                          <p:attrName>style.visibility</p:attrName>
                                        </p:attrNameLst>
                                      </p:cBhvr>
                                      <p:to>
                                        <p:strVal val="hidden"/>
                                      </p:to>
                                    </p:set>
                                  </p:childTnLst>
                                </p:cTn>
                              </p:par>
                              <p:par>
                                <p:cTn id="34" presetID="35" presetClass="exit" presetSubtype="0" fill="hold" nodeType="withEffect">
                                  <p:stCondLst>
                                    <p:cond delay="0"/>
                                  </p:stCondLst>
                                  <p:childTnLst>
                                    <p:animEffect transition="out" filter="fade">
                                      <p:cBhvr>
                                        <p:cTn id="35" dur="6000"/>
                                        <p:tgtEl>
                                          <p:spTgt spid="7"/>
                                        </p:tgtEl>
                                      </p:cBhvr>
                                    </p:animEffect>
                                    <p:anim calcmode="lin" valueType="num">
                                      <p:cBhvr>
                                        <p:cTn id="36" dur="6000"/>
                                        <p:tgtEl>
                                          <p:spTgt spid="7"/>
                                        </p:tgtEl>
                                        <p:attrNameLst>
                                          <p:attrName>style.rotation</p:attrName>
                                        </p:attrNameLst>
                                      </p:cBhvr>
                                      <p:tavLst>
                                        <p:tav tm="0">
                                          <p:val>
                                            <p:fltVal val="0"/>
                                          </p:val>
                                        </p:tav>
                                        <p:tav tm="100000">
                                          <p:val>
                                            <p:fltVal val="720"/>
                                          </p:val>
                                        </p:tav>
                                      </p:tavLst>
                                    </p:anim>
                                    <p:anim calcmode="lin" valueType="num">
                                      <p:cBhvr>
                                        <p:cTn id="37" dur="6000"/>
                                        <p:tgtEl>
                                          <p:spTgt spid="7"/>
                                        </p:tgtEl>
                                        <p:attrNameLst>
                                          <p:attrName>ppt_h</p:attrName>
                                        </p:attrNameLst>
                                      </p:cBhvr>
                                      <p:tavLst>
                                        <p:tav tm="0">
                                          <p:val>
                                            <p:strVal val="ppt_h"/>
                                          </p:val>
                                        </p:tav>
                                        <p:tav tm="100000">
                                          <p:val>
                                            <p:fltVal val="0"/>
                                          </p:val>
                                        </p:tav>
                                      </p:tavLst>
                                    </p:anim>
                                    <p:anim calcmode="lin" valueType="num">
                                      <p:cBhvr>
                                        <p:cTn id="38" dur="6000"/>
                                        <p:tgtEl>
                                          <p:spTgt spid="7"/>
                                        </p:tgtEl>
                                        <p:attrNameLst>
                                          <p:attrName>ppt_w</p:attrName>
                                        </p:attrNameLst>
                                      </p:cBhvr>
                                      <p:tavLst>
                                        <p:tav tm="0">
                                          <p:val>
                                            <p:strVal val="ppt_w"/>
                                          </p:val>
                                        </p:tav>
                                        <p:tav tm="100000">
                                          <p:val>
                                            <p:fltVal val="0"/>
                                          </p:val>
                                        </p:tav>
                                      </p:tavLst>
                                    </p:anim>
                                    <p:set>
                                      <p:cBhvr>
                                        <p:cTn id="39" dur="1" fill="hold">
                                          <p:stCondLst>
                                            <p:cond delay="5999"/>
                                          </p:stCondLst>
                                        </p:cTn>
                                        <p:tgtEl>
                                          <p:spTgt spid="7"/>
                                        </p:tgtEl>
                                        <p:attrNameLst>
                                          <p:attrName>style.visibility</p:attrName>
                                        </p:attrNameLst>
                                      </p:cBhvr>
                                      <p:to>
                                        <p:strVal val="hidden"/>
                                      </p:to>
                                    </p:set>
                                  </p:childTnLst>
                                </p:cTn>
                              </p:par>
                              <p:par>
                                <p:cTn id="40" presetID="35" presetClass="exit" presetSubtype="0" fill="hold" nodeType="withEffect">
                                  <p:stCondLst>
                                    <p:cond delay="0"/>
                                  </p:stCondLst>
                                  <p:childTnLst>
                                    <p:animEffect transition="out" filter="fade">
                                      <p:cBhvr>
                                        <p:cTn id="41" dur="6000"/>
                                        <p:tgtEl>
                                          <p:spTgt spid="8"/>
                                        </p:tgtEl>
                                      </p:cBhvr>
                                    </p:animEffect>
                                    <p:anim calcmode="lin" valueType="num">
                                      <p:cBhvr>
                                        <p:cTn id="42" dur="6000"/>
                                        <p:tgtEl>
                                          <p:spTgt spid="8"/>
                                        </p:tgtEl>
                                        <p:attrNameLst>
                                          <p:attrName>style.rotation</p:attrName>
                                        </p:attrNameLst>
                                      </p:cBhvr>
                                      <p:tavLst>
                                        <p:tav tm="0">
                                          <p:val>
                                            <p:fltVal val="0"/>
                                          </p:val>
                                        </p:tav>
                                        <p:tav tm="100000">
                                          <p:val>
                                            <p:fltVal val="720"/>
                                          </p:val>
                                        </p:tav>
                                      </p:tavLst>
                                    </p:anim>
                                    <p:anim calcmode="lin" valueType="num">
                                      <p:cBhvr>
                                        <p:cTn id="43" dur="6000"/>
                                        <p:tgtEl>
                                          <p:spTgt spid="8"/>
                                        </p:tgtEl>
                                        <p:attrNameLst>
                                          <p:attrName>ppt_h</p:attrName>
                                        </p:attrNameLst>
                                      </p:cBhvr>
                                      <p:tavLst>
                                        <p:tav tm="0">
                                          <p:val>
                                            <p:strVal val="ppt_h"/>
                                          </p:val>
                                        </p:tav>
                                        <p:tav tm="100000">
                                          <p:val>
                                            <p:fltVal val="0"/>
                                          </p:val>
                                        </p:tav>
                                      </p:tavLst>
                                    </p:anim>
                                    <p:anim calcmode="lin" valueType="num">
                                      <p:cBhvr>
                                        <p:cTn id="44" dur="6000"/>
                                        <p:tgtEl>
                                          <p:spTgt spid="8"/>
                                        </p:tgtEl>
                                        <p:attrNameLst>
                                          <p:attrName>ppt_w</p:attrName>
                                        </p:attrNameLst>
                                      </p:cBhvr>
                                      <p:tavLst>
                                        <p:tav tm="0">
                                          <p:val>
                                            <p:strVal val="ppt_w"/>
                                          </p:val>
                                        </p:tav>
                                        <p:tav tm="100000">
                                          <p:val>
                                            <p:fltVal val="0"/>
                                          </p:val>
                                        </p:tav>
                                      </p:tavLst>
                                    </p:anim>
                                    <p:set>
                                      <p:cBhvr>
                                        <p:cTn id="45" dur="1" fill="hold">
                                          <p:stCondLst>
                                            <p:cond delay="5999"/>
                                          </p:stCondLst>
                                        </p:cTn>
                                        <p:tgtEl>
                                          <p:spTgt spid="8"/>
                                        </p:tgtEl>
                                        <p:attrNameLst>
                                          <p:attrName>style.visibility</p:attrName>
                                        </p:attrNameLst>
                                      </p:cBhvr>
                                      <p:to>
                                        <p:strVal val="hidden"/>
                                      </p:to>
                                    </p:set>
                                  </p:childTnLst>
                                </p:cTn>
                              </p:par>
                              <p:par>
                                <p:cTn id="46" presetID="35" presetClass="exit" presetSubtype="0" fill="hold" nodeType="withEffect">
                                  <p:stCondLst>
                                    <p:cond delay="0"/>
                                  </p:stCondLst>
                                  <p:childTnLst>
                                    <p:animEffect transition="out" filter="fade">
                                      <p:cBhvr>
                                        <p:cTn id="47" dur="6000"/>
                                        <p:tgtEl>
                                          <p:spTgt spid="9"/>
                                        </p:tgtEl>
                                      </p:cBhvr>
                                    </p:animEffect>
                                    <p:anim calcmode="lin" valueType="num">
                                      <p:cBhvr>
                                        <p:cTn id="48" dur="6000"/>
                                        <p:tgtEl>
                                          <p:spTgt spid="9"/>
                                        </p:tgtEl>
                                        <p:attrNameLst>
                                          <p:attrName>style.rotation</p:attrName>
                                        </p:attrNameLst>
                                      </p:cBhvr>
                                      <p:tavLst>
                                        <p:tav tm="0">
                                          <p:val>
                                            <p:fltVal val="0"/>
                                          </p:val>
                                        </p:tav>
                                        <p:tav tm="100000">
                                          <p:val>
                                            <p:fltVal val="720"/>
                                          </p:val>
                                        </p:tav>
                                      </p:tavLst>
                                    </p:anim>
                                    <p:anim calcmode="lin" valueType="num">
                                      <p:cBhvr>
                                        <p:cTn id="49" dur="6000"/>
                                        <p:tgtEl>
                                          <p:spTgt spid="9"/>
                                        </p:tgtEl>
                                        <p:attrNameLst>
                                          <p:attrName>ppt_h</p:attrName>
                                        </p:attrNameLst>
                                      </p:cBhvr>
                                      <p:tavLst>
                                        <p:tav tm="0">
                                          <p:val>
                                            <p:strVal val="ppt_h"/>
                                          </p:val>
                                        </p:tav>
                                        <p:tav tm="100000">
                                          <p:val>
                                            <p:fltVal val="0"/>
                                          </p:val>
                                        </p:tav>
                                      </p:tavLst>
                                    </p:anim>
                                    <p:anim calcmode="lin" valueType="num">
                                      <p:cBhvr>
                                        <p:cTn id="50" dur="6000"/>
                                        <p:tgtEl>
                                          <p:spTgt spid="9"/>
                                        </p:tgtEl>
                                        <p:attrNameLst>
                                          <p:attrName>ppt_w</p:attrName>
                                        </p:attrNameLst>
                                      </p:cBhvr>
                                      <p:tavLst>
                                        <p:tav tm="0">
                                          <p:val>
                                            <p:strVal val="ppt_w"/>
                                          </p:val>
                                        </p:tav>
                                        <p:tav tm="100000">
                                          <p:val>
                                            <p:fltVal val="0"/>
                                          </p:val>
                                        </p:tav>
                                      </p:tavLst>
                                    </p:anim>
                                    <p:set>
                                      <p:cBhvr>
                                        <p:cTn id="51" dur="1" fill="hold">
                                          <p:stCondLst>
                                            <p:cond delay="5999"/>
                                          </p:stCondLst>
                                        </p:cTn>
                                        <p:tgtEl>
                                          <p:spTgt spid="9"/>
                                        </p:tgtEl>
                                        <p:attrNameLst>
                                          <p:attrName>style.visibility</p:attrName>
                                        </p:attrNameLst>
                                      </p:cBhvr>
                                      <p:to>
                                        <p:strVal val="hidden"/>
                                      </p:to>
                                    </p:set>
                                  </p:childTnLst>
                                </p:cTn>
                              </p:par>
                              <p:par>
                                <p:cTn id="52" presetID="35" presetClass="exit" presetSubtype="0" fill="hold" nodeType="withEffect">
                                  <p:stCondLst>
                                    <p:cond delay="0"/>
                                  </p:stCondLst>
                                  <p:childTnLst>
                                    <p:animEffect transition="out" filter="fade">
                                      <p:cBhvr>
                                        <p:cTn id="53" dur="6000"/>
                                        <p:tgtEl>
                                          <p:spTgt spid="10"/>
                                        </p:tgtEl>
                                      </p:cBhvr>
                                    </p:animEffect>
                                    <p:anim calcmode="lin" valueType="num">
                                      <p:cBhvr>
                                        <p:cTn id="54" dur="6000"/>
                                        <p:tgtEl>
                                          <p:spTgt spid="10"/>
                                        </p:tgtEl>
                                        <p:attrNameLst>
                                          <p:attrName>style.rotation</p:attrName>
                                        </p:attrNameLst>
                                      </p:cBhvr>
                                      <p:tavLst>
                                        <p:tav tm="0">
                                          <p:val>
                                            <p:fltVal val="0"/>
                                          </p:val>
                                        </p:tav>
                                        <p:tav tm="100000">
                                          <p:val>
                                            <p:fltVal val="720"/>
                                          </p:val>
                                        </p:tav>
                                      </p:tavLst>
                                    </p:anim>
                                    <p:anim calcmode="lin" valueType="num">
                                      <p:cBhvr>
                                        <p:cTn id="55" dur="6000"/>
                                        <p:tgtEl>
                                          <p:spTgt spid="10"/>
                                        </p:tgtEl>
                                        <p:attrNameLst>
                                          <p:attrName>ppt_h</p:attrName>
                                        </p:attrNameLst>
                                      </p:cBhvr>
                                      <p:tavLst>
                                        <p:tav tm="0">
                                          <p:val>
                                            <p:strVal val="ppt_h"/>
                                          </p:val>
                                        </p:tav>
                                        <p:tav tm="100000">
                                          <p:val>
                                            <p:fltVal val="0"/>
                                          </p:val>
                                        </p:tav>
                                      </p:tavLst>
                                    </p:anim>
                                    <p:anim calcmode="lin" valueType="num">
                                      <p:cBhvr>
                                        <p:cTn id="56" dur="6000"/>
                                        <p:tgtEl>
                                          <p:spTgt spid="10"/>
                                        </p:tgtEl>
                                        <p:attrNameLst>
                                          <p:attrName>ppt_w</p:attrName>
                                        </p:attrNameLst>
                                      </p:cBhvr>
                                      <p:tavLst>
                                        <p:tav tm="0">
                                          <p:val>
                                            <p:strVal val="ppt_w"/>
                                          </p:val>
                                        </p:tav>
                                        <p:tav tm="100000">
                                          <p:val>
                                            <p:fltVal val="0"/>
                                          </p:val>
                                        </p:tav>
                                      </p:tavLst>
                                    </p:anim>
                                    <p:set>
                                      <p:cBhvr>
                                        <p:cTn id="57" dur="1" fill="hold">
                                          <p:stCondLst>
                                            <p:cond delay="5999"/>
                                          </p:stCondLst>
                                        </p:cTn>
                                        <p:tgtEl>
                                          <p:spTgt spid="10"/>
                                        </p:tgtEl>
                                        <p:attrNameLst>
                                          <p:attrName>style.visibility</p:attrName>
                                        </p:attrNameLst>
                                      </p:cBhvr>
                                      <p:to>
                                        <p:strVal val="hidden"/>
                                      </p:to>
                                    </p:set>
                                  </p:childTnLst>
                                </p:cTn>
                              </p:par>
                              <p:par>
                                <p:cTn id="58" presetID="35" presetClass="exit" presetSubtype="0" fill="hold" nodeType="withEffect">
                                  <p:stCondLst>
                                    <p:cond delay="0"/>
                                  </p:stCondLst>
                                  <p:childTnLst>
                                    <p:animEffect transition="out" filter="fade">
                                      <p:cBhvr>
                                        <p:cTn id="59" dur="6000"/>
                                        <p:tgtEl>
                                          <p:spTgt spid="11"/>
                                        </p:tgtEl>
                                      </p:cBhvr>
                                    </p:animEffect>
                                    <p:anim calcmode="lin" valueType="num">
                                      <p:cBhvr>
                                        <p:cTn id="60" dur="6000"/>
                                        <p:tgtEl>
                                          <p:spTgt spid="11"/>
                                        </p:tgtEl>
                                        <p:attrNameLst>
                                          <p:attrName>style.rotation</p:attrName>
                                        </p:attrNameLst>
                                      </p:cBhvr>
                                      <p:tavLst>
                                        <p:tav tm="0">
                                          <p:val>
                                            <p:fltVal val="0"/>
                                          </p:val>
                                        </p:tav>
                                        <p:tav tm="100000">
                                          <p:val>
                                            <p:fltVal val="720"/>
                                          </p:val>
                                        </p:tav>
                                      </p:tavLst>
                                    </p:anim>
                                    <p:anim calcmode="lin" valueType="num">
                                      <p:cBhvr>
                                        <p:cTn id="61" dur="6000"/>
                                        <p:tgtEl>
                                          <p:spTgt spid="11"/>
                                        </p:tgtEl>
                                        <p:attrNameLst>
                                          <p:attrName>ppt_h</p:attrName>
                                        </p:attrNameLst>
                                      </p:cBhvr>
                                      <p:tavLst>
                                        <p:tav tm="0">
                                          <p:val>
                                            <p:strVal val="ppt_h"/>
                                          </p:val>
                                        </p:tav>
                                        <p:tav tm="100000">
                                          <p:val>
                                            <p:fltVal val="0"/>
                                          </p:val>
                                        </p:tav>
                                      </p:tavLst>
                                    </p:anim>
                                    <p:anim calcmode="lin" valueType="num">
                                      <p:cBhvr>
                                        <p:cTn id="62" dur="6000"/>
                                        <p:tgtEl>
                                          <p:spTgt spid="11"/>
                                        </p:tgtEl>
                                        <p:attrNameLst>
                                          <p:attrName>ppt_w</p:attrName>
                                        </p:attrNameLst>
                                      </p:cBhvr>
                                      <p:tavLst>
                                        <p:tav tm="0">
                                          <p:val>
                                            <p:strVal val="ppt_w"/>
                                          </p:val>
                                        </p:tav>
                                        <p:tav tm="100000">
                                          <p:val>
                                            <p:fltVal val="0"/>
                                          </p:val>
                                        </p:tav>
                                      </p:tavLst>
                                    </p:anim>
                                    <p:set>
                                      <p:cBhvr>
                                        <p:cTn id="63" dur="1" fill="hold">
                                          <p:stCondLst>
                                            <p:cond delay="5999"/>
                                          </p:stCondLst>
                                        </p:cTn>
                                        <p:tgtEl>
                                          <p:spTgt spid="11"/>
                                        </p:tgtEl>
                                        <p:attrNameLst>
                                          <p:attrName>style.visibility</p:attrName>
                                        </p:attrNameLst>
                                      </p:cBhvr>
                                      <p:to>
                                        <p:strVal val="hidden"/>
                                      </p:to>
                                    </p:set>
                                  </p:childTnLst>
                                </p:cTn>
                              </p:par>
                              <p:par>
                                <p:cTn id="64" presetID="35" presetClass="exit" presetSubtype="0" fill="hold" nodeType="withEffect">
                                  <p:stCondLst>
                                    <p:cond delay="0"/>
                                  </p:stCondLst>
                                  <p:childTnLst>
                                    <p:animEffect transition="out" filter="fade">
                                      <p:cBhvr>
                                        <p:cTn id="65" dur="6000"/>
                                        <p:tgtEl>
                                          <p:spTgt spid="12"/>
                                        </p:tgtEl>
                                      </p:cBhvr>
                                    </p:animEffect>
                                    <p:anim calcmode="lin" valueType="num">
                                      <p:cBhvr>
                                        <p:cTn id="66" dur="6000"/>
                                        <p:tgtEl>
                                          <p:spTgt spid="12"/>
                                        </p:tgtEl>
                                        <p:attrNameLst>
                                          <p:attrName>style.rotation</p:attrName>
                                        </p:attrNameLst>
                                      </p:cBhvr>
                                      <p:tavLst>
                                        <p:tav tm="0">
                                          <p:val>
                                            <p:fltVal val="0"/>
                                          </p:val>
                                        </p:tav>
                                        <p:tav tm="100000">
                                          <p:val>
                                            <p:fltVal val="720"/>
                                          </p:val>
                                        </p:tav>
                                      </p:tavLst>
                                    </p:anim>
                                    <p:anim calcmode="lin" valueType="num">
                                      <p:cBhvr>
                                        <p:cTn id="67" dur="6000"/>
                                        <p:tgtEl>
                                          <p:spTgt spid="12"/>
                                        </p:tgtEl>
                                        <p:attrNameLst>
                                          <p:attrName>ppt_h</p:attrName>
                                        </p:attrNameLst>
                                      </p:cBhvr>
                                      <p:tavLst>
                                        <p:tav tm="0">
                                          <p:val>
                                            <p:strVal val="ppt_h"/>
                                          </p:val>
                                        </p:tav>
                                        <p:tav tm="100000">
                                          <p:val>
                                            <p:fltVal val="0"/>
                                          </p:val>
                                        </p:tav>
                                      </p:tavLst>
                                    </p:anim>
                                    <p:anim calcmode="lin" valueType="num">
                                      <p:cBhvr>
                                        <p:cTn id="68" dur="6000"/>
                                        <p:tgtEl>
                                          <p:spTgt spid="12"/>
                                        </p:tgtEl>
                                        <p:attrNameLst>
                                          <p:attrName>ppt_w</p:attrName>
                                        </p:attrNameLst>
                                      </p:cBhvr>
                                      <p:tavLst>
                                        <p:tav tm="0">
                                          <p:val>
                                            <p:strVal val="ppt_w"/>
                                          </p:val>
                                        </p:tav>
                                        <p:tav tm="100000">
                                          <p:val>
                                            <p:fltVal val="0"/>
                                          </p:val>
                                        </p:tav>
                                      </p:tavLst>
                                    </p:anim>
                                    <p:set>
                                      <p:cBhvr>
                                        <p:cTn id="69" dur="1" fill="hold">
                                          <p:stCondLst>
                                            <p:cond delay="5999"/>
                                          </p:stCondLst>
                                        </p:cTn>
                                        <p:tgtEl>
                                          <p:spTgt spid="12"/>
                                        </p:tgtEl>
                                        <p:attrNameLst>
                                          <p:attrName>style.visibility</p:attrName>
                                        </p:attrNameLst>
                                      </p:cBhvr>
                                      <p:to>
                                        <p:strVal val="hidden"/>
                                      </p:to>
                                    </p:set>
                                  </p:childTnLst>
                                </p:cTn>
                              </p:par>
                              <p:par>
                                <p:cTn id="70" presetID="23" presetClass="entr" presetSubtype="16" fill="hold" nodeType="withEffect">
                                  <p:stCondLst>
                                    <p:cond delay="0"/>
                                  </p:stCondLst>
                                  <p:childTnLst>
                                    <p:set>
                                      <p:cBhvr>
                                        <p:cTn id="71" dur="1" fill="hold">
                                          <p:stCondLst>
                                            <p:cond delay="0"/>
                                          </p:stCondLst>
                                        </p:cTn>
                                        <p:tgtEl>
                                          <p:spTgt spid="13">
                                            <p:txEl>
                                              <p:pRg st="0" end="0"/>
                                            </p:txEl>
                                          </p:spTgt>
                                        </p:tgtEl>
                                        <p:attrNameLst>
                                          <p:attrName>style.visibility</p:attrName>
                                        </p:attrNameLst>
                                      </p:cBhvr>
                                      <p:to>
                                        <p:strVal val="visible"/>
                                      </p:to>
                                    </p:set>
                                    <p:anim calcmode="lin" valueType="num">
                                      <p:cBhvr>
                                        <p:cTn id="72" dur="3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73" dur="3000" fill="hold"/>
                                        <p:tgtEl>
                                          <p:spTgt spid="1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Jose Luis\Escritorio\images.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images (2).jpg"/>
          <p:cNvPicPr>
            <a:picLocks noChangeAspect="1" noChangeArrowheads="1"/>
          </p:cNvPicPr>
          <p:nvPr/>
        </p:nvPicPr>
        <p:blipFill>
          <a:blip r:embed="rId2"/>
          <a:srcRect/>
          <a:stretch>
            <a:fillRect/>
          </a:stretch>
        </p:blipFill>
        <p:spPr bwMode="auto">
          <a:xfrm>
            <a:off x="-1" y="0"/>
            <a:ext cx="10588089"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rma libre 9"/>
          <p:cNvSpPr/>
          <p:nvPr/>
        </p:nvSpPr>
        <p:spPr>
          <a:xfrm rot="19598963">
            <a:off x="1396290" y="1664456"/>
            <a:ext cx="4492520"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blipFill>
            <a:blip r:embed="rId2">
              <a:duotone>
                <a:schemeClr val="accent6">
                  <a:shade val="45000"/>
                  <a:satMod val="135000"/>
                </a:schemeClr>
                <a:prstClr val="white"/>
              </a:duotone>
            </a:blip>
            <a:tile tx="0" ty="0" sx="100000" sy="100000" flip="none" algn="tl"/>
          </a:blip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9"/>
          <p:cNvSpPr/>
          <p:nvPr/>
        </p:nvSpPr>
        <p:spPr>
          <a:xfrm rot="2001037" flipH="1">
            <a:off x="4531640" y="1664457"/>
            <a:ext cx="4492520"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blipFill>
            <a:blip r:embed="rId2">
              <a:duotone>
                <a:schemeClr val="accent6">
                  <a:shade val="45000"/>
                  <a:satMod val="135000"/>
                </a:schemeClr>
                <a:prstClr val="white"/>
              </a:duotone>
            </a:blip>
            <a:tile tx="0" ty="0" sx="100000" sy="100000" flip="none" algn="tl"/>
          </a:blipFill>
          <a:ln>
            <a:solidFill>
              <a:schemeClr val="accent1">
                <a:alpha val="16000"/>
              </a:schemeClr>
            </a:solid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9"/>
          <p:cNvSpPr/>
          <p:nvPr/>
        </p:nvSpPr>
        <p:spPr>
          <a:xfrm rot="8696927">
            <a:off x="4485073" y="3957290"/>
            <a:ext cx="4492520"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blipFill>
            <a:blip r:embed="rId2">
              <a:duotone>
                <a:schemeClr val="accent6">
                  <a:shade val="45000"/>
                  <a:satMod val="135000"/>
                </a:schemeClr>
                <a:prstClr val="white"/>
              </a:duotone>
            </a:blip>
            <a:tile tx="0" ty="0" sx="100000" sy="100000" flip="none" algn="tl"/>
          </a:blip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9"/>
          <p:cNvSpPr/>
          <p:nvPr/>
        </p:nvSpPr>
        <p:spPr>
          <a:xfrm rot="12829103" flipH="1">
            <a:off x="1374160" y="3984249"/>
            <a:ext cx="4492520" cy="1287054"/>
          </a:xfrm>
          <a:custGeom>
            <a:avLst/>
            <a:gdLst>
              <a:gd name="connsiteX0" fmla="*/ 5119734 w 7943416"/>
              <a:gd name="connsiteY0" fmla="*/ 1646287 h 2458890"/>
              <a:gd name="connsiteX1" fmla="*/ 5891867 w 7943416"/>
              <a:gd name="connsiteY1" fmla="*/ 1794883 h 2458890"/>
              <a:gd name="connsiteX2" fmla="*/ 5992350 w 7943416"/>
              <a:gd name="connsiteY2" fmla="*/ 1842222 h 2458890"/>
              <a:gd name="connsiteX3" fmla="*/ 6001341 w 7943416"/>
              <a:gd name="connsiteY3" fmla="*/ 1833599 h 2458890"/>
              <a:gd name="connsiteX4" fmla="*/ 6021217 w 7943416"/>
              <a:gd name="connsiteY4" fmla="*/ 1851263 h 2458890"/>
              <a:gd name="connsiteX5" fmla="*/ 6938015 w 7943416"/>
              <a:gd name="connsiteY5" fmla="*/ 2138589 h 2458890"/>
              <a:gd name="connsiteX6" fmla="*/ 7906919 w 7943416"/>
              <a:gd name="connsiteY6" fmla="*/ 1806095 h 2458890"/>
              <a:gd name="connsiteX7" fmla="*/ 7943416 w 7943416"/>
              <a:gd name="connsiteY7" fmla="*/ 1765612 h 2458890"/>
              <a:gd name="connsiteX8" fmla="*/ 7906557 w 7943416"/>
              <a:gd name="connsiteY8" fmla="*/ 1823512 h 2458890"/>
              <a:gd name="connsiteX9" fmla="*/ 6669094 w 7943416"/>
              <a:gd name="connsiteY9" fmla="*/ 2306897 h 2458890"/>
              <a:gd name="connsiteX10" fmla="*/ 5896962 w 7943416"/>
              <a:gd name="connsiteY10" fmla="*/ 2158301 h 2458890"/>
              <a:gd name="connsiteX11" fmla="*/ 5796480 w 7943416"/>
              <a:gd name="connsiteY11" fmla="*/ 2110962 h 2458890"/>
              <a:gd name="connsiteX12" fmla="*/ 5787487 w 7943416"/>
              <a:gd name="connsiteY12" fmla="*/ 2119585 h 2458890"/>
              <a:gd name="connsiteX13" fmla="*/ 5767611 w 7943416"/>
              <a:gd name="connsiteY13" fmla="*/ 2101921 h 2458890"/>
              <a:gd name="connsiteX14" fmla="*/ 4850814 w 7943416"/>
              <a:gd name="connsiteY14" fmla="*/ 1814595 h 2458890"/>
              <a:gd name="connsiteX15" fmla="*/ 3968968 w 7943416"/>
              <a:gd name="connsiteY15" fmla="*/ 2075028 h 2458890"/>
              <a:gd name="connsiteX16" fmla="*/ 3968442 w 7943416"/>
              <a:gd name="connsiteY16" fmla="*/ 2075437 h 2458890"/>
              <a:gd name="connsiteX17" fmla="*/ 3965332 w 7943416"/>
              <a:gd name="connsiteY17" fmla="*/ 2078531 h 2458890"/>
              <a:gd name="connsiteX18" fmla="*/ 3909498 w 7943416"/>
              <a:gd name="connsiteY18" fmla="*/ 2126501 h 2458890"/>
              <a:gd name="connsiteX19" fmla="*/ 3881869 w 7943416"/>
              <a:gd name="connsiteY19" fmla="*/ 2147136 h 2458890"/>
              <a:gd name="connsiteX20" fmla="*/ 3845413 w 7943416"/>
              <a:gd name="connsiteY20" fmla="*/ 2187572 h 2458890"/>
              <a:gd name="connsiteX21" fmla="*/ 3861444 w 7943416"/>
              <a:gd name="connsiteY21" fmla="*/ 2162388 h 2458890"/>
              <a:gd name="connsiteX22" fmla="*/ 3848710 w 7943416"/>
              <a:gd name="connsiteY22" fmla="*/ 2171900 h 2458890"/>
              <a:gd name="connsiteX23" fmla="*/ 2823683 w 7943416"/>
              <a:gd name="connsiteY23" fmla="*/ 2458890 h 2458890"/>
              <a:gd name="connsiteX24" fmla="*/ 2051550 w 7943416"/>
              <a:gd name="connsiteY24" fmla="*/ 2310295 h 2458890"/>
              <a:gd name="connsiteX25" fmla="*/ 1951068 w 7943416"/>
              <a:gd name="connsiteY25" fmla="*/ 2262955 h 2458890"/>
              <a:gd name="connsiteX26" fmla="*/ 1942075 w 7943416"/>
              <a:gd name="connsiteY26" fmla="*/ 2271579 h 2458890"/>
              <a:gd name="connsiteX27" fmla="*/ 1922199 w 7943416"/>
              <a:gd name="connsiteY27" fmla="*/ 2253915 h 2458890"/>
              <a:gd name="connsiteX28" fmla="*/ 1005402 w 7943416"/>
              <a:gd name="connsiteY28" fmla="*/ 1966589 h 2458890"/>
              <a:gd name="connsiteX29" fmla="*/ 36498 w 7943416"/>
              <a:gd name="connsiteY29" fmla="*/ 2299082 h 2458890"/>
              <a:gd name="connsiteX30" fmla="*/ 0 w 7943416"/>
              <a:gd name="connsiteY30" fmla="*/ 2339566 h 2458890"/>
              <a:gd name="connsiteX31" fmla="*/ 36860 w 7943416"/>
              <a:gd name="connsiteY31" fmla="*/ 2281666 h 2458890"/>
              <a:gd name="connsiteX32" fmla="*/ 1274322 w 7943416"/>
              <a:gd name="connsiteY32" fmla="*/ 1798281 h 2458890"/>
              <a:gd name="connsiteX33" fmla="*/ 2046455 w 7943416"/>
              <a:gd name="connsiteY33" fmla="*/ 1946876 h 2458890"/>
              <a:gd name="connsiteX34" fmla="*/ 2146938 w 7943416"/>
              <a:gd name="connsiteY34" fmla="*/ 1994216 h 2458890"/>
              <a:gd name="connsiteX35" fmla="*/ 2155929 w 7943416"/>
              <a:gd name="connsiteY35" fmla="*/ 1985592 h 2458890"/>
              <a:gd name="connsiteX36" fmla="*/ 2175806 w 7943416"/>
              <a:gd name="connsiteY36" fmla="*/ 2003256 h 2458890"/>
              <a:gd name="connsiteX37" fmla="*/ 3092602 w 7943416"/>
              <a:gd name="connsiteY37" fmla="*/ 2290582 h 2458890"/>
              <a:gd name="connsiteX38" fmla="*/ 3974450 w 7943416"/>
              <a:gd name="connsiteY38" fmla="*/ 2030149 h 2458890"/>
              <a:gd name="connsiteX39" fmla="*/ 3974974 w 7943416"/>
              <a:gd name="connsiteY39" fmla="*/ 2029740 h 2458890"/>
              <a:gd name="connsiteX40" fmla="*/ 3978084 w 7943416"/>
              <a:gd name="connsiteY40" fmla="*/ 2026646 h 2458890"/>
              <a:gd name="connsiteX41" fmla="*/ 4033918 w 7943416"/>
              <a:gd name="connsiteY41" fmla="*/ 1978676 h 2458890"/>
              <a:gd name="connsiteX42" fmla="*/ 4061548 w 7943416"/>
              <a:gd name="connsiteY42" fmla="*/ 1958041 h 2458890"/>
              <a:gd name="connsiteX43" fmla="*/ 4098003 w 7943416"/>
              <a:gd name="connsiteY43" fmla="*/ 1917605 h 2458890"/>
              <a:gd name="connsiteX44" fmla="*/ 4081971 w 7943416"/>
              <a:gd name="connsiteY44" fmla="*/ 1942789 h 2458890"/>
              <a:gd name="connsiteX45" fmla="*/ 4094707 w 7943416"/>
              <a:gd name="connsiteY45" fmla="*/ 1933278 h 2458890"/>
              <a:gd name="connsiteX46" fmla="*/ 5119734 w 7943416"/>
              <a:gd name="connsiteY46" fmla="*/ 1646287 h 2458890"/>
              <a:gd name="connsiteX47" fmla="*/ 3179186 w 7943416"/>
              <a:gd name="connsiteY47" fmla="*/ 1386946 h 2458890"/>
              <a:gd name="connsiteX48" fmla="*/ 3444230 w 7943416"/>
              <a:gd name="connsiteY48" fmla="*/ 1671868 h 2458890"/>
              <a:gd name="connsiteX49" fmla="*/ 3179186 w 7943416"/>
              <a:gd name="connsiteY49" fmla="*/ 1956790 h 2458890"/>
              <a:gd name="connsiteX50" fmla="*/ 2914142 w 7943416"/>
              <a:gd name="connsiteY50" fmla="*/ 1671868 h 2458890"/>
              <a:gd name="connsiteX51" fmla="*/ 3179186 w 7943416"/>
              <a:gd name="connsiteY51" fmla="*/ 1386946 h 2458890"/>
              <a:gd name="connsiteX52" fmla="*/ 2370953 w 7943416"/>
              <a:gd name="connsiteY52" fmla="*/ 1351426 h 2458890"/>
              <a:gd name="connsiteX53" fmla="*/ 2559797 w 7943416"/>
              <a:gd name="connsiteY53" fmla="*/ 1570087 h 2458890"/>
              <a:gd name="connsiteX54" fmla="*/ 2370953 w 7943416"/>
              <a:gd name="connsiteY54" fmla="*/ 1788748 h 2458890"/>
              <a:gd name="connsiteX55" fmla="*/ 2182109 w 7943416"/>
              <a:gd name="connsiteY55" fmla="*/ 1570087 h 2458890"/>
              <a:gd name="connsiteX56" fmla="*/ 2370953 w 7943416"/>
              <a:gd name="connsiteY56" fmla="*/ 1351426 h 2458890"/>
              <a:gd name="connsiteX57" fmla="*/ 6453805 w 7943416"/>
              <a:gd name="connsiteY57" fmla="*/ 1113628 h 2458890"/>
              <a:gd name="connsiteX58" fmla="*/ 6718849 w 7943416"/>
              <a:gd name="connsiteY58" fmla="*/ 1398550 h 2458890"/>
              <a:gd name="connsiteX59" fmla="*/ 6453805 w 7943416"/>
              <a:gd name="connsiteY59" fmla="*/ 1683472 h 2458890"/>
              <a:gd name="connsiteX60" fmla="*/ 6188761 w 7943416"/>
              <a:gd name="connsiteY60" fmla="*/ 1398550 h 2458890"/>
              <a:gd name="connsiteX61" fmla="*/ 6453805 w 7943416"/>
              <a:gd name="connsiteY61" fmla="*/ 1113628 h 2458890"/>
              <a:gd name="connsiteX62" fmla="*/ 4584308 w 7943416"/>
              <a:gd name="connsiteY62" fmla="*/ 950419 h 2458890"/>
              <a:gd name="connsiteX63" fmla="*/ 4773152 w 7943416"/>
              <a:gd name="connsiteY63" fmla="*/ 1169080 h 2458890"/>
              <a:gd name="connsiteX64" fmla="*/ 4584308 w 7943416"/>
              <a:gd name="connsiteY64" fmla="*/ 1387741 h 2458890"/>
              <a:gd name="connsiteX65" fmla="*/ 4395464 w 7943416"/>
              <a:gd name="connsiteY65" fmla="*/ 1169080 h 2458890"/>
              <a:gd name="connsiteX66" fmla="*/ 4584308 w 7943416"/>
              <a:gd name="connsiteY66" fmla="*/ 950419 h 2458890"/>
              <a:gd name="connsiteX67" fmla="*/ 3782865 w 7943416"/>
              <a:gd name="connsiteY67" fmla="*/ 924043 h 2458890"/>
              <a:gd name="connsiteX68" fmla="*/ 3971708 w 7943416"/>
              <a:gd name="connsiteY68" fmla="*/ 1142704 h 2458890"/>
              <a:gd name="connsiteX69" fmla="*/ 3782865 w 7943416"/>
              <a:gd name="connsiteY69" fmla="*/ 1361365 h 2458890"/>
              <a:gd name="connsiteX70" fmla="*/ 3594021 w 7943416"/>
              <a:gd name="connsiteY70" fmla="*/ 1142704 h 2458890"/>
              <a:gd name="connsiteX71" fmla="*/ 3782865 w 7943416"/>
              <a:gd name="connsiteY71" fmla="*/ 924043 h 2458890"/>
              <a:gd name="connsiteX72" fmla="*/ 1748343 w 7943416"/>
              <a:gd name="connsiteY72" fmla="*/ 823670 h 2458890"/>
              <a:gd name="connsiteX73" fmla="*/ 1963691 w 7943416"/>
              <a:gd name="connsiteY73" fmla="*/ 1042331 h 2458890"/>
              <a:gd name="connsiteX74" fmla="*/ 1748343 w 7943416"/>
              <a:gd name="connsiteY74" fmla="*/ 1260992 h 2458890"/>
              <a:gd name="connsiteX75" fmla="*/ 1532995 w 7943416"/>
              <a:gd name="connsiteY75" fmla="*/ 1042331 h 2458890"/>
              <a:gd name="connsiteX76" fmla="*/ 1748343 w 7943416"/>
              <a:gd name="connsiteY76" fmla="*/ 823670 h 2458890"/>
              <a:gd name="connsiteX77" fmla="*/ 766497 w 7943416"/>
              <a:gd name="connsiteY77" fmla="*/ 817102 h 2458890"/>
              <a:gd name="connsiteX78" fmla="*/ 1031541 w 7943416"/>
              <a:gd name="connsiteY78" fmla="*/ 1102024 h 2458890"/>
              <a:gd name="connsiteX79" fmla="*/ 766497 w 7943416"/>
              <a:gd name="connsiteY79" fmla="*/ 1386946 h 2458890"/>
              <a:gd name="connsiteX80" fmla="*/ 501453 w 7943416"/>
              <a:gd name="connsiteY80" fmla="*/ 1102024 h 2458890"/>
              <a:gd name="connsiteX81" fmla="*/ 766497 w 7943416"/>
              <a:gd name="connsiteY81" fmla="*/ 817102 h 2458890"/>
              <a:gd name="connsiteX82" fmla="*/ 7198611 w 7943416"/>
              <a:gd name="connsiteY82" fmla="*/ 816571 h 2458890"/>
              <a:gd name="connsiteX83" fmla="*/ 7387455 w 7943416"/>
              <a:gd name="connsiteY83" fmla="*/ 1035232 h 2458890"/>
              <a:gd name="connsiteX84" fmla="*/ 7198611 w 7943416"/>
              <a:gd name="connsiteY84" fmla="*/ 1253893 h 2458890"/>
              <a:gd name="connsiteX85" fmla="*/ 7009767 w 7943416"/>
              <a:gd name="connsiteY85" fmla="*/ 1035232 h 2458890"/>
              <a:gd name="connsiteX86" fmla="*/ 7198611 w 7943416"/>
              <a:gd name="connsiteY86" fmla="*/ 816571 h 2458890"/>
              <a:gd name="connsiteX87" fmla="*/ 5361372 w 7943416"/>
              <a:gd name="connsiteY87" fmla="*/ 523567 h 2458890"/>
              <a:gd name="connsiteX88" fmla="*/ 5626416 w 7943416"/>
              <a:gd name="connsiteY88" fmla="*/ 808489 h 2458890"/>
              <a:gd name="connsiteX89" fmla="*/ 5361372 w 7943416"/>
              <a:gd name="connsiteY89" fmla="*/ 1093411 h 2458890"/>
              <a:gd name="connsiteX90" fmla="*/ 5096328 w 7943416"/>
              <a:gd name="connsiteY90" fmla="*/ 808489 h 2458890"/>
              <a:gd name="connsiteX91" fmla="*/ 5361372 w 7943416"/>
              <a:gd name="connsiteY91" fmla="*/ 523567 h 2458890"/>
              <a:gd name="connsiteX92" fmla="*/ 5119734 w 7943416"/>
              <a:gd name="connsiteY92" fmla="*/ 0 h 2458890"/>
              <a:gd name="connsiteX93" fmla="*/ 5891867 w 7943416"/>
              <a:gd name="connsiteY93" fmla="*/ 148596 h 2458890"/>
              <a:gd name="connsiteX94" fmla="*/ 5992350 w 7943416"/>
              <a:gd name="connsiteY94" fmla="*/ 195935 h 2458890"/>
              <a:gd name="connsiteX95" fmla="*/ 6001341 w 7943416"/>
              <a:gd name="connsiteY95" fmla="*/ 187311 h 2458890"/>
              <a:gd name="connsiteX96" fmla="*/ 6021217 w 7943416"/>
              <a:gd name="connsiteY96" fmla="*/ 204976 h 2458890"/>
              <a:gd name="connsiteX97" fmla="*/ 6938015 w 7943416"/>
              <a:gd name="connsiteY97" fmla="*/ 492301 h 2458890"/>
              <a:gd name="connsiteX98" fmla="*/ 7906919 w 7943416"/>
              <a:gd name="connsiteY98" fmla="*/ 159808 h 2458890"/>
              <a:gd name="connsiteX99" fmla="*/ 7943416 w 7943416"/>
              <a:gd name="connsiteY99" fmla="*/ 119324 h 2458890"/>
              <a:gd name="connsiteX100" fmla="*/ 7906557 w 7943416"/>
              <a:gd name="connsiteY100" fmla="*/ 177225 h 2458890"/>
              <a:gd name="connsiteX101" fmla="*/ 6669094 w 7943416"/>
              <a:gd name="connsiteY101" fmla="*/ 660609 h 2458890"/>
              <a:gd name="connsiteX102" fmla="*/ 5896962 w 7943416"/>
              <a:gd name="connsiteY102" fmla="*/ 512014 h 2458890"/>
              <a:gd name="connsiteX103" fmla="*/ 5796480 w 7943416"/>
              <a:gd name="connsiteY103" fmla="*/ 464674 h 2458890"/>
              <a:gd name="connsiteX104" fmla="*/ 5787487 w 7943416"/>
              <a:gd name="connsiteY104" fmla="*/ 473298 h 2458890"/>
              <a:gd name="connsiteX105" fmla="*/ 5767611 w 7943416"/>
              <a:gd name="connsiteY105" fmla="*/ 455634 h 2458890"/>
              <a:gd name="connsiteX106" fmla="*/ 4850814 w 7943416"/>
              <a:gd name="connsiteY106" fmla="*/ 168308 h 2458890"/>
              <a:gd name="connsiteX107" fmla="*/ 3968967 w 7943416"/>
              <a:gd name="connsiteY107" fmla="*/ 428741 h 2458890"/>
              <a:gd name="connsiteX108" fmla="*/ 3968442 w 7943416"/>
              <a:gd name="connsiteY108" fmla="*/ 429150 h 2458890"/>
              <a:gd name="connsiteX109" fmla="*/ 3965332 w 7943416"/>
              <a:gd name="connsiteY109" fmla="*/ 432244 h 2458890"/>
              <a:gd name="connsiteX110" fmla="*/ 3909498 w 7943416"/>
              <a:gd name="connsiteY110" fmla="*/ 480214 h 2458890"/>
              <a:gd name="connsiteX111" fmla="*/ 3881869 w 7943416"/>
              <a:gd name="connsiteY111" fmla="*/ 500849 h 2458890"/>
              <a:gd name="connsiteX112" fmla="*/ 3845413 w 7943416"/>
              <a:gd name="connsiteY112" fmla="*/ 541285 h 2458890"/>
              <a:gd name="connsiteX113" fmla="*/ 3861444 w 7943416"/>
              <a:gd name="connsiteY113" fmla="*/ 516101 h 2458890"/>
              <a:gd name="connsiteX114" fmla="*/ 3848710 w 7943416"/>
              <a:gd name="connsiteY114" fmla="*/ 525613 h 2458890"/>
              <a:gd name="connsiteX115" fmla="*/ 2823682 w 7943416"/>
              <a:gd name="connsiteY115" fmla="*/ 812603 h 2458890"/>
              <a:gd name="connsiteX116" fmla="*/ 2051549 w 7943416"/>
              <a:gd name="connsiteY116" fmla="*/ 664007 h 2458890"/>
              <a:gd name="connsiteX117" fmla="*/ 1951067 w 7943416"/>
              <a:gd name="connsiteY117" fmla="*/ 616668 h 2458890"/>
              <a:gd name="connsiteX118" fmla="*/ 1942075 w 7943416"/>
              <a:gd name="connsiteY118" fmla="*/ 625291 h 2458890"/>
              <a:gd name="connsiteX119" fmla="*/ 1922199 w 7943416"/>
              <a:gd name="connsiteY119" fmla="*/ 607627 h 2458890"/>
              <a:gd name="connsiteX120" fmla="*/ 1005401 w 7943416"/>
              <a:gd name="connsiteY120" fmla="*/ 320302 h 2458890"/>
              <a:gd name="connsiteX121" fmla="*/ 36497 w 7943416"/>
              <a:gd name="connsiteY121" fmla="*/ 652795 h 2458890"/>
              <a:gd name="connsiteX122" fmla="*/ 0 w 7943416"/>
              <a:gd name="connsiteY122" fmla="*/ 693279 h 2458890"/>
              <a:gd name="connsiteX123" fmla="*/ 36859 w 7943416"/>
              <a:gd name="connsiteY123" fmla="*/ 635378 h 2458890"/>
              <a:gd name="connsiteX124" fmla="*/ 1274322 w 7943416"/>
              <a:gd name="connsiteY124" fmla="*/ 151993 h 2458890"/>
              <a:gd name="connsiteX125" fmla="*/ 2046454 w 7943416"/>
              <a:gd name="connsiteY125" fmla="*/ 300589 h 2458890"/>
              <a:gd name="connsiteX126" fmla="*/ 2146937 w 7943416"/>
              <a:gd name="connsiteY126" fmla="*/ 347928 h 2458890"/>
              <a:gd name="connsiteX127" fmla="*/ 2155929 w 7943416"/>
              <a:gd name="connsiteY127" fmla="*/ 339305 h 2458890"/>
              <a:gd name="connsiteX128" fmla="*/ 2175805 w 7943416"/>
              <a:gd name="connsiteY128" fmla="*/ 356969 h 2458890"/>
              <a:gd name="connsiteX129" fmla="*/ 3092602 w 7943416"/>
              <a:gd name="connsiteY129" fmla="*/ 644295 h 2458890"/>
              <a:gd name="connsiteX130" fmla="*/ 3974450 w 7943416"/>
              <a:gd name="connsiteY130" fmla="*/ 383862 h 2458890"/>
              <a:gd name="connsiteX131" fmla="*/ 3974974 w 7943416"/>
              <a:gd name="connsiteY131" fmla="*/ 383453 h 2458890"/>
              <a:gd name="connsiteX132" fmla="*/ 3978084 w 7943416"/>
              <a:gd name="connsiteY132" fmla="*/ 380359 h 2458890"/>
              <a:gd name="connsiteX133" fmla="*/ 4033918 w 7943416"/>
              <a:gd name="connsiteY133" fmla="*/ 332389 h 2458890"/>
              <a:gd name="connsiteX134" fmla="*/ 4061548 w 7943416"/>
              <a:gd name="connsiteY134" fmla="*/ 311754 h 2458890"/>
              <a:gd name="connsiteX135" fmla="*/ 4098003 w 7943416"/>
              <a:gd name="connsiteY135" fmla="*/ 271318 h 2458890"/>
              <a:gd name="connsiteX136" fmla="*/ 4081971 w 7943416"/>
              <a:gd name="connsiteY136" fmla="*/ 296502 h 2458890"/>
              <a:gd name="connsiteX137" fmla="*/ 4094707 w 7943416"/>
              <a:gd name="connsiteY137" fmla="*/ 286990 h 2458890"/>
              <a:gd name="connsiteX138" fmla="*/ 5119734 w 7943416"/>
              <a:gd name="connsiteY138" fmla="*/ 0 h 2458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943416" h="2458890">
                <a:moveTo>
                  <a:pt x="5119734" y="1646287"/>
                </a:moveTo>
                <a:cubicBezTo>
                  <a:pt x="5405749" y="1646287"/>
                  <a:pt x="5671457" y="1701067"/>
                  <a:pt x="5891867" y="1794883"/>
                </a:cubicBezTo>
                <a:lnTo>
                  <a:pt x="5992350" y="1842222"/>
                </a:lnTo>
                <a:lnTo>
                  <a:pt x="6001341" y="1833599"/>
                </a:lnTo>
                <a:lnTo>
                  <a:pt x="6021217" y="1851263"/>
                </a:lnTo>
                <a:cubicBezTo>
                  <a:pt x="6239133" y="2026740"/>
                  <a:pt x="6568919" y="2138589"/>
                  <a:pt x="6938015" y="2138589"/>
                </a:cubicBezTo>
                <a:cubicBezTo>
                  <a:pt x="7337868" y="2138589"/>
                  <a:pt x="7691587" y="2007321"/>
                  <a:pt x="7906919" y="1806095"/>
                </a:cubicBezTo>
                <a:lnTo>
                  <a:pt x="7943416" y="1765612"/>
                </a:lnTo>
                <a:lnTo>
                  <a:pt x="7906557" y="1823512"/>
                </a:lnTo>
                <a:cubicBezTo>
                  <a:pt x="7680580" y="2110008"/>
                  <a:pt x="7211332" y="2306897"/>
                  <a:pt x="6669094" y="2306897"/>
                </a:cubicBezTo>
                <a:cubicBezTo>
                  <a:pt x="6383079" y="2306897"/>
                  <a:pt x="6117372" y="2252117"/>
                  <a:pt x="5896962" y="2158301"/>
                </a:cubicBezTo>
                <a:lnTo>
                  <a:pt x="5796480" y="2110962"/>
                </a:lnTo>
                <a:lnTo>
                  <a:pt x="5787487" y="2119585"/>
                </a:lnTo>
                <a:lnTo>
                  <a:pt x="5767611" y="2101921"/>
                </a:lnTo>
                <a:cubicBezTo>
                  <a:pt x="5549695" y="1926444"/>
                  <a:pt x="5219909" y="1814595"/>
                  <a:pt x="4850814" y="1814595"/>
                </a:cubicBezTo>
                <a:cubicBezTo>
                  <a:pt x="4500942" y="1814595"/>
                  <a:pt x="4186391" y="1915097"/>
                  <a:pt x="3968968" y="2075028"/>
                </a:cubicBezTo>
                <a:lnTo>
                  <a:pt x="3968442" y="2075437"/>
                </a:lnTo>
                <a:lnTo>
                  <a:pt x="3965332" y="2078531"/>
                </a:lnTo>
                <a:cubicBezTo>
                  <a:pt x="3947575" y="2094933"/>
                  <a:pt x="3928949" y="2110931"/>
                  <a:pt x="3909498" y="2126501"/>
                </a:cubicBezTo>
                <a:lnTo>
                  <a:pt x="3881869" y="2147136"/>
                </a:lnTo>
                <a:lnTo>
                  <a:pt x="3845413" y="2187572"/>
                </a:lnTo>
                <a:lnTo>
                  <a:pt x="3861444" y="2162388"/>
                </a:lnTo>
                <a:lnTo>
                  <a:pt x="3848710" y="2171900"/>
                </a:lnTo>
                <a:cubicBezTo>
                  <a:pt x="3595983" y="2348140"/>
                  <a:pt x="3230361" y="2458890"/>
                  <a:pt x="2823683" y="2458890"/>
                </a:cubicBezTo>
                <a:cubicBezTo>
                  <a:pt x="2537667" y="2458890"/>
                  <a:pt x="2271960" y="2404110"/>
                  <a:pt x="2051550" y="2310295"/>
                </a:cubicBezTo>
                <a:lnTo>
                  <a:pt x="1951068" y="2262955"/>
                </a:lnTo>
                <a:lnTo>
                  <a:pt x="1942075" y="2271579"/>
                </a:lnTo>
                <a:lnTo>
                  <a:pt x="1922199" y="2253915"/>
                </a:lnTo>
                <a:cubicBezTo>
                  <a:pt x="1704283" y="2078437"/>
                  <a:pt x="1374497" y="1966589"/>
                  <a:pt x="1005402" y="1966589"/>
                </a:cubicBezTo>
                <a:cubicBezTo>
                  <a:pt x="605549" y="1966589"/>
                  <a:pt x="251829" y="2097856"/>
                  <a:pt x="36498" y="2299082"/>
                </a:cubicBezTo>
                <a:lnTo>
                  <a:pt x="0" y="2339566"/>
                </a:lnTo>
                <a:lnTo>
                  <a:pt x="36860" y="2281666"/>
                </a:lnTo>
                <a:cubicBezTo>
                  <a:pt x="262836" y="1995169"/>
                  <a:pt x="732084" y="1798281"/>
                  <a:pt x="1274322" y="1798281"/>
                </a:cubicBezTo>
                <a:cubicBezTo>
                  <a:pt x="1560337" y="1798281"/>
                  <a:pt x="1826045" y="1853060"/>
                  <a:pt x="2046455" y="1946876"/>
                </a:cubicBezTo>
                <a:lnTo>
                  <a:pt x="2146938" y="1994216"/>
                </a:lnTo>
                <a:lnTo>
                  <a:pt x="2155929" y="1985592"/>
                </a:lnTo>
                <a:lnTo>
                  <a:pt x="2175806" y="2003256"/>
                </a:lnTo>
                <a:cubicBezTo>
                  <a:pt x="2393721" y="2178733"/>
                  <a:pt x="2723507" y="2290582"/>
                  <a:pt x="3092602" y="2290582"/>
                </a:cubicBezTo>
                <a:cubicBezTo>
                  <a:pt x="3442474" y="2290582"/>
                  <a:pt x="3757025" y="2190080"/>
                  <a:pt x="3974450" y="2030149"/>
                </a:cubicBezTo>
                <a:lnTo>
                  <a:pt x="3974974" y="2029740"/>
                </a:lnTo>
                <a:lnTo>
                  <a:pt x="3978084" y="2026646"/>
                </a:lnTo>
                <a:cubicBezTo>
                  <a:pt x="3995842" y="2010245"/>
                  <a:pt x="4014468" y="1994246"/>
                  <a:pt x="4033918" y="1978676"/>
                </a:cubicBezTo>
                <a:lnTo>
                  <a:pt x="4061548" y="1958041"/>
                </a:lnTo>
                <a:lnTo>
                  <a:pt x="4098003" y="1917605"/>
                </a:lnTo>
                <a:lnTo>
                  <a:pt x="4081971" y="1942789"/>
                </a:lnTo>
                <a:lnTo>
                  <a:pt x="4094707" y="1933278"/>
                </a:lnTo>
                <a:cubicBezTo>
                  <a:pt x="4347435" y="1757037"/>
                  <a:pt x="4713056" y="1646287"/>
                  <a:pt x="5119734" y="1646287"/>
                </a:cubicBezTo>
                <a:close/>
                <a:moveTo>
                  <a:pt x="3179186" y="1386946"/>
                </a:moveTo>
                <a:cubicBezTo>
                  <a:pt x="3325566" y="1386946"/>
                  <a:pt x="3444230" y="1514510"/>
                  <a:pt x="3444230" y="1671868"/>
                </a:cubicBezTo>
                <a:cubicBezTo>
                  <a:pt x="3444230" y="1829226"/>
                  <a:pt x="3325566" y="1956790"/>
                  <a:pt x="3179186" y="1956790"/>
                </a:cubicBezTo>
                <a:cubicBezTo>
                  <a:pt x="3032806" y="1956790"/>
                  <a:pt x="2914142" y="1829226"/>
                  <a:pt x="2914142" y="1671868"/>
                </a:cubicBezTo>
                <a:cubicBezTo>
                  <a:pt x="2914142" y="1514510"/>
                  <a:pt x="3032806" y="1386946"/>
                  <a:pt x="3179186" y="1386946"/>
                </a:cubicBezTo>
                <a:close/>
                <a:moveTo>
                  <a:pt x="2370953" y="1351426"/>
                </a:moveTo>
                <a:cubicBezTo>
                  <a:pt x="2475249" y="1351426"/>
                  <a:pt x="2559797" y="1449324"/>
                  <a:pt x="2559797" y="1570087"/>
                </a:cubicBezTo>
                <a:cubicBezTo>
                  <a:pt x="2559797" y="1690850"/>
                  <a:pt x="2475249" y="1788748"/>
                  <a:pt x="2370953" y="1788748"/>
                </a:cubicBezTo>
                <a:cubicBezTo>
                  <a:pt x="2266657" y="1788748"/>
                  <a:pt x="2182109" y="1690850"/>
                  <a:pt x="2182109" y="1570087"/>
                </a:cubicBezTo>
                <a:cubicBezTo>
                  <a:pt x="2182109" y="1449324"/>
                  <a:pt x="2266657" y="1351426"/>
                  <a:pt x="2370953" y="1351426"/>
                </a:cubicBezTo>
                <a:close/>
                <a:moveTo>
                  <a:pt x="6453805" y="1113628"/>
                </a:moveTo>
                <a:cubicBezTo>
                  <a:pt x="6600185" y="1113628"/>
                  <a:pt x="6718849" y="1241192"/>
                  <a:pt x="6718849" y="1398550"/>
                </a:cubicBezTo>
                <a:cubicBezTo>
                  <a:pt x="6718849" y="1555908"/>
                  <a:pt x="6600185" y="1683472"/>
                  <a:pt x="6453805" y="1683472"/>
                </a:cubicBezTo>
                <a:cubicBezTo>
                  <a:pt x="6307425" y="1683472"/>
                  <a:pt x="6188761" y="1555908"/>
                  <a:pt x="6188761" y="1398550"/>
                </a:cubicBezTo>
                <a:cubicBezTo>
                  <a:pt x="6188761" y="1241192"/>
                  <a:pt x="6307425" y="1113628"/>
                  <a:pt x="6453805" y="1113628"/>
                </a:cubicBezTo>
                <a:close/>
                <a:moveTo>
                  <a:pt x="4584308" y="950419"/>
                </a:moveTo>
                <a:cubicBezTo>
                  <a:pt x="4688604" y="950419"/>
                  <a:pt x="4773152" y="1048317"/>
                  <a:pt x="4773152" y="1169080"/>
                </a:cubicBezTo>
                <a:cubicBezTo>
                  <a:pt x="4773152" y="1289843"/>
                  <a:pt x="4688604" y="1387741"/>
                  <a:pt x="4584308" y="1387741"/>
                </a:cubicBezTo>
                <a:cubicBezTo>
                  <a:pt x="4480012" y="1387741"/>
                  <a:pt x="4395464" y="1289843"/>
                  <a:pt x="4395464" y="1169080"/>
                </a:cubicBezTo>
                <a:cubicBezTo>
                  <a:pt x="4395464" y="1048317"/>
                  <a:pt x="4480012" y="950419"/>
                  <a:pt x="4584308" y="950419"/>
                </a:cubicBezTo>
                <a:close/>
                <a:moveTo>
                  <a:pt x="3782865" y="924043"/>
                </a:moveTo>
                <a:cubicBezTo>
                  <a:pt x="3887161" y="924043"/>
                  <a:pt x="3971708" y="1021941"/>
                  <a:pt x="3971708" y="1142704"/>
                </a:cubicBezTo>
                <a:cubicBezTo>
                  <a:pt x="3971708" y="1263467"/>
                  <a:pt x="3887161" y="1361365"/>
                  <a:pt x="3782865" y="1361365"/>
                </a:cubicBezTo>
                <a:cubicBezTo>
                  <a:pt x="3678569" y="1361365"/>
                  <a:pt x="3594021" y="1263467"/>
                  <a:pt x="3594021" y="1142704"/>
                </a:cubicBezTo>
                <a:cubicBezTo>
                  <a:pt x="3594021" y="1021941"/>
                  <a:pt x="3678569" y="924043"/>
                  <a:pt x="3782865" y="924043"/>
                </a:cubicBezTo>
                <a:close/>
                <a:moveTo>
                  <a:pt x="1748343" y="823670"/>
                </a:moveTo>
                <a:cubicBezTo>
                  <a:pt x="1867276" y="823670"/>
                  <a:pt x="1963691" y="921568"/>
                  <a:pt x="1963691" y="1042331"/>
                </a:cubicBezTo>
                <a:cubicBezTo>
                  <a:pt x="1963691" y="1163094"/>
                  <a:pt x="1867276" y="1260992"/>
                  <a:pt x="1748343" y="1260992"/>
                </a:cubicBezTo>
                <a:cubicBezTo>
                  <a:pt x="1629410" y="1260992"/>
                  <a:pt x="1532995" y="1163094"/>
                  <a:pt x="1532995" y="1042331"/>
                </a:cubicBezTo>
                <a:cubicBezTo>
                  <a:pt x="1532995" y="921568"/>
                  <a:pt x="1629410" y="823670"/>
                  <a:pt x="1748343" y="823670"/>
                </a:cubicBezTo>
                <a:close/>
                <a:moveTo>
                  <a:pt x="766497" y="817102"/>
                </a:moveTo>
                <a:cubicBezTo>
                  <a:pt x="912877" y="817102"/>
                  <a:pt x="1031541" y="944666"/>
                  <a:pt x="1031541" y="1102024"/>
                </a:cubicBezTo>
                <a:cubicBezTo>
                  <a:pt x="1031541" y="1259382"/>
                  <a:pt x="912877" y="1386946"/>
                  <a:pt x="766497" y="1386946"/>
                </a:cubicBezTo>
                <a:cubicBezTo>
                  <a:pt x="620118" y="1386946"/>
                  <a:pt x="501453" y="1259382"/>
                  <a:pt x="501453" y="1102024"/>
                </a:cubicBezTo>
                <a:cubicBezTo>
                  <a:pt x="501453" y="944666"/>
                  <a:pt x="620118" y="817102"/>
                  <a:pt x="766497" y="817102"/>
                </a:cubicBezTo>
                <a:close/>
                <a:moveTo>
                  <a:pt x="7198611" y="816571"/>
                </a:moveTo>
                <a:cubicBezTo>
                  <a:pt x="7302907" y="816571"/>
                  <a:pt x="7387455" y="914469"/>
                  <a:pt x="7387455" y="1035232"/>
                </a:cubicBezTo>
                <a:cubicBezTo>
                  <a:pt x="7387455" y="1155995"/>
                  <a:pt x="7302907" y="1253893"/>
                  <a:pt x="7198611" y="1253893"/>
                </a:cubicBezTo>
                <a:cubicBezTo>
                  <a:pt x="7094315" y="1253893"/>
                  <a:pt x="7009767" y="1155995"/>
                  <a:pt x="7009767" y="1035232"/>
                </a:cubicBezTo>
                <a:cubicBezTo>
                  <a:pt x="7009767" y="914469"/>
                  <a:pt x="7094315" y="816571"/>
                  <a:pt x="7198611" y="816571"/>
                </a:cubicBezTo>
                <a:close/>
                <a:moveTo>
                  <a:pt x="5361372" y="523567"/>
                </a:moveTo>
                <a:cubicBezTo>
                  <a:pt x="5507752" y="523567"/>
                  <a:pt x="5626416" y="651131"/>
                  <a:pt x="5626416" y="808489"/>
                </a:cubicBezTo>
                <a:cubicBezTo>
                  <a:pt x="5626416" y="965847"/>
                  <a:pt x="5507752" y="1093411"/>
                  <a:pt x="5361372" y="1093411"/>
                </a:cubicBezTo>
                <a:cubicBezTo>
                  <a:pt x="5214992" y="1093411"/>
                  <a:pt x="5096328" y="965847"/>
                  <a:pt x="5096328" y="808489"/>
                </a:cubicBezTo>
                <a:cubicBezTo>
                  <a:pt x="5096328" y="651131"/>
                  <a:pt x="5214992" y="523567"/>
                  <a:pt x="5361372" y="523567"/>
                </a:cubicBezTo>
                <a:close/>
                <a:moveTo>
                  <a:pt x="5119734" y="0"/>
                </a:moveTo>
                <a:cubicBezTo>
                  <a:pt x="5405749" y="0"/>
                  <a:pt x="5671457" y="54780"/>
                  <a:pt x="5891867" y="148596"/>
                </a:cubicBezTo>
                <a:lnTo>
                  <a:pt x="5992350" y="195935"/>
                </a:lnTo>
                <a:lnTo>
                  <a:pt x="6001341" y="187311"/>
                </a:lnTo>
                <a:lnTo>
                  <a:pt x="6021217" y="204976"/>
                </a:lnTo>
                <a:cubicBezTo>
                  <a:pt x="6239133" y="380453"/>
                  <a:pt x="6568919" y="492301"/>
                  <a:pt x="6938015" y="492301"/>
                </a:cubicBezTo>
                <a:cubicBezTo>
                  <a:pt x="7337868" y="492301"/>
                  <a:pt x="7691587" y="361034"/>
                  <a:pt x="7906919" y="159808"/>
                </a:cubicBezTo>
                <a:lnTo>
                  <a:pt x="7943416" y="119324"/>
                </a:lnTo>
                <a:lnTo>
                  <a:pt x="7906557" y="177225"/>
                </a:lnTo>
                <a:cubicBezTo>
                  <a:pt x="7680580" y="463721"/>
                  <a:pt x="7211332" y="660609"/>
                  <a:pt x="6669094" y="660609"/>
                </a:cubicBezTo>
                <a:cubicBezTo>
                  <a:pt x="6383079" y="660609"/>
                  <a:pt x="6117372" y="605830"/>
                  <a:pt x="5896962" y="512014"/>
                </a:cubicBezTo>
                <a:lnTo>
                  <a:pt x="5796480" y="464674"/>
                </a:lnTo>
                <a:lnTo>
                  <a:pt x="5787487" y="473298"/>
                </a:lnTo>
                <a:lnTo>
                  <a:pt x="5767611" y="455634"/>
                </a:lnTo>
                <a:cubicBezTo>
                  <a:pt x="5549695" y="280157"/>
                  <a:pt x="5219909" y="168308"/>
                  <a:pt x="4850814" y="168308"/>
                </a:cubicBezTo>
                <a:cubicBezTo>
                  <a:pt x="4500942" y="168308"/>
                  <a:pt x="4186391" y="268810"/>
                  <a:pt x="3968967" y="428741"/>
                </a:cubicBezTo>
                <a:lnTo>
                  <a:pt x="3968442" y="429150"/>
                </a:lnTo>
                <a:lnTo>
                  <a:pt x="3965332" y="432244"/>
                </a:lnTo>
                <a:cubicBezTo>
                  <a:pt x="3947575" y="448645"/>
                  <a:pt x="3928949" y="464644"/>
                  <a:pt x="3909498" y="480214"/>
                </a:cubicBezTo>
                <a:lnTo>
                  <a:pt x="3881869" y="500849"/>
                </a:lnTo>
                <a:lnTo>
                  <a:pt x="3845413" y="541285"/>
                </a:lnTo>
                <a:lnTo>
                  <a:pt x="3861444" y="516101"/>
                </a:lnTo>
                <a:lnTo>
                  <a:pt x="3848710" y="525613"/>
                </a:lnTo>
                <a:cubicBezTo>
                  <a:pt x="3595983" y="701853"/>
                  <a:pt x="3230361" y="812603"/>
                  <a:pt x="2823682" y="812603"/>
                </a:cubicBezTo>
                <a:cubicBezTo>
                  <a:pt x="2537667" y="812603"/>
                  <a:pt x="2271959" y="757823"/>
                  <a:pt x="2051549" y="664007"/>
                </a:cubicBezTo>
                <a:lnTo>
                  <a:pt x="1951067" y="616668"/>
                </a:lnTo>
                <a:lnTo>
                  <a:pt x="1942075" y="625291"/>
                </a:lnTo>
                <a:lnTo>
                  <a:pt x="1922199" y="607627"/>
                </a:lnTo>
                <a:cubicBezTo>
                  <a:pt x="1704283" y="432150"/>
                  <a:pt x="1374497" y="320302"/>
                  <a:pt x="1005401" y="320302"/>
                </a:cubicBezTo>
                <a:cubicBezTo>
                  <a:pt x="605548" y="320302"/>
                  <a:pt x="251829" y="451569"/>
                  <a:pt x="36497" y="652795"/>
                </a:cubicBezTo>
                <a:lnTo>
                  <a:pt x="0" y="693279"/>
                </a:lnTo>
                <a:lnTo>
                  <a:pt x="36859" y="635378"/>
                </a:lnTo>
                <a:cubicBezTo>
                  <a:pt x="262836" y="348882"/>
                  <a:pt x="732083" y="151993"/>
                  <a:pt x="1274322" y="151993"/>
                </a:cubicBezTo>
                <a:cubicBezTo>
                  <a:pt x="1560337" y="151993"/>
                  <a:pt x="1826044" y="206773"/>
                  <a:pt x="2046454" y="300589"/>
                </a:cubicBezTo>
                <a:lnTo>
                  <a:pt x="2146937" y="347928"/>
                </a:lnTo>
                <a:lnTo>
                  <a:pt x="2155929" y="339305"/>
                </a:lnTo>
                <a:lnTo>
                  <a:pt x="2175805" y="356969"/>
                </a:lnTo>
                <a:cubicBezTo>
                  <a:pt x="2393721" y="532446"/>
                  <a:pt x="2723507" y="644295"/>
                  <a:pt x="3092602" y="644295"/>
                </a:cubicBezTo>
                <a:cubicBezTo>
                  <a:pt x="3442474" y="644295"/>
                  <a:pt x="3757025" y="543793"/>
                  <a:pt x="3974450" y="383862"/>
                </a:cubicBezTo>
                <a:lnTo>
                  <a:pt x="3974974" y="383453"/>
                </a:lnTo>
                <a:lnTo>
                  <a:pt x="3978084" y="380359"/>
                </a:lnTo>
                <a:cubicBezTo>
                  <a:pt x="3995842" y="363957"/>
                  <a:pt x="4014468" y="347959"/>
                  <a:pt x="4033918" y="332389"/>
                </a:cubicBezTo>
                <a:lnTo>
                  <a:pt x="4061548" y="311754"/>
                </a:lnTo>
                <a:lnTo>
                  <a:pt x="4098003" y="271318"/>
                </a:lnTo>
                <a:lnTo>
                  <a:pt x="4081971" y="296502"/>
                </a:lnTo>
                <a:lnTo>
                  <a:pt x="4094707" y="286990"/>
                </a:lnTo>
                <a:cubicBezTo>
                  <a:pt x="4347435" y="110750"/>
                  <a:pt x="4713056" y="0"/>
                  <a:pt x="5119734" y="0"/>
                </a:cubicBezTo>
                <a:close/>
              </a:path>
            </a:pathLst>
          </a:custGeom>
          <a:blipFill>
            <a:blip r:embed="rId2">
              <a:duotone>
                <a:schemeClr val="accent6">
                  <a:shade val="45000"/>
                  <a:satMod val="135000"/>
                </a:schemeClr>
                <a:prstClr val="white"/>
              </a:duotone>
            </a:blip>
            <a:tile tx="0" ty="0" sx="100000" sy="100000" flip="none" algn="tl"/>
          </a:blip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8 Rectángulo"/>
          <p:cNvSpPr/>
          <p:nvPr/>
        </p:nvSpPr>
        <p:spPr>
          <a:xfrm>
            <a:off x="2666982" y="2071678"/>
            <a:ext cx="5238750" cy="3046988"/>
          </a:xfrm>
          <a:prstGeom prst="rect">
            <a:avLst/>
          </a:prstGeom>
        </p:spPr>
        <p:txBody>
          <a:bodyPr>
            <a:spAutoFit/>
          </a:bodyPr>
          <a:lstStyle/>
          <a:p>
            <a:pPr algn="ctr"/>
            <a:r>
              <a:rPr lang="es-ES" sz="2400" b="1" i="1" dirty="0" smtClean="0">
                <a:latin typeface="Comic Sans MS" pitchFamily="66" charset="0"/>
              </a:rPr>
              <a:t>Poco más se sabe de esos túneles, lo que los convierte en un fantástico objetivo para los </a:t>
            </a:r>
            <a:r>
              <a:rPr lang="es-ES" sz="2400" b="1" i="1" dirty="0" err="1" smtClean="0">
                <a:latin typeface="Comic Sans MS" pitchFamily="66" charset="0"/>
              </a:rPr>
              <a:t>vendemisterios</a:t>
            </a:r>
            <a:r>
              <a:rPr lang="es-ES" sz="2400" b="1" i="1" dirty="0" smtClean="0">
                <a:latin typeface="Comic Sans MS" pitchFamily="66" charset="0"/>
              </a:rPr>
              <a:t>, que no dudan en modificar u omitir las partes de la historia que hagan falta para que quede más atractiva… y vendible.</a:t>
            </a:r>
            <a:endParaRPr lang="es-ES" sz="2400" i="1" dirty="0">
              <a:latin typeface="Comic Sans MS" pitchFamily="66" charset="0"/>
            </a:endParaRPr>
          </a:p>
        </p:txBody>
      </p:sp>
    </p:spTree>
    <p:extLst>
      <p:ext uri="{BB962C8B-B14F-4D97-AF65-F5344CB8AC3E}">
        <p14:creationId xmlns="" xmlns:p14="http://schemas.microsoft.com/office/powerpoint/2010/main" val="4223760882"/>
      </p:ext>
    </p:extLst>
  </p:cSld>
  <p:clrMapOvr>
    <a:masterClrMapping/>
  </p:clrMapOvr>
  <p:transition spd="med" advTm="1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fmla="#ppt_w*sin(2.5*pi*$)">
                                          <p:val>
                                            <p:fltVal val="0"/>
                                          </p:val>
                                        </p:tav>
                                        <p:tav tm="100000">
                                          <p:val>
                                            <p:fltVal val="1"/>
                                          </p:val>
                                        </p:tav>
                                      </p:tavLst>
                                    </p:anim>
                                    <p:anim calcmode="lin" valueType="num">
                                      <p:cBhvr>
                                        <p:cTn id="12" dur="3000" fill="hold"/>
                                        <p:tgtEl>
                                          <p:spTgt spid="5"/>
                                        </p:tgtEl>
                                        <p:attrNameLst>
                                          <p:attrName>ppt_h</p:attrName>
                                        </p:attrNameLst>
                                      </p:cBhvr>
                                      <p:tavLst>
                                        <p:tav tm="0">
                                          <p:val>
                                            <p:strVal val="#ppt_h"/>
                                          </p:val>
                                        </p:tav>
                                        <p:tav tm="100000">
                                          <p:val>
                                            <p:strVal val="#ppt_h"/>
                                          </p:val>
                                        </p:tav>
                                      </p:tavLst>
                                    </p:anim>
                                  </p:childTnLst>
                                </p:cTn>
                              </p:par>
                              <p:par>
                                <p:cTn id="13" presetID="8" presetClass="emph" presetSubtype="0" repeatCount="indefinite" fill="hold" grpId="2" nodeType="withEffect">
                                  <p:stCondLst>
                                    <p:cond delay="0"/>
                                  </p:stCondLst>
                                  <p:childTnLst>
                                    <p:animRot by="21600000">
                                      <p:cBhvr>
                                        <p:cTn id="14" dur="3000" fill="hold"/>
                                        <p:tgtEl>
                                          <p:spTgt spid="5"/>
                                        </p:tgtEl>
                                        <p:attrNameLst>
                                          <p:attrName>r</p:attrName>
                                        </p:attrNameLst>
                                      </p:cBhvr>
                                    </p:animRot>
                                  </p:childTnLst>
                                </p:cTn>
                              </p:par>
                              <p:par>
                                <p:cTn id="15" presetID="2" presetClass="exit" presetSubtype="6" fill="hold" grpId="3" nodeType="withEffect">
                                  <p:stCondLst>
                                    <p:cond delay="0"/>
                                  </p:stCondLst>
                                  <p:childTnLst>
                                    <p:anim calcmode="lin" valueType="num">
                                      <p:cBhvr additive="base">
                                        <p:cTn id="16" dur="5000"/>
                                        <p:tgtEl>
                                          <p:spTgt spid="5"/>
                                        </p:tgtEl>
                                        <p:attrNameLst>
                                          <p:attrName>ppt_x</p:attrName>
                                        </p:attrNameLst>
                                      </p:cBhvr>
                                      <p:tavLst>
                                        <p:tav tm="0">
                                          <p:val>
                                            <p:strVal val="ppt_x"/>
                                          </p:val>
                                        </p:tav>
                                        <p:tav tm="100000">
                                          <p:val>
                                            <p:strVal val="1+ppt_w/2"/>
                                          </p:val>
                                        </p:tav>
                                      </p:tavLst>
                                    </p:anim>
                                    <p:anim calcmode="lin" valueType="num">
                                      <p:cBhvr additive="base">
                                        <p:cTn id="17" dur="5000"/>
                                        <p:tgtEl>
                                          <p:spTgt spid="5"/>
                                        </p:tgtEl>
                                        <p:attrNameLst>
                                          <p:attrName>ppt_y</p:attrName>
                                        </p:attrNameLst>
                                      </p:cBhvr>
                                      <p:tavLst>
                                        <p:tav tm="0">
                                          <p:val>
                                            <p:strVal val="ppt_y"/>
                                          </p:val>
                                        </p:tav>
                                        <p:tav tm="100000">
                                          <p:val>
                                            <p:strVal val="1+ppt_h/2"/>
                                          </p:val>
                                        </p:tav>
                                      </p:tavLst>
                                    </p:anim>
                                    <p:set>
                                      <p:cBhvr>
                                        <p:cTn id="18" dur="1" fill="hold">
                                          <p:stCondLst>
                                            <p:cond delay="4999"/>
                                          </p:stCondLst>
                                        </p:cTn>
                                        <p:tgtEl>
                                          <p:spTgt spid="5"/>
                                        </p:tgtEl>
                                        <p:attrNameLst>
                                          <p:attrName>style.visibility</p:attrName>
                                        </p:attrNameLst>
                                      </p:cBhvr>
                                      <p:to>
                                        <p:strVal val="hidden"/>
                                      </p:to>
                                    </p:set>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0-#ppt_w/2"/>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19" presetClass="entr" presetSubtype="10" fill="hold" grpId="1"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ppt_w</p:attrName>
                                        </p:attrNameLst>
                                      </p:cBhvr>
                                      <p:tavLst>
                                        <p:tav tm="0" fmla="#ppt_w*sin(2.5*pi*$)">
                                          <p:val>
                                            <p:fltVal val="0"/>
                                          </p:val>
                                        </p:tav>
                                        <p:tav tm="100000">
                                          <p:val>
                                            <p:fltVal val="1"/>
                                          </p:val>
                                        </p:tav>
                                      </p:tavLst>
                                    </p:anim>
                                    <p:anim calcmode="lin" valueType="num">
                                      <p:cBhvr>
                                        <p:cTn id="26" dur="3000" fill="hold"/>
                                        <p:tgtEl>
                                          <p:spTgt spid="6"/>
                                        </p:tgtEl>
                                        <p:attrNameLst>
                                          <p:attrName>ppt_h</p:attrName>
                                        </p:attrNameLst>
                                      </p:cBhvr>
                                      <p:tavLst>
                                        <p:tav tm="0">
                                          <p:val>
                                            <p:strVal val="#ppt_h"/>
                                          </p:val>
                                        </p:tav>
                                        <p:tav tm="100000">
                                          <p:val>
                                            <p:strVal val="#ppt_h"/>
                                          </p:val>
                                        </p:tav>
                                      </p:tavLst>
                                    </p:anim>
                                  </p:childTnLst>
                                </p:cTn>
                              </p:par>
                              <p:par>
                                <p:cTn id="27" presetID="8" presetClass="emph" presetSubtype="0" repeatCount="indefinite" fill="hold" grpId="2" nodeType="withEffect">
                                  <p:stCondLst>
                                    <p:cond delay="0"/>
                                  </p:stCondLst>
                                  <p:childTnLst>
                                    <p:animRot by="-21600000">
                                      <p:cBhvr>
                                        <p:cTn id="28" dur="3000" fill="hold"/>
                                        <p:tgtEl>
                                          <p:spTgt spid="6"/>
                                        </p:tgtEl>
                                        <p:attrNameLst>
                                          <p:attrName>r</p:attrName>
                                        </p:attrNameLst>
                                      </p:cBhvr>
                                    </p:animRot>
                                  </p:childTnLst>
                                </p:cTn>
                              </p:par>
                              <p:par>
                                <p:cTn id="29" presetID="2" presetClass="exit" presetSubtype="12" fill="hold" grpId="3" nodeType="withEffect">
                                  <p:stCondLst>
                                    <p:cond delay="0"/>
                                  </p:stCondLst>
                                  <p:childTnLst>
                                    <p:anim calcmode="lin" valueType="num">
                                      <p:cBhvr additive="base">
                                        <p:cTn id="30" dur="5000"/>
                                        <p:tgtEl>
                                          <p:spTgt spid="6"/>
                                        </p:tgtEl>
                                        <p:attrNameLst>
                                          <p:attrName>ppt_x</p:attrName>
                                        </p:attrNameLst>
                                      </p:cBhvr>
                                      <p:tavLst>
                                        <p:tav tm="0">
                                          <p:val>
                                            <p:strVal val="ppt_x"/>
                                          </p:val>
                                        </p:tav>
                                        <p:tav tm="100000">
                                          <p:val>
                                            <p:strVal val="0-ppt_w/2"/>
                                          </p:val>
                                        </p:tav>
                                      </p:tavLst>
                                    </p:anim>
                                    <p:anim calcmode="lin" valueType="num">
                                      <p:cBhvr additive="base">
                                        <p:cTn id="31" dur="5000"/>
                                        <p:tgtEl>
                                          <p:spTgt spid="6"/>
                                        </p:tgtEl>
                                        <p:attrNameLst>
                                          <p:attrName>ppt_y</p:attrName>
                                        </p:attrNameLst>
                                      </p:cBhvr>
                                      <p:tavLst>
                                        <p:tav tm="0">
                                          <p:val>
                                            <p:strVal val="ppt_y"/>
                                          </p:val>
                                        </p:tav>
                                        <p:tav tm="100000">
                                          <p:val>
                                            <p:strVal val="1+ppt_h/2"/>
                                          </p:val>
                                        </p:tav>
                                      </p:tavLst>
                                    </p:anim>
                                    <p:set>
                                      <p:cBhvr>
                                        <p:cTn id="32" dur="1" fill="hold">
                                          <p:stCondLst>
                                            <p:cond delay="4999"/>
                                          </p:stCondLst>
                                        </p:cTn>
                                        <p:tgtEl>
                                          <p:spTgt spid="6"/>
                                        </p:tgtEl>
                                        <p:attrNameLst>
                                          <p:attrName>style.visibility</p:attrName>
                                        </p:attrNameLst>
                                      </p:cBhvr>
                                      <p:to>
                                        <p:strVal val="hidden"/>
                                      </p:to>
                                    </p:set>
                                  </p:childTnLst>
                                </p:cTn>
                              </p:par>
                              <p:par>
                                <p:cTn id="33" presetID="2" presetClass="entr" presetSubtype="3"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3000" fill="hold"/>
                                        <p:tgtEl>
                                          <p:spTgt spid="8"/>
                                        </p:tgtEl>
                                        <p:attrNameLst>
                                          <p:attrName>ppt_x</p:attrName>
                                        </p:attrNameLst>
                                      </p:cBhvr>
                                      <p:tavLst>
                                        <p:tav tm="0">
                                          <p:val>
                                            <p:strVal val="1+#ppt_w/2"/>
                                          </p:val>
                                        </p:tav>
                                        <p:tav tm="100000">
                                          <p:val>
                                            <p:strVal val="#ppt_x"/>
                                          </p:val>
                                        </p:tav>
                                      </p:tavLst>
                                    </p:anim>
                                    <p:anim calcmode="lin" valueType="num">
                                      <p:cBhvr additive="base">
                                        <p:cTn id="36" dur="3000" fill="hold"/>
                                        <p:tgtEl>
                                          <p:spTgt spid="8"/>
                                        </p:tgtEl>
                                        <p:attrNameLst>
                                          <p:attrName>ppt_y</p:attrName>
                                        </p:attrNameLst>
                                      </p:cBhvr>
                                      <p:tavLst>
                                        <p:tav tm="0">
                                          <p:val>
                                            <p:strVal val="0-#ppt_h/2"/>
                                          </p:val>
                                        </p:tav>
                                        <p:tav tm="100000">
                                          <p:val>
                                            <p:strVal val="#ppt_y"/>
                                          </p:val>
                                        </p:tav>
                                      </p:tavLst>
                                    </p:anim>
                                  </p:childTnLst>
                                </p:cTn>
                              </p:par>
                              <p:par>
                                <p:cTn id="37" presetID="19" presetClass="entr" presetSubtype="10"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fmla="#ppt_w*sin(2.5*pi*$)">
                                          <p:val>
                                            <p:fltVal val="0"/>
                                          </p:val>
                                        </p:tav>
                                        <p:tav tm="100000">
                                          <p:val>
                                            <p:fltVal val="1"/>
                                          </p:val>
                                        </p:tav>
                                      </p:tavLst>
                                    </p:anim>
                                    <p:anim calcmode="lin" valueType="num">
                                      <p:cBhvr>
                                        <p:cTn id="40" dur="3000" fill="hold"/>
                                        <p:tgtEl>
                                          <p:spTgt spid="8"/>
                                        </p:tgtEl>
                                        <p:attrNameLst>
                                          <p:attrName>ppt_h</p:attrName>
                                        </p:attrNameLst>
                                      </p:cBhvr>
                                      <p:tavLst>
                                        <p:tav tm="0">
                                          <p:val>
                                            <p:strVal val="#ppt_h"/>
                                          </p:val>
                                        </p:tav>
                                        <p:tav tm="100000">
                                          <p:val>
                                            <p:strVal val="#ppt_h"/>
                                          </p:val>
                                        </p:tav>
                                      </p:tavLst>
                                    </p:anim>
                                  </p:childTnLst>
                                </p:cTn>
                              </p:par>
                              <p:par>
                                <p:cTn id="41" presetID="8" presetClass="emph" presetSubtype="0" repeatCount="indefinite" fill="hold" grpId="2" nodeType="withEffect">
                                  <p:stCondLst>
                                    <p:cond delay="0"/>
                                  </p:stCondLst>
                                  <p:childTnLst>
                                    <p:animRot by="-21600000">
                                      <p:cBhvr>
                                        <p:cTn id="42" dur="3000" fill="hold"/>
                                        <p:tgtEl>
                                          <p:spTgt spid="8"/>
                                        </p:tgtEl>
                                        <p:attrNameLst>
                                          <p:attrName>r</p:attrName>
                                        </p:attrNameLst>
                                      </p:cBhvr>
                                    </p:animRot>
                                  </p:childTnLst>
                                </p:cTn>
                              </p:par>
                              <p:par>
                                <p:cTn id="43" presetID="2" presetClass="exit" presetSubtype="3" fill="hold" grpId="3" nodeType="withEffect">
                                  <p:stCondLst>
                                    <p:cond delay="0"/>
                                  </p:stCondLst>
                                  <p:childTnLst>
                                    <p:anim calcmode="lin" valueType="num">
                                      <p:cBhvr additive="base">
                                        <p:cTn id="44" dur="5000"/>
                                        <p:tgtEl>
                                          <p:spTgt spid="8"/>
                                        </p:tgtEl>
                                        <p:attrNameLst>
                                          <p:attrName>ppt_x</p:attrName>
                                        </p:attrNameLst>
                                      </p:cBhvr>
                                      <p:tavLst>
                                        <p:tav tm="0">
                                          <p:val>
                                            <p:strVal val="ppt_x"/>
                                          </p:val>
                                        </p:tav>
                                        <p:tav tm="100000">
                                          <p:val>
                                            <p:strVal val="1+ppt_w/2"/>
                                          </p:val>
                                        </p:tav>
                                      </p:tavLst>
                                    </p:anim>
                                    <p:anim calcmode="lin" valueType="num">
                                      <p:cBhvr additive="base">
                                        <p:cTn id="45" dur="5000"/>
                                        <p:tgtEl>
                                          <p:spTgt spid="8"/>
                                        </p:tgtEl>
                                        <p:attrNameLst>
                                          <p:attrName>ppt_y</p:attrName>
                                        </p:attrNameLst>
                                      </p:cBhvr>
                                      <p:tavLst>
                                        <p:tav tm="0">
                                          <p:val>
                                            <p:strVal val="ppt_y"/>
                                          </p:val>
                                        </p:tav>
                                        <p:tav tm="100000">
                                          <p:val>
                                            <p:strVal val="0-ppt_h/2"/>
                                          </p:val>
                                        </p:tav>
                                      </p:tavLst>
                                    </p:anim>
                                    <p:set>
                                      <p:cBhvr>
                                        <p:cTn id="46" dur="1" fill="hold">
                                          <p:stCondLst>
                                            <p:cond delay="4999"/>
                                          </p:stCondLst>
                                        </p:cTn>
                                        <p:tgtEl>
                                          <p:spTgt spid="8"/>
                                        </p:tgtEl>
                                        <p:attrNameLst>
                                          <p:attrName>style.visibility</p:attrName>
                                        </p:attrNameLst>
                                      </p:cBhvr>
                                      <p:to>
                                        <p:strVal val="hidden"/>
                                      </p:to>
                                    </p:set>
                                  </p:childTnLst>
                                </p:cTn>
                              </p:par>
                              <p:par>
                                <p:cTn id="47" presetID="2" presetClass="entr" presetSubtype="9"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3000" fill="hold"/>
                                        <p:tgtEl>
                                          <p:spTgt spid="7"/>
                                        </p:tgtEl>
                                        <p:attrNameLst>
                                          <p:attrName>ppt_x</p:attrName>
                                        </p:attrNameLst>
                                      </p:cBhvr>
                                      <p:tavLst>
                                        <p:tav tm="0">
                                          <p:val>
                                            <p:strVal val="0-#ppt_w/2"/>
                                          </p:val>
                                        </p:tav>
                                        <p:tav tm="100000">
                                          <p:val>
                                            <p:strVal val="#ppt_x"/>
                                          </p:val>
                                        </p:tav>
                                      </p:tavLst>
                                    </p:anim>
                                    <p:anim calcmode="lin" valueType="num">
                                      <p:cBhvr additive="base">
                                        <p:cTn id="50" dur="3000" fill="hold"/>
                                        <p:tgtEl>
                                          <p:spTgt spid="7"/>
                                        </p:tgtEl>
                                        <p:attrNameLst>
                                          <p:attrName>ppt_y</p:attrName>
                                        </p:attrNameLst>
                                      </p:cBhvr>
                                      <p:tavLst>
                                        <p:tav tm="0">
                                          <p:val>
                                            <p:strVal val="0-#ppt_h/2"/>
                                          </p:val>
                                        </p:tav>
                                        <p:tav tm="100000">
                                          <p:val>
                                            <p:strVal val="#ppt_y"/>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p:cTn id="53" dur="3000" fill="hold"/>
                                        <p:tgtEl>
                                          <p:spTgt spid="7"/>
                                        </p:tgtEl>
                                        <p:attrNameLst>
                                          <p:attrName>ppt_w</p:attrName>
                                        </p:attrNameLst>
                                      </p:cBhvr>
                                      <p:tavLst>
                                        <p:tav tm="0" fmla="#ppt_w*sin(2.5*pi*$)">
                                          <p:val>
                                            <p:fltVal val="0"/>
                                          </p:val>
                                        </p:tav>
                                        <p:tav tm="100000">
                                          <p:val>
                                            <p:fltVal val="1"/>
                                          </p:val>
                                        </p:tav>
                                      </p:tavLst>
                                    </p:anim>
                                    <p:anim calcmode="lin" valueType="num">
                                      <p:cBhvr>
                                        <p:cTn id="54" dur="3000" fill="hold"/>
                                        <p:tgtEl>
                                          <p:spTgt spid="7"/>
                                        </p:tgtEl>
                                        <p:attrNameLst>
                                          <p:attrName>ppt_h</p:attrName>
                                        </p:attrNameLst>
                                      </p:cBhvr>
                                      <p:tavLst>
                                        <p:tav tm="0">
                                          <p:val>
                                            <p:strVal val="#ppt_h"/>
                                          </p:val>
                                        </p:tav>
                                        <p:tav tm="100000">
                                          <p:val>
                                            <p:strVal val="#ppt_h"/>
                                          </p:val>
                                        </p:tav>
                                      </p:tavLst>
                                    </p:anim>
                                  </p:childTnLst>
                                </p:cTn>
                              </p:par>
                              <p:par>
                                <p:cTn id="55" presetID="8" presetClass="emph" presetSubtype="0" repeatCount="indefinite" fill="hold" grpId="2" nodeType="withEffect">
                                  <p:stCondLst>
                                    <p:cond delay="0"/>
                                  </p:stCondLst>
                                  <p:childTnLst>
                                    <p:animRot by="21600000">
                                      <p:cBhvr>
                                        <p:cTn id="56" dur="3000" fill="hold"/>
                                        <p:tgtEl>
                                          <p:spTgt spid="7"/>
                                        </p:tgtEl>
                                        <p:attrNameLst>
                                          <p:attrName>r</p:attrName>
                                        </p:attrNameLst>
                                      </p:cBhvr>
                                    </p:animRot>
                                  </p:childTnLst>
                                </p:cTn>
                              </p:par>
                              <p:par>
                                <p:cTn id="57" presetID="2" presetClass="exit" presetSubtype="9" fill="hold" grpId="3" nodeType="withEffect">
                                  <p:stCondLst>
                                    <p:cond delay="0"/>
                                  </p:stCondLst>
                                  <p:childTnLst>
                                    <p:anim calcmode="lin" valueType="num">
                                      <p:cBhvr additive="base">
                                        <p:cTn id="58" dur="5000"/>
                                        <p:tgtEl>
                                          <p:spTgt spid="7"/>
                                        </p:tgtEl>
                                        <p:attrNameLst>
                                          <p:attrName>ppt_x</p:attrName>
                                        </p:attrNameLst>
                                      </p:cBhvr>
                                      <p:tavLst>
                                        <p:tav tm="0">
                                          <p:val>
                                            <p:strVal val="ppt_x"/>
                                          </p:val>
                                        </p:tav>
                                        <p:tav tm="100000">
                                          <p:val>
                                            <p:strVal val="0-ppt_w/2"/>
                                          </p:val>
                                        </p:tav>
                                      </p:tavLst>
                                    </p:anim>
                                    <p:anim calcmode="lin" valueType="num">
                                      <p:cBhvr additive="base">
                                        <p:cTn id="59" dur="5000"/>
                                        <p:tgtEl>
                                          <p:spTgt spid="7"/>
                                        </p:tgtEl>
                                        <p:attrNameLst>
                                          <p:attrName>ppt_y</p:attrName>
                                        </p:attrNameLst>
                                      </p:cBhvr>
                                      <p:tavLst>
                                        <p:tav tm="0">
                                          <p:val>
                                            <p:strVal val="ppt_y"/>
                                          </p:val>
                                        </p:tav>
                                        <p:tav tm="100000">
                                          <p:val>
                                            <p:strVal val="0-ppt_h/2"/>
                                          </p:val>
                                        </p:tav>
                                      </p:tavLst>
                                    </p:anim>
                                    <p:set>
                                      <p:cBhvr>
                                        <p:cTn id="60" dur="1" fill="hold">
                                          <p:stCondLst>
                                            <p:cond delay="4999"/>
                                          </p:stCondLst>
                                        </p:cTn>
                                        <p:tgtEl>
                                          <p:spTgt spid="7"/>
                                        </p:tgtEl>
                                        <p:attrNameLst>
                                          <p:attrName>style.visibility</p:attrName>
                                        </p:attrNameLst>
                                      </p:cBhvr>
                                      <p:to>
                                        <p:strVal val="hidden"/>
                                      </p:to>
                                    </p:set>
                                  </p:childTnLst>
                                </p:cTn>
                              </p:par>
                              <p:par>
                                <p:cTn id="61" presetID="23" presetClass="entr" presetSubtype="16" fill="hold" grpId="0"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0" fill="hold"/>
                                        <p:tgtEl>
                                          <p:spTgt spid="9"/>
                                        </p:tgtEl>
                                        <p:attrNameLst>
                                          <p:attrName>ppt_w</p:attrName>
                                        </p:attrNameLst>
                                      </p:cBhvr>
                                      <p:tavLst>
                                        <p:tav tm="0">
                                          <p:val>
                                            <p:fltVal val="0"/>
                                          </p:val>
                                        </p:tav>
                                        <p:tav tm="100000">
                                          <p:val>
                                            <p:strVal val="#ppt_w"/>
                                          </p:val>
                                        </p:tav>
                                      </p:tavLst>
                                    </p:anim>
                                    <p:anim calcmode="lin" valueType="num">
                                      <p:cBhvr>
                                        <p:cTn id="64" dur="5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images (3).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aldeaviral.com/wp-content/uploads/2017/01/10-2.jpg"/>
          <p:cNvPicPr>
            <a:picLocks noChangeAspect="1" noChangeArrowheads="1"/>
          </p:cNvPicPr>
          <p:nvPr/>
        </p:nvPicPr>
        <p:blipFill>
          <a:blip r:embed="rId2"/>
          <a:srcRect/>
          <a:stretch>
            <a:fillRect/>
          </a:stretch>
        </p:blipFill>
        <p:spPr bwMode="auto">
          <a:xfrm>
            <a:off x="0" y="0"/>
            <a:ext cx="10742406"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Jose Luis\Escritorio\6893962000_abf06a115d_z.jpg"/>
          <p:cNvPicPr>
            <a:picLocks noChangeAspect="1" noChangeArrowheads="1"/>
          </p:cNvPicPr>
          <p:nvPr/>
        </p:nvPicPr>
        <p:blipFill>
          <a:blip r:embed="rId2"/>
          <a:srcRect/>
          <a:stretch>
            <a:fillRect/>
          </a:stretch>
        </p:blipFill>
        <p:spPr bwMode="auto">
          <a:xfrm>
            <a:off x="0" y="0"/>
            <a:ext cx="10882352" cy="7226562"/>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Anillo"/>
          <p:cNvSpPr/>
          <p:nvPr/>
        </p:nvSpPr>
        <p:spPr>
          <a:xfrm>
            <a:off x="-454753" y="1341439"/>
            <a:ext cx="1275127" cy="3929062"/>
          </a:xfrm>
          <a:prstGeom prst="donut">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Anillo"/>
          <p:cNvSpPr/>
          <p:nvPr/>
        </p:nvSpPr>
        <p:spPr>
          <a:xfrm>
            <a:off x="536610" y="1341439"/>
            <a:ext cx="1282402" cy="3929062"/>
          </a:xfrm>
          <a:prstGeom prst="donut">
            <a:avLst/>
          </a:prstGeom>
          <a:solidFill>
            <a:schemeClr val="accent6">
              <a:lumMod val="75000"/>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Anillo"/>
          <p:cNvSpPr/>
          <p:nvPr/>
        </p:nvSpPr>
        <p:spPr>
          <a:xfrm>
            <a:off x="1526152" y="1341439"/>
            <a:ext cx="1289678" cy="3929062"/>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Anillo"/>
          <p:cNvSpPr/>
          <p:nvPr/>
        </p:nvSpPr>
        <p:spPr>
          <a:xfrm>
            <a:off x="2599368" y="1341439"/>
            <a:ext cx="1215099" cy="3929062"/>
          </a:xfrm>
          <a:prstGeom prst="donut">
            <a:avLst/>
          </a:prstGeom>
          <a:solidFill>
            <a:schemeClr val="accent6">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3" name="12 Anillo"/>
          <p:cNvSpPr/>
          <p:nvPr/>
        </p:nvSpPr>
        <p:spPr>
          <a:xfrm>
            <a:off x="3505236" y="1341439"/>
            <a:ext cx="1224193" cy="3929062"/>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Anillo"/>
          <p:cNvSpPr/>
          <p:nvPr/>
        </p:nvSpPr>
        <p:spPr>
          <a:xfrm>
            <a:off x="4496594" y="1341439"/>
            <a:ext cx="1231471" cy="3929062"/>
          </a:xfrm>
          <a:prstGeom prst="donut">
            <a:avLst/>
          </a:prstGeom>
          <a:solidFill>
            <a:schemeClr val="accent6">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Anillo"/>
          <p:cNvSpPr/>
          <p:nvPr/>
        </p:nvSpPr>
        <p:spPr>
          <a:xfrm>
            <a:off x="5567993" y="1341439"/>
            <a:ext cx="1158709" cy="3929062"/>
          </a:xfrm>
          <a:prstGeom prst="donut">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9" name="18 Anillo"/>
          <p:cNvSpPr/>
          <p:nvPr/>
        </p:nvSpPr>
        <p:spPr>
          <a:xfrm>
            <a:off x="6311966" y="1341439"/>
            <a:ext cx="1246023" cy="3929062"/>
          </a:xfrm>
          <a:prstGeom prst="donut">
            <a:avLst/>
          </a:prstGeom>
          <a:solidFill>
            <a:schemeClr val="accent6">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1" name="20 Anillo"/>
          <p:cNvSpPr/>
          <p:nvPr/>
        </p:nvSpPr>
        <p:spPr>
          <a:xfrm>
            <a:off x="7301508" y="1268413"/>
            <a:ext cx="1171443" cy="3929062"/>
          </a:xfrm>
          <a:prstGeom prst="donut">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3" name="22 Anillo"/>
          <p:cNvSpPr/>
          <p:nvPr/>
        </p:nvSpPr>
        <p:spPr>
          <a:xfrm>
            <a:off x="8209196" y="1268413"/>
            <a:ext cx="1260575" cy="3929062"/>
          </a:xfrm>
          <a:prstGeom prst="donut">
            <a:avLst/>
          </a:prstGeom>
          <a:solidFill>
            <a:schemeClr val="accent6">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5" name="24 Anillo"/>
          <p:cNvSpPr/>
          <p:nvPr/>
        </p:nvSpPr>
        <p:spPr>
          <a:xfrm>
            <a:off x="9198738" y="1268413"/>
            <a:ext cx="1278763" cy="3929062"/>
          </a:xfrm>
          <a:prstGeom prst="donut">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Rectángulo"/>
          <p:cNvSpPr/>
          <p:nvPr/>
        </p:nvSpPr>
        <p:spPr>
          <a:xfrm>
            <a:off x="2309792" y="1357298"/>
            <a:ext cx="5691209" cy="4524315"/>
          </a:xfrm>
          <a:prstGeom prst="rect">
            <a:avLst/>
          </a:prstGeom>
        </p:spPr>
        <p:txBody>
          <a:bodyPr wrap="square">
            <a:spAutoFit/>
          </a:bodyPr>
          <a:lstStyle/>
          <a:p>
            <a:pPr algn="ctr"/>
            <a:r>
              <a:rPr lang="es-ES" sz="3200" b="1" i="1" dirty="0" smtClean="0">
                <a:latin typeface="Comic Sans MS" pitchFamily="66" charset="0"/>
              </a:rPr>
              <a:t/>
            </a:r>
            <a:br>
              <a:rPr lang="es-ES" sz="3200" b="1" i="1" dirty="0" smtClean="0">
                <a:latin typeface="Comic Sans MS" pitchFamily="66" charset="0"/>
              </a:rPr>
            </a:br>
            <a:r>
              <a:rPr lang="es-ES" sz="3200" b="1" i="1" dirty="0" smtClean="0">
                <a:latin typeface="Comic Sans MS" pitchFamily="66" charset="0"/>
              </a:rPr>
              <a:t>No todos los túneles están interconectados. De hecho muy pocos lo están. </a:t>
            </a:r>
            <a:br>
              <a:rPr lang="es-ES" sz="3200" b="1" i="1" dirty="0" smtClean="0">
                <a:latin typeface="Comic Sans MS" pitchFamily="66" charset="0"/>
              </a:rPr>
            </a:br>
            <a:r>
              <a:rPr lang="es-ES" sz="3200" b="1" i="1" dirty="0" smtClean="0">
                <a:latin typeface="Comic Sans MS" pitchFamily="66" charset="0"/>
              </a:rPr>
              <a:t>El artículo se publicó el 4 de agosto de 2011 y no está firmado. </a:t>
            </a:r>
            <a:br>
              <a:rPr lang="es-ES" sz="3200" b="1" i="1" dirty="0" smtClean="0">
                <a:latin typeface="Comic Sans MS" pitchFamily="66" charset="0"/>
              </a:rPr>
            </a:br>
            <a:r>
              <a:rPr lang="es-ES" sz="3200" b="1" i="1" dirty="0" smtClean="0">
                <a:latin typeface="Comic Sans MS" pitchFamily="66" charset="0"/>
              </a:rPr>
              <a:t>Pero el libro y el autor existen en realidad. </a:t>
            </a:r>
            <a:endParaRPr lang="es-ES" sz="3200" dirty="0"/>
          </a:p>
        </p:txBody>
      </p:sp>
    </p:spTree>
  </p:cSld>
  <p:clrMapOvr>
    <a:masterClrMapping/>
  </p:clrMapOvr>
  <p:transition spd="med" advTm="1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1+#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1+#ppt_w/2"/>
                                          </p:val>
                                        </p:tav>
                                        <p:tav tm="100000">
                                          <p:val>
                                            <p:strVal val="#ppt_x"/>
                                          </p:val>
                                        </p:tav>
                                      </p:tavLst>
                                    </p:anim>
                                    <p:anim calcmode="lin" valueType="num">
                                      <p:cBhvr additive="base">
                                        <p:cTn id="36" dur="30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1+#ppt_w/2"/>
                                          </p:val>
                                        </p:tav>
                                        <p:tav tm="100000">
                                          <p:val>
                                            <p:strVal val="#ppt_x"/>
                                          </p:val>
                                        </p:tav>
                                      </p:tavLst>
                                    </p:anim>
                                    <p:anim calcmode="lin" valueType="num">
                                      <p:cBhvr additive="base">
                                        <p:cTn id="40" dur="30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1+#ppt_w/2"/>
                                          </p:val>
                                        </p:tav>
                                        <p:tav tm="100000">
                                          <p:val>
                                            <p:strVal val="#ppt_x"/>
                                          </p:val>
                                        </p:tav>
                                      </p:tavLst>
                                    </p:anim>
                                    <p:anim calcmode="lin" valueType="num">
                                      <p:cBhvr additive="base">
                                        <p:cTn id="44" dur="3000" fill="hold"/>
                                        <p:tgtEl>
                                          <p:spTgt spid="2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3000" fill="hold"/>
                                        <p:tgtEl>
                                          <p:spTgt spid="25"/>
                                        </p:tgtEl>
                                        <p:attrNameLst>
                                          <p:attrName>ppt_x</p:attrName>
                                        </p:attrNameLst>
                                      </p:cBhvr>
                                      <p:tavLst>
                                        <p:tav tm="0">
                                          <p:val>
                                            <p:strVal val="1+#ppt_w/2"/>
                                          </p:val>
                                        </p:tav>
                                        <p:tav tm="100000">
                                          <p:val>
                                            <p:strVal val="#ppt_x"/>
                                          </p:val>
                                        </p:tav>
                                      </p:tavLst>
                                    </p:anim>
                                    <p:anim calcmode="lin" valueType="num">
                                      <p:cBhvr additive="base">
                                        <p:cTn id="48" dur="3000" fill="hold"/>
                                        <p:tgtEl>
                                          <p:spTgt spid="25"/>
                                        </p:tgtEl>
                                        <p:attrNameLst>
                                          <p:attrName>ppt_y</p:attrName>
                                        </p:attrNameLst>
                                      </p:cBhvr>
                                      <p:tavLst>
                                        <p:tav tm="0">
                                          <p:val>
                                            <p:strVal val="#ppt_y"/>
                                          </p:val>
                                        </p:tav>
                                        <p:tav tm="100000">
                                          <p:val>
                                            <p:strVal val="#ppt_y"/>
                                          </p:val>
                                        </p:tav>
                                      </p:tavLst>
                                    </p:anim>
                                  </p:childTnLst>
                                </p:cTn>
                              </p:par>
                              <p:par>
                                <p:cTn id="49" presetID="8" presetClass="emph" presetSubtype="0" fill="hold" nodeType="withEffect">
                                  <p:stCondLst>
                                    <p:cond delay="0"/>
                                  </p:stCondLst>
                                  <p:childTnLst>
                                    <p:animRot by="21600000">
                                      <p:cBhvr>
                                        <p:cTn id="50" dur="3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3"/>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7"/>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9"/>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1"/>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3"/>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5"/>
                                        </p:tgtEl>
                                        <p:attrNameLst>
                                          <p:attrName>r</p:attrName>
                                        </p:attrNameLst>
                                      </p:cBhvr>
                                    </p:animRot>
                                  </p:childTnLst>
                                </p:cTn>
                              </p:par>
                            </p:childTnLst>
                          </p:cTn>
                        </p:par>
                        <p:par>
                          <p:cTn id="71" fill="hold">
                            <p:stCondLst>
                              <p:cond delay="3000"/>
                            </p:stCondLst>
                            <p:childTnLst>
                              <p:par>
                                <p:cTn id="72" presetID="2" presetClass="exit" presetSubtype="2" fill="hold" nodeType="after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1+ppt_w/2"/>
                                          </p:val>
                                        </p:tav>
                                      </p:tavLst>
                                    </p:anim>
                                    <p:anim calcmode="lin" valueType="num">
                                      <p:cBhvr additive="base">
                                        <p:cTn id="74" dur="3000"/>
                                        <p:tgtEl>
                                          <p:spTgt spid="5"/>
                                        </p:tgtEl>
                                        <p:attrNameLst>
                                          <p:attrName>ppt_y</p:attrName>
                                        </p:attrNameLst>
                                      </p:cBhvr>
                                      <p:tavLst>
                                        <p:tav tm="0">
                                          <p:val>
                                            <p:strVal val="ppt_y"/>
                                          </p:val>
                                        </p:tav>
                                        <p:tav tm="100000">
                                          <p:val>
                                            <p:strVal val="ppt_y"/>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3000"/>
                                        <p:tgtEl>
                                          <p:spTgt spid="15"/>
                                        </p:tgtEl>
                                        <p:attrNameLst>
                                          <p:attrName>ppt_x</p:attrName>
                                        </p:attrNameLst>
                                      </p:cBhvr>
                                      <p:tavLst>
                                        <p:tav tm="0">
                                          <p:val>
                                            <p:strVal val="ppt_x"/>
                                          </p:val>
                                        </p:tav>
                                        <p:tav tm="100000">
                                          <p:val>
                                            <p:strVal val="0-ppt_w/2"/>
                                          </p:val>
                                        </p:tav>
                                      </p:tavLst>
                                    </p:anim>
                                    <p:anim calcmode="lin" valueType="num">
                                      <p:cBhvr additive="base">
                                        <p:cTn id="94" dur="3000"/>
                                        <p:tgtEl>
                                          <p:spTgt spid="15"/>
                                        </p:tgtEl>
                                        <p:attrNameLst>
                                          <p:attrName>ppt_y</p:attrName>
                                        </p:attrNameLst>
                                      </p:cBhvr>
                                      <p:tavLst>
                                        <p:tav tm="0">
                                          <p:val>
                                            <p:strVal val="ppt_y"/>
                                          </p:val>
                                        </p:tav>
                                        <p:tav tm="100000">
                                          <p:val>
                                            <p:strVal val="ppt_y"/>
                                          </p:val>
                                        </p:tav>
                                      </p:tavLst>
                                    </p:anim>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17"/>
                                        </p:tgtEl>
                                        <p:attrNameLst>
                                          <p:attrName>ppt_x</p:attrName>
                                        </p:attrNameLst>
                                      </p:cBhvr>
                                      <p:tavLst>
                                        <p:tav tm="0">
                                          <p:val>
                                            <p:strVal val="ppt_x"/>
                                          </p:val>
                                        </p:tav>
                                        <p:tav tm="100000">
                                          <p:val>
                                            <p:strVal val="0-ppt_w/2"/>
                                          </p:val>
                                        </p:tav>
                                      </p:tavLst>
                                    </p:anim>
                                    <p:anim calcmode="lin" valueType="num">
                                      <p:cBhvr additive="base">
                                        <p:cTn id="98" dur="3000"/>
                                        <p:tgtEl>
                                          <p:spTgt spid="17"/>
                                        </p:tgtEl>
                                        <p:attrNameLst>
                                          <p:attrName>ppt_y</p:attrName>
                                        </p:attrNameLst>
                                      </p:cBhvr>
                                      <p:tavLst>
                                        <p:tav tm="0">
                                          <p:val>
                                            <p:strVal val="ppt_y"/>
                                          </p:val>
                                        </p:tav>
                                        <p:tav tm="100000">
                                          <p:val>
                                            <p:strVal val="ppt_y"/>
                                          </p:val>
                                        </p:tav>
                                      </p:tavLst>
                                    </p:anim>
                                    <p:set>
                                      <p:cBhvr>
                                        <p:cTn id="99" dur="1" fill="hold">
                                          <p:stCondLst>
                                            <p:cond delay="2999"/>
                                          </p:stCondLst>
                                        </p:cTn>
                                        <p:tgtEl>
                                          <p:spTgt spid="17"/>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9"/>
                                        </p:tgtEl>
                                        <p:attrNameLst>
                                          <p:attrName>ppt_x</p:attrName>
                                        </p:attrNameLst>
                                      </p:cBhvr>
                                      <p:tavLst>
                                        <p:tav tm="0">
                                          <p:val>
                                            <p:strVal val="ppt_x"/>
                                          </p:val>
                                        </p:tav>
                                        <p:tav tm="100000">
                                          <p:val>
                                            <p:strVal val="0-ppt_w/2"/>
                                          </p:val>
                                        </p:tav>
                                      </p:tavLst>
                                    </p:anim>
                                    <p:anim calcmode="lin" valueType="num">
                                      <p:cBhvr additive="base">
                                        <p:cTn id="102" dur="3000"/>
                                        <p:tgtEl>
                                          <p:spTgt spid="19"/>
                                        </p:tgtEl>
                                        <p:attrNameLst>
                                          <p:attrName>ppt_y</p:attrName>
                                        </p:attrNameLst>
                                      </p:cBhvr>
                                      <p:tavLst>
                                        <p:tav tm="0">
                                          <p:val>
                                            <p:strVal val="ppt_y"/>
                                          </p:val>
                                        </p:tav>
                                        <p:tav tm="100000">
                                          <p:val>
                                            <p:strVal val="ppt_y"/>
                                          </p:val>
                                        </p:tav>
                                      </p:tavLst>
                                    </p:anim>
                                    <p:set>
                                      <p:cBhvr>
                                        <p:cTn id="103" dur="1" fill="hold">
                                          <p:stCondLst>
                                            <p:cond delay="2999"/>
                                          </p:stCondLst>
                                        </p:cTn>
                                        <p:tgtEl>
                                          <p:spTgt spid="19"/>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21"/>
                                        </p:tgtEl>
                                        <p:attrNameLst>
                                          <p:attrName>ppt_x</p:attrName>
                                        </p:attrNameLst>
                                      </p:cBhvr>
                                      <p:tavLst>
                                        <p:tav tm="0">
                                          <p:val>
                                            <p:strVal val="ppt_x"/>
                                          </p:val>
                                        </p:tav>
                                        <p:tav tm="100000">
                                          <p:val>
                                            <p:strVal val="0-ppt_w/2"/>
                                          </p:val>
                                        </p:tav>
                                      </p:tavLst>
                                    </p:anim>
                                    <p:anim calcmode="lin" valueType="num">
                                      <p:cBhvr additive="base">
                                        <p:cTn id="106" dur="3000"/>
                                        <p:tgtEl>
                                          <p:spTgt spid="21"/>
                                        </p:tgtEl>
                                        <p:attrNameLst>
                                          <p:attrName>ppt_y</p:attrName>
                                        </p:attrNameLst>
                                      </p:cBhvr>
                                      <p:tavLst>
                                        <p:tav tm="0">
                                          <p:val>
                                            <p:strVal val="ppt_y"/>
                                          </p:val>
                                        </p:tav>
                                        <p:tav tm="100000">
                                          <p:val>
                                            <p:strVal val="ppt_y"/>
                                          </p:val>
                                        </p:tav>
                                      </p:tavLst>
                                    </p:anim>
                                    <p:set>
                                      <p:cBhvr>
                                        <p:cTn id="107" dur="1" fill="hold">
                                          <p:stCondLst>
                                            <p:cond delay="2999"/>
                                          </p:stCondLst>
                                        </p:cTn>
                                        <p:tgtEl>
                                          <p:spTgt spid="21"/>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23"/>
                                        </p:tgtEl>
                                        <p:attrNameLst>
                                          <p:attrName>ppt_x</p:attrName>
                                        </p:attrNameLst>
                                      </p:cBhvr>
                                      <p:tavLst>
                                        <p:tav tm="0">
                                          <p:val>
                                            <p:strVal val="ppt_x"/>
                                          </p:val>
                                        </p:tav>
                                        <p:tav tm="100000">
                                          <p:val>
                                            <p:strVal val="0-ppt_w/2"/>
                                          </p:val>
                                        </p:tav>
                                      </p:tavLst>
                                    </p:anim>
                                    <p:anim calcmode="lin" valueType="num">
                                      <p:cBhvr additive="base">
                                        <p:cTn id="110" dur="3000"/>
                                        <p:tgtEl>
                                          <p:spTgt spid="23"/>
                                        </p:tgtEl>
                                        <p:attrNameLst>
                                          <p:attrName>ppt_y</p:attrName>
                                        </p:attrNameLst>
                                      </p:cBhvr>
                                      <p:tavLst>
                                        <p:tav tm="0">
                                          <p:val>
                                            <p:strVal val="ppt_y"/>
                                          </p:val>
                                        </p:tav>
                                        <p:tav tm="100000">
                                          <p:val>
                                            <p:strVal val="ppt_y"/>
                                          </p:val>
                                        </p:tav>
                                      </p:tavLst>
                                    </p:anim>
                                    <p:set>
                                      <p:cBhvr>
                                        <p:cTn id="111" dur="1" fill="hold">
                                          <p:stCondLst>
                                            <p:cond delay="2999"/>
                                          </p:stCondLst>
                                        </p:cTn>
                                        <p:tgtEl>
                                          <p:spTgt spid="23"/>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25"/>
                                        </p:tgtEl>
                                        <p:attrNameLst>
                                          <p:attrName>ppt_x</p:attrName>
                                        </p:attrNameLst>
                                      </p:cBhvr>
                                      <p:tavLst>
                                        <p:tav tm="0">
                                          <p:val>
                                            <p:strVal val="ppt_x"/>
                                          </p:val>
                                        </p:tav>
                                        <p:tav tm="100000">
                                          <p:val>
                                            <p:strVal val="0-ppt_w/2"/>
                                          </p:val>
                                        </p:tav>
                                      </p:tavLst>
                                    </p:anim>
                                    <p:anim calcmode="lin" valueType="num">
                                      <p:cBhvr additive="base">
                                        <p:cTn id="114" dur="3000"/>
                                        <p:tgtEl>
                                          <p:spTgt spid="25"/>
                                        </p:tgtEl>
                                        <p:attrNameLst>
                                          <p:attrName>ppt_y</p:attrName>
                                        </p:attrNameLst>
                                      </p:cBhvr>
                                      <p:tavLst>
                                        <p:tav tm="0">
                                          <p:val>
                                            <p:strVal val="ppt_y"/>
                                          </p:val>
                                        </p:tav>
                                        <p:tav tm="100000">
                                          <p:val>
                                            <p:strVal val="ppt_y"/>
                                          </p:val>
                                        </p:tav>
                                      </p:tavLst>
                                    </p:anim>
                                    <p:set>
                                      <p:cBhvr>
                                        <p:cTn id="115" dur="1" fill="hold">
                                          <p:stCondLst>
                                            <p:cond delay="2999"/>
                                          </p:stCondLst>
                                        </p:cTn>
                                        <p:tgtEl>
                                          <p:spTgt spid="25"/>
                                        </p:tgtEl>
                                        <p:attrNameLst>
                                          <p:attrName>style.visibility</p:attrName>
                                        </p:attrNameLst>
                                      </p:cBhvr>
                                      <p:to>
                                        <p:strVal val="hidden"/>
                                      </p:to>
                                    </p:set>
                                  </p:childTnLst>
                                </p:cTn>
                              </p:par>
                              <p:par>
                                <p:cTn id="116" presetID="23" presetClass="entr" presetSubtype="16" fill="hold" grpId="0"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p:val>
                                            <p:fltVal val="0"/>
                                          </p:val>
                                        </p:tav>
                                        <p:tav tm="100000">
                                          <p:val>
                                            <p:strVal val="#ppt_w"/>
                                          </p:val>
                                        </p:tav>
                                      </p:tavLst>
                                    </p:anim>
                                    <p:anim calcmode="lin" valueType="num">
                                      <p:cBhvr>
                                        <p:cTn id="119" dur="3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se Luis\Escritorio\Ciudades-subterráneas.jpg"/>
          <p:cNvPicPr>
            <a:picLocks noChangeAspect="1" noChangeArrowheads="1"/>
          </p:cNvPicPr>
          <p:nvPr/>
        </p:nvPicPr>
        <p:blipFill>
          <a:blip r:embed="rId3"/>
          <a:srcRect/>
          <a:stretch>
            <a:fillRect/>
          </a:stretch>
        </p:blipFill>
        <p:spPr bwMode="auto">
          <a:xfrm>
            <a:off x="0" y="0"/>
            <a:ext cx="10739476" cy="7164595"/>
          </a:xfrm>
          <a:prstGeom prst="rect">
            <a:avLst/>
          </a:prstGeom>
          <a:noFill/>
        </p:spPr>
      </p:pic>
    </p:spTree>
  </p:cSld>
  <p:clrMapOvr>
    <a:masterClrMapping/>
  </p:clrMapOvr>
  <p:transition spd="med" advTm="7000">
    <p:split/>
    <p:sndAc>
      <p:stSnd>
        <p:snd r:embed="rId2" name="(x) musica francesa - tea for two.wav"/>
      </p:stSnd>
    </p:sndAc>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Imagen relacionada"/>
          <p:cNvPicPr>
            <a:picLocks noChangeAspect="1" noChangeArrowheads="1"/>
          </p:cNvPicPr>
          <p:nvPr/>
        </p:nvPicPr>
        <p:blipFill>
          <a:blip r:embed="rId2"/>
          <a:srcRect/>
          <a:stretch>
            <a:fillRect/>
          </a:stretch>
        </p:blipFill>
        <p:spPr bwMode="auto">
          <a:xfrm>
            <a:off x="-1" y="0"/>
            <a:ext cx="10586328" cy="6858000"/>
          </a:xfrm>
          <a:prstGeom prst="rect">
            <a:avLst/>
          </a:prstGeom>
          <a:noFill/>
        </p:spPr>
      </p:pic>
    </p:spTree>
  </p:cSld>
  <p:clrMapOvr>
    <a:masterClrMapping/>
  </p:clrMapOvr>
  <p:transition spd="med" advTm="7000">
    <p:spli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1" y="0"/>
            <a:ext cx="104775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9122" y="3389132"/>
            <a:ext cx="6858000" cy="7975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008624" y="3389132"/>
            <a:ext cx="6858000" cy="7975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4775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6"/>
            <a:ext cx="104775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29753" y="5803932"/>
            <a:ext cx="690425" cy="684513"/>
          </a:xfrm>
          <a:prstGeom prst="rect">
            <a:avLst/>
          </a:prstGeom>
          <a:noFill/>
          <a:ln w="38100">
            <a:solidFill>
              <a:srgbClr val="1CDEF8"/>
            </a:solidFill>
            <a:miter lim="800000"/>
            <a:headEnd/>
            <a:tailEnd/>
          </a:ln>
        </p:spPr>
      </p:pic>
      <p:sp>
        <p:nvSpPr>
          <p:cNvPr id="19" name="18 Rectángulo"/>
          <p:cNvSpPr/>
          <p:nvPr/>
        </p:nvSpPr>
        <p:spPr>
          <a:xfrm>
            <a:off x="2269159" y="4572019"/>
            <a:ext cx="308484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38160" y="501226"/>
            <a:ext cx="3209768"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02165" y="3"/>
            <a:ext cx="4008352"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28 de agosto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21:58</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53010" y="5611366"/>
            <a:ext cx="2301792" cy="934064"/>
          </a:xfrm>
          <a:prstGeom prst="rect">
            <a:avLst/>
          </a:prstGeom>
          <a:noFill/>
        </p:spPr>
      </p:pic>
    </p:spTree>
  </p:cSld>
  <p:clrMapOvr>
    <a:masterClrMapping/>
  </p:clrMapOvr>
  <p:transition spd="med" advTm="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775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4775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70125" y="0"/>
            <a:ext cx="5588000" cy="1562100"/>
          </a:xfrm>
          <a:prstGeom prst="rect">
            <a:avLst/>
          </a:prstGeom>
          <a:noFill/>
        </p:spPr>
      </p:pic>
      <p:sp>
        <p:nvSpPr>
          <p:cNvPr id="4104" name="Text Box 8"/>
          <p:cNvSpPr txBox="1">
            <a:spLocks noChangeArrowheads="1"/>
          </p:cNvSpPr>
          <p:nvPr/>
        </p:nvSpPr>
        <p:spPr bwMode="auto">
          <a:xfrm>
            <a:off x="0" y="1905001"/>
            <a:ext cx="104775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09687" y="4724402"/>
            <a:ext cx="305593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461125" y="4191000"/>
            <a:ext cx="2706688"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27563" y="4876800"/>
            <a:ext cx="13970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11188"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11188"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11188"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11188"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ARA MONTA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PARA MONTAR</Template>
  <TotalTime>229</TotalTime>
  <Words>1108</Words>
  <Application>Microsoft Office PowerPoint</Application>
  <PresentationFormat>Personalizado</PresentationFormat>
  <Paragraphs>26</Paragraphs>
  <Slides>49</Slides>
  <Notes>0</Notes>
  <HiddenSlides>0</HiddenSlides>
  <MMClips>0</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PARA MONTAR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17</cp:revision>
  <dcterms:created xsi:type="dcterms:W3CDTF">2018-08-28T16:10:43Z</dcterms:created>
  <dcterms:modified xsi:type="dcterms:W3CDTF">2018-08-28T20:00:28Z</dcterms:modified>
</cp:coreProperties>
</file>