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16" r:id="rId2"/>
    <p:sldId id="352" r:id="rId3"/>
    <p:sldId id="368" r:id="rId4"/>
    <p:sldId id="367" r:id="rId5"/>
    <p:sldId id="349" r:id="rId6"/>
    <p:sldId id="339" r:id="rId7"/>
    <p:sldId id="348" r:id="rId8"/>
    <p:sldId id="346" r:id="rId9"/>
    <p:sldId id="345" r:id="rId10"/>
    <p:sldId id="353" r:id="rId11"/>
    <p:sldId id="343" r:id="rId12"/>
    <p:sldId id="369" r:id="rId13"/>
    <p:sldId id="370" r:id="rId14"/>
    <p:sldId id="371" r:id="rId15"/>
    <p:sldId id="372" r:id="rId16"/>
    <p:sldId id="340" r:id="rId17"/>
    <p:sldId id="373" r:id="rId18"/>
    <p:sldId id="374" r:id="rId19"/>
    <p:sldId id="375" r:id="rId20"/>
    <p:sldId id="376" r:id="rId21"/>
    <p:sldId id="377" r:id="rId22"/>
    <p:sldId id="378" r:id="rId23"/>
    <p:sldId id="357" r:id="rId24"/>
    <p:sldId id="344" r:id="rId25"/>
    <p:sldId id="381" r:id="rId26"/>
    <p:sldId id="341" r:id="rId27"/>
    <p:sldId id="364" r:id="rId28"/>
    <p:sldId id="380" r:id="rId29"/>
    <p:sldId id="347" r:id="rId30"/>
    <p:sldId id="350" r:id="rId31"/>
    <p:sldId id="351" r:id="rId32"/>
    <p:sldId id="354" r:id="rId33"/>
    <p:sldId id="356" r:id="rId34"/>
    <p:sldId id="358" r:id="rId35"/>
    <p:sldId id="379" r:id="rId36"/>
    <p:sldId id="382" r:id="rId37"/>
    <p:sldId id="383" r:id="rId38"/>
    <p:sldId id="384" r:id="rId39"/>
    <p:sldId id="387" r:id="rId40"/>
    <p:sldId id="386" r:id="rId41"/>
    <p:sldId id="359" r:id="rId42"/>
    <p:sldId id="360" r:id="rId43"/>
    <p:sldId id="363" r:id="rId44"/>
    <p:sldId id="365" r:id="rId45"/>
    <p:sldId id="366" r:id="rId46"/>
    <p:sldId id="362" r:id="rId47"/>
    <p:sldId id="338" r:id="rId48"/>
    <p:sldId id="315" r:id="rId4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0000FF"/>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9648" autoAdjust="0"/>
  </p:normalViewPr>
  <p:slideViewPr>
    <p:cSldViewPr>
      <p:cViewPr varScale="1">
        <p:scale>
          <a:sx n="87" d="100"/>
          <a:sy n="87" d="100"/>
        </p:scale>
        <p:origin x="-48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advTm="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5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sp>
        <p:nvSpPr>
          <p:cNvPr id="6" name="5 Rectángulo"/>
          <p:cNvSpPr/>
          <p:nvPr/>
        </p:nvSpPr>
        <p:spPr>
          <a:xfrm>
            <a:off x="1857356" y="285728"/>
            <a:ext cx="7500958" cy="1200310"/>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TRIATLON</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3"/>
          <a:srcRect/>
          <a:stretch>
            <a:fillRect/>
          </a:stretch>
        </p:blipFill>
        <p:spPr bwMode="auto">
          <a:xfrm>
            <a:off x="428596" y="585789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pic>
        <p:nvPicPr>
          <p:cNvPr id="18" name="Picture 2"/>
          <p:cNvPicPr>
            <a:picLocks noChangeAspect="1" noChangeArrowheads="1"/>
          </p:cNvPicPr>
          <p:nvPr/>
        </p:nvPicPr>
        <p:blipFill>
          <a:blip r:embed="rId7"/>
          <a:srcRect/>
          <a:stretch>
            <a:fillRect/>
          </a:stretch>
        </p:blipFill>
        <p:spPr bwMode="auto">
          <a:xfrm>
            <a:off x="1142976" y="1142984"/>
            <a:ext cx="6643734" cy="5214974"/>
          </a:xfrm>
          <a:prstGeom prst="rect">
            <a:avLst/>
          </a:prstGeom>
          <a:noFill/>
          <a:ln w="9525">
            <a:noFill/>
            <a:miter lim="800000"/>
            <a:headEnd/>
            <a:tailEnd/>
          </a:ln>
          <a:effectLst/>
        </p:spPr>
      </p:pic>
    </p:spTree>
  </p:cSld>
  <p:clrMapOvr>
    <a:masterClrMapping/>
  </p:clrMapOvr>
  <p:transition advTm="9000">
    <p:sndAc>
      <p:stSnd loop="1">
        <p:snd r:embed="rId2" name="08 pista 8.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10800000" scaled="1"/>
        </a:gradFill>
        <a:effectLst/>
      </p:bgPr>
    </p:bg>
    <p:spTree>
      <p:nvGrpSpPr>
        <p:cNvPr id="1" name=""/>
        <p:cNvGrpSpPr/>
        <p:nvPr/>
      </p:nvGrpSpPr>
      <p:grpSpPr>
        <a:xfrm>
          <a:off x="0" y="0"/>
          <a:ext cx="0" cy="0"/>
          <a:chOff x="0" y="0"/>
          <a:chExt cx="0" cy="0"/>
        </a:xfrm>
      </p:grpSpPr>
      <p:pic>
        <p:nvPicPr>
          <p:cNvPr id="11266" name="Picture 2" descr="C:\Documents and Settings\Dell\Escritorio\TRIATLON\imagesCAFDEK2F.jpg"/>
          <p:cNvPicPr>
            <a:picLocks noChangeAspect="1" noChangeArrowheads="1"/>
          </p:cNvPicPr>
          <p:nvPr/>
        </p:nvPicPr>
        <p:blipFill>
          <a:blip r:embed="rId2"/>
          <a:srcRect/>
          <a:stretch>
            <a:fillRect/>
          </a:stretch>
        </p:blipFill>
        <p:spPr bwMode="auto">
          <a:xfrm>
            <a:off x="0" y="714356"/>
            <a:ext cx="9144000" cy="5397416"/>
          </a:xfrm>
          <a:prstGeom prst="rect">
            <a:avLst/>
          </a:prstGeom>
          <a:noFill/>
        </p:spPr>
      </p:pic>
    </p:spTree>
  </p:cSld>
  <p:clrMapOvr>
    <a:masterClrMapping/>
  </p:clrMapOvr>
  <p:transition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TRIATLON\triatlon-duo.jpg"/>
          <p:cNvPicPr>
            <a:picLocks noChangeAspect="1" noChangeArrowheads="1"/>
          </p:cNvPicPr>
          <p:nvPr/>
        </p:nvPicPr>
        <p:blipFill>
          <a:blip r:embed="rId2"/>
          <a:srcRect/>
          <a:stretch>
            <a:fillRect/>
          </a:stretch>
        </p:blipFill>
        <p:spPr bwMode="auto">
          <a:xfrm>
            <a:off x="0" y="0"/>
            <a:ext cx="9144000" cy="7550331"/>
          </a:xfrm>
          <a:prstGeom prst="rect">
            <a:avLst/>
          </a:prstGeom>
          <a:noFill/>
        </p:spPr>
      </p:pic>
    </p:spTree>
  </p:cSld>
  <p:clrMapOvr>
    <a:masterClrMapping/>
  </p:clrMapOvr>
  <p:transition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TRIATLON\triatlon_video.jpg"/>
          <p:cNvPicPr>
            <a:picLocks noChangeAspect="1" noChangeArrowheads="1"/>
          </p:cNvPicPr>
          <p:nvPr/>
        </p:nvPicPr>
        <p:blipFill>
          <a:blip r:embed="rId2"/>
          <a:srcRect/>
          <a:stretch>
            <a:fillRect/>
          </a:stretch>
        </p:blipFill>
        <p:spPr bwMode="auto">
          <a:xfrm>
            <a:off x="-3500494" y="-428652"/>
            <a:ext cx="18859632" cy="7286652"/>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0.79583 -0.0213 L 0.24948 -0.01088 " pathEditMode="relative" rAng="0" ptsTypes="AA">
                                      <p:cBhvr>
                                        <p:cTn id="6" dur="5000" fill="hold"/>
                                        <p:tgtEl>
                                          <p:spTgt spid="26626"/>
                                        </p:tgtEl>
                                        <p:attrNameLst>
                                          <p:attrName>ppt_x</p:attrName>
                                          <p:attrName>ppt_y</p:attrName>
                                        </p:attrNameLst>
                                      </p:cBhvr>
                                      <p:rCtr x="523" y="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TRIATLON\DEL_3817_A.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10800000" scaled="1"/>
        </a:gradFill>
        <a:effectLst/>
      </p:bgPr>
    </p:bg>
    <p:spTree>
      <p:nvGrpSpPr>
        <p:cNvPr id="1" name=""/>
        <p:cNvGrpSpPr/>
        <p:nvPr/>
      </p:nvGrpSpPr>
      <p:grpSpPr>
        <a:xfrm>
          <a:off x="0" y="0"/>
          <a:ext cx="0" cy="0"/>
          <a:chOff x="0" y="0"/>
          <a:chExt cx="0" cy="0"/>
        </a:xfrm>
      </p:grpSpPr>
      <p:sp>
        <p:nvSpPr>
          <p:cNvPr id="3" name="Rectangle 4"/>
          <p:cNvSpPr>
            <a:spLocks noChangeArrowheads="1"/>
          </p:cNvSpPr>
          <p:nvPr/>
        </p:nvSpPr>
        <p:spPr bwMode="auto">
          <a:xfrm>
            <a:off x="857224" y="1214422"/>
            <a:ext cx="7286676" cy="4643470"/>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1071538" y="1428736"/>
            <a:ext cx="6858048" cy="4247317"/>
          </a:xfrm>
          <a:prstGeom prst="rect">
            <a:avLst/>
          </a:prstGeom>
        </p:spPr>
        <p:txBody>
          <a:bodyPr wrap="square">
            <a:spAutoFit/>
          </a:bodyPr>
          <a:lstStyle/>
          <a:p>
            <a:pPr algn="ctr"/>
            <a:r>
              <a:rPr lang="es-ES" dirty="0" smtClean="0"/>
              <a:t>El </a:t>
            </a:r>
            <a:r>
              <a:rPr lang="es-ES" b="1" dirty="0" smtClean="0"/>
              <a:t>triatlón</a:t>
            </a:r>
            <a:r>
              <a:rPr lang="es-ES" dirty="0" smtClean="0"/>
              <a:t> es un deporte individual y de resistencia, que reúne tres disciplinas deportivas: natación, ciclismo y carrera a pie. Se caracteriza por ser uno de los deportes más duros que existen en el panorama competitivo internacional actual. Los deportistas que lo practican mantienen un severo calendario de entrenamientos para poder hacer frente a las exigentes condiciones de las pruebas, tanto físicas como psicológicas.</a:t>
            </a:r>
          </a:p>
          <a:p>
            <a:pPr algn="ctr"/>
            <a:r>
              <a:rPr lang="es-ES" dirty="0" smtClean="0"/>
              <a:t>Existen modalidades de intensidad diferentes a la del triatlón, pero que toman de éste su esencia de combinación de distintos deportes.</a:t>
            </a:r>
          </a:p>
          <a:p>
            <a:pPr algn="ctr"/>
            <a:r>
              <a:rPr lang="es-ES" dirty="0" smtClean="0"/>
              <a:t>En la actualidad existen grandes atletas dedicados exclusivamente a la práctica del triatlón. El número de adeptos a este deporte crece en una progresión constante desde que la historia del triatlón viviera su momento más intenso al convertirse en deporte olímpico en los Juegos Olímpicos de Sídney 2000.</a:t>
            </a:r>
            <a:endParaRPr lang="es-ES" dirty="0"/>
          </a:p>
        </p:txBody>
      </p:sp>
      <p:pic>
        <p:nvPicPr>
          <p:cNvPr id="4" name="Picture 4" descr="12"/>
          <p:cNvPicPr>
            <a:picLocks noChangeAspect="1" noChangeArrowheads="1"/>
          </p:cNvPicPr>
          <p:nvPr/>
        </p:nvPicPr>
        <p:blipFill>
          <a:blip r:embed="rId2"/>
          <a:srcRect/>
          <a:stretch>
            <a:fillRect/>
          </a:stretch>
        </p:blipFill>
        <p:spPr bwMode="auto">
          <a:xfrm>
            <a:off x="571472" y="928670"/>
            <a:ext cx="7861760" cy="5072098"/>
          </a:xfrm>
          <a:prstGeom prst="rect">
            <a:avLst/>
          </a:prstGeom>
          <a:noFill/>
          <a:ln w="9525">
            <a:noFill/>
            <a:miter lim="800000"/>
            <a:headEnd/>
            <a:tailEnd/>
          </a:ln>
        </p:spPr>
      </p:pic>
      <p:pic>
        <p:nvPicPr>
          <p:cNvPr id="5" name="Picture 4" descr="pc12"/>
          <p:cNvPicPr>
            <a:picLocks noChangeAspect="1" noChangeArrowheads="1" noCrop="1"/>
          </p:cNvPicPr>
          <p:nvPr/>
        </p:nvPicPr>
        <p:blipFill>
          <a:blip r:embed="rId3"/>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anim calcmode="lin" valueType="num">
                                      <p:cBhvr>
                                        <p:cTn id="18" dur="5000" fill="hold"/>
                                        <p:tgtEl>
                                          <p:spTgt spid="4"/>
                                        </p:tgtEl>
                                        <p:attrNameLst>
                                          <p:attrName>style.rotation</p:attrName>
                                        </p:attrNameLst>
                                      </p:cBhvr>
                                      <p:tavLst>
                                        <p:tav tm="0">
                                          <p:val>
                                            <p:fltVal val="90"/>
                                          </p:val>
                                        </p:tav>
                                        <p:tav tm="100000">
                                          <p:val>
                                            <p:fltVal val="0"/>
                                          </p:val>
                                        </p:tav>
                                      </p:tavLst>
                                    </p:anim>
                                    <p:animEffect transition="in" filter="fade">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TRIATLON\corr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TRIATLON\552014_10151031223643283_397886420_n.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TRIATLON\800px-Zwintriathlon_2007_Dierken_Geerts_Van_Lierde.jpg"/>
          <p:cNvPicPr>
            <a:picLocks noChangeAspect="1" noChangeArrowheads="1"/>
          </p:cNvPicPr>
          <p:nvPr/>
        </p:nvPicPr>
        <p:blipFill>
          <a:blip r:embed="rId2"/>
          <a:srcRect/>
          <a:stretch>
            <a:fillRect/>
          </a:stretch>
        </p:blipFill>
        <p:spPr bwMode="auto">
          <a:xfrm>
            <a:off x="12865" y="0"/>
            <a:ext cx="9131135" cy="6858000"/>
          </a:xfrm>
          <a:prstGeom prst="rect">
            <a:avLst/>
          </a:prstGeom>
          <a:noFill/>
        </p:spPr>
      </p:pic>
    </p:spTree>
  </p:cSld>
  <p:clrMapOvr>
    <a:masterClrMapping/>
  </p:clrMapOvr>
  <p:transition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pic>
        <p:nvPicPr>
          <p:cNvPr id="12290" name="Picture 2" descr="C:\Documents and Settings\Dell\Escritorio\TRIATLON\imagesCAIML4AQ.jpg"/>
          <p:cNvPicPr>
            <a:picLocks noChangeAspect="1" noChangeArrowheads="1"/>
          </p:cNvPicPr>
          <p:nvPr/>
        </p:nvPicPr>
        <p:blipFill>
          <a:blip r:embed="rId2"/>
          <a:srcRect/>
          <a:stretch>
            <a:fillRect/>
          </a:stretch>
        </p:blipFill>
        <p:spPr bwMode="auto">
          <a:xfrm>
            <a:off x="357158" y="714356"/>
            <a:ext cx="3857620" cy="2214554"/>
          </a:xfrm>
          <a:prstGeom prst="rect">
            <a:avLst/>
          </a:prstGeom>
          <a:noFill/>
        </p:spPr>
      </p:pic>
      <p:pic>
        <p:nvPicPr>
          <p:cNvPr id="3" name="Picture 2" descr="C:\Documents and Settings\Dell\Escritorio\TRIATLON\TRIATL~2.JPG"/>
          <p:cNvPicPr>
            <a:picLocks noChangeAspect="1" noChangeArrowheads="1"/>
          </p:cNvPicPr>
          <p:nvPr/>
        </p:nvPicPr>
        <p:blipFill>
          <a:blip r:embed="rId3"/>
          <a:srcRect/>
          <a:stretch>
            <a:fillRect/>
          </a:stretch>
        </p:blipFill>
        <p:spPr bwMode="auto">
          <a:xfrm>
            <a:off x="142844" y="3286124"/>
            <a:ext cx="4862978" cy="2857519"/>
          </a:xfrm>
          <a:prstGeom prst="rect">
            <a:avLst/>
          </a:prstGeom>
          <a:noFill/>
        </p:spPr>
      </p:pic>
      <p:pic>
        <p:nvPicPr>
          <p:cNvPr id="4" name="Picture 2" descr="C:\Documents and Settings\Dell\Escritorio\TRIATLON\Triatlon-4.jpg"/>
          <p:cNvPicPr>
            <a:picLocks noChangeAspect="1" noChangeArrowheads="1"/>
          </p:cNvPicPr>
          <p:nvPr/>
        </p:nvPicPr>
        <p:blipFill>
          <a:blip r:embed="rId4" cstate="print"/>
          <a:srcRect/>
          <a:stretch>
            <a:fillRect/>
          </a:stretch>
        </p:blipFill>
        <p:spPr bwMode="auto">
          <a:xfrm>
            <a:off x="4572000" y="285728"/>
            <a:ext cx="4357718" cy="2428892"/>
          </a:xfrm>
          <a:prstGeom prst="rect">
            <a:avLst/>
          </a:prstGeom>
          <a:noFill/>
        </p:spPr>
      </p:pic>
      <p:pic>
        <p:nvPicPr>
          <p:cNvPr id="5" name="Picture 2" descr="C:\Documents and Settings\Dell\Escritorio\TRIATLON\triatlon_BCN_02.jpg"/>
          <p:cNvPicPr>
            <a:picLocks noChangeAspect="1" noChangeArrowheads="1"/>
          </p:cNvPicPr>
          <p:nvPr/>
        </p:nvPicPr>
        <p:blipFill>
          <a:blip r:embed="rId5"/>
          <a:srcRect/>
          <a:stretch>
            <a:fillRect/>
          </a:stretch>
        </p:blipFill>
        <p:spPr bwMode="auto">
          <a:xfrm>
            <a:off x="5214942" y="3643314"/>
            <a:ext cx="3714744" cy="2778559"/>
          </a:xfrm>
          <a:prstGeom prst="rect">
            <a:avLst/>
          </a:prstGeom>
          <a:noFill/>
        </p:spPr>
      </p:pic>
    </p:spTree>
  </p:cSld>
  <p:clrMapOvr>
    <a:masterClrMapping/>
  </p:clrMapOvr>
  <p:transition advTm="8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TRIATLON\800px-Triathlon,_swimming.jpg"/>
          <p:cNvPicPr>
            <a:picLocks noChangeAspect="1" noChangeArrowheads="1"/>
          </p:cNvPicPr>
          <p:nvPr/>
        </p:nvPicPr>
        <p:blipFill>
          <a:blip r:embed="rId2" cstate="print"/>
          <a:srcRect/>
          <a:stretch>
            <a:fillRect/>
          </a:stretch>
        </p:blipFill>
        <p:spPr bwMode="auto">
          <a:xfrm>
            <a:off x="-1" y="0"/>
            <a:ext cx="9210775" cy="6858000"/>
          </a:xfrm>
          <a:prstGeom prst="rect">
            <a:avLst/>
          </a:prstGeom>
          <a:noFill/>
        </p:spPr>
      </p:pic>
    </p:spTree>
  </p:cSld>
  <p:clrMapOvr>
    <a:masterClrMapping/>
  </p:clrMapOvr>
  <p:transition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gomez-noya-cininta.jpg"/>
          <p:cNvPicPr>
            <a:picLocks noChangeAspect="1" noChangeArrowheads="1"/>
          </p:cNvPicPr>
          <p:nvPr/>
        </p:nvPicPr>
        <p:blipFill>
          <a:blip r:embed="rId2"/>
          <a:srcRect/>
          <a:stretch>
            <a:fillRect/>
          </a:stretch>
        </p:blipFill>
        <p:spPr bwMode="auto">
          <a:xfrm>
            <a:off x="0" y="0"/>
            <a:ext cx="9239702" cy="6858000"/>
          </a:xfrm>
          <a:prstGeom prst="rect">
            <a:avLst/>
          </a:prstGeom>
          <a:noFill/>
        </p:spPr>
      </p:pic>
    </p:spTree>
  </p:cSld>
  <p:clrMapOvr>
    <a:masterClrMapping/>
  </p:clrMapOvr>
  <p:transition advTm="5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gomez_noya.jpg"/>
          <p:cNvPicPr>
            <a:picLocks noChangeAspect="1" noChangeArrowheads="1"/>
          </p:cNvPicPr>
          <p:nvPr/>
        </p:nvPicPr>
        <p:blipFill>
          <a:blip r:embed="rId2"/>
          <a:srcRect/>
          <a:stretch>
            <a:fillRect/>
          </a:stretch>
        </p:blipFill>
        <p:spPr bwMode="auto">
          <a:xfrm>
            <a:off x="-1143040" y="0"/>
            <a:ext cx="10466738" cy="6858000"/>
          </a:xfrm>
          <a:prstGeom prst="rect">
            <a:avLst/>
          </a:prstGeom>
          <a:noFill/>
        </p:spPr>
      </p:pic>
    </p:spTree>
  </p:cSld>
  <p:clrMapOvr>
    <a:masterClrMapping/>
  </p:clrMapOvr>
  <p:transition advTm="5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Barbara-Riveros-Triatlon-Juegos-Olimpicos-600x369.jpg"/>
          <p:cNvPicPr>
            <a:picLocks noChangeAspect="1" noChangeArrowheads="1"/>
          </p:cNvPicPr>
          <p:nvPr/>
        </p:nvPicPr>
        <p:blipFill>
          <a:blip r:embed="rId2"/>
          <a:srcRect/>
          <a:stretch>
            <a:fillRect/>
          </a:stretch>
        </p:blipFill>
        <p:spPr bwMode="auto">
          <a:xfrm>
            <a:off x="-32550" y="0"/>
            <a:ext cx="9962400" cy="6858000"/>
          </a:xfrm>
          <a:prstGeom prst="rect">
            <a:avLst/>
          </a:prstGeom>
          <a:noFill/>
        </p:spPr>
      </p:pic>
    </p:spTree>
  </p:cSld>
  <p:clrMapOvr>
    <a:masterClrMapping/>
  </p:clrMapOvr>
  <p:transition advTm="5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415000344.jpg"/>
          <p:cNvPicPr>
            <a:picLocks noChangeAspect="1" noChangeArrowheads="1"/>
          </p:cNvPicPr>
          <p:nvPr/>
        </p:nvPicPr>
        <p:blipFill>
          <a:blip r:embed="rId2"/>
          <a:srcRect/>
          <a:stretch>
            <a:fillRect/>
          </a:stretch>
        </p:blipFill>
        <p:spPr bwMode="auto">
          <a:xfrm>
            <a:off x="0" y="-214338"/>
            <a:ext cx="10287074" cy="7715304"/>
          </a:xfrm>
          <a:prstGeom prst="rect">
            <a:avLst/>
          </a:prstGeom>
          <a:noFill/>
        </p:spPr>
      </p:pic>
    </p:spTree>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10800000" scaled="1"/>
        </a:gradFill>
        <a:effectLst/>
      </p:bgPr>
    </p:bg>
    <p:spTree>
      <p:nvGrpSpPr>
        <p:cNvPr id="1" name=""/>
        <p:cNvGrpSpPr/>
        <p:nvPr/>
      </p:nvGrpSpPr>
      <p:grpSpPr>
        <a:xfrm>
          <a:off x="0" y="0"/>
          <a:ext cx="0" cy="0"/>
          <a:chOff x="0" y="0"/>
          <a:chExt cx="0" cy="0"/>
        </a:xfrm>
      </p:grpSpPr>
      <p:sp>
        <p:nvSpPr>
          <p:cNvPr id="3" name="Rectangle 4"/>
          <p:cNvSpPr>
            <a:spLocks noChangeArrowheads="1"/>
          </p:cNvSpPr>
          <p:nvPr/>
        </p:nvSpPr>
        <p:spPr bwMode="auto">
          <a:xfrm>
            <a:off x="714348" y="1000108"/>
            <a:ext cx="7715304" cy="492922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857224" y="1500174"/>
            <a:ext cx="7358114" cy="3970318"/>
          </a:xfrm>
          <a:prstGeom prst="rect">
            <a:avLst/>
          </a:prstGeom>
        </p:spPr>
        <p:txBody>
          <a:bodyPr wrap="square">
            <a:spAutoFit/>
          </a:bodyPr>
          <a:lstStyle/>
          <a:p>
            <a:pPr algn="ctr"/>
            <a:r>
              <a:rPr lang="es-ES" b="1" dirty="0" smtClean="0"/>
              <a:t>Modalidades</a:t>
            </a:r>
          </a:p>
          <a:p>
            <a:pPr algn="ctr"/>
            <a:r>
              <a:rPr lang="es-ES" dirty="0" smtClean="0"/>
              <a:t>Existen otras modalidades del triatlón, como el duatlón, que aplica el orden siguiente: carrera a pie - ciclismo - carrera a pie; tiene una variante que es el duatlón de montaña, realizada en caminos no asfaltados y con una BTT. El </a:t>
            </a:r>
            <a:r>
              <a:rPr lang="es-ES" dirty="0" err="1" smtClean="0"/>
              <a:t>acuatlón</a:t>
            </a:r>
            <a:r>
              <a:rPr lang="es-ES" dirty="0" smtClean="0"/>
              <a:t> consiste en carrera a pie - natación - carrera a pie, en el orden indicado para cada modalidad y sin parar el cronómetro en la prueba. Otra prueba de deporte combinado es el triple </a:t>
            </a:r>
            <a:r>
              <a:rPr lang="es-ES" dirty="0" err="1" smtClean="0"/>
              <a:t>tri</a:t>
            </a:r>
            <a:r>
              <a:rPr lang="es-ES" dirty="0" smtClean="0"/>
              <a:t>, que consiste en tres triatlones seguidos en un mismo día y sin descanso entre ellos.</a:t>
            </a:r>
          </a:p>
          <a:p>
            <a:pPr algn="ctr"/>
            <a:r>
              <a:rPr lang="es-ES" dirty="0" smtClean="0"/>
              <a:t>En el triatlón blanco, que se realiza en invierno, se sustituye la natación por el esquí de fondo. También existe el triatlón de montaña, que se realiza con bicicleta de montaña y por tramos no asfaltados. Y, por último, el </a:t>
            </a:r>
            <a:r>
              <a:rPr lang="es-ES" dirty="0" err="1" smtClean="0"/>
              <a:t>cuadriatlón</a:t>
            </a:r>
            <a:r>
              <a:rPr lang="es-ES" dirty="0" smtClean="0"/>
              <a:t>, que añade al triatlón el piragüismo. En el siguiente cuadro se describen las distancias específicas</a:t>
            </a:r>
            <a:endParaRPr lang="es-ES" dirty="0"/>
          </a:p>
        </p:txBody>
      </p:sp>
      <p:pic>
        <p:nvPicPr>
          <p:cNvPr id="5" name="Picture 4" descr="12"/>
          <p:cNvPicPr>
            <a:picLocks noChangeAspect="1" noChangeArrowheads="1"/>
          </p:cNvPicPr>
          <p:nvPr/>
        </p:nvPicPr>
        <p:blipFill>
          <a:blip r:embed="rId2">
            <a:duotone>
              <a:prstClr val="black"/>
              <a:srgbClr val="D9C3A5">
                <a:tint val="50000"/>
                <a:satMod val="180000"/>
              </a:srgbClr>
            </a:duotone>
          </a:blip>
          <a:srcRect/>
          <a:stretch>
            <a:fillRect/>
          </a:stretch>
        </p:blipFill>
        <p:spPr bwMode="auto">
          <a:xfrm>
            <a:off x="642910" y="857232"/>
            <a:ext cx="7861760" cy="5072098"/>
          </a:xfrm>
          <a:prstGeom prst="rect">
            <a:avLst/>
          </a:prstGeom>
          <a:noFill/>
          <a:ln w="9525">
            <a:noFill/>
            <a:miter lim="800000"/>
            <a:headEnd/>
            <a:tailEnd/>
          </a:ln>
          <a:effectLst>
            <a:outerShdw blurRad="50800" dist="50800" dir="5400000" algn="ctr" rotWithShape="0">
              <a:srgbClr val="663300"/>
            </a:outerShdw>
          </a:effectLst>
        </p:spPr>
      </p:pic>
      <p:pic>
        <p:nvPicPr>
          <p:cNvPr id="6" name="Picture 4" descr="pc12"/>
          <p:cNvPicPr>
            <a:picLocks noChangeAspect="1" noChangeArrowheads="1" noCrop="1"/>
          </p:cNvPicPr>
          <p:nvPr/>
        </p:nvPicPr>
        <p:blipFill>
          <a:blip r:embed="rId3"/>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2479599-1270-rec.jpg"/>
          <p:cNvPicPr>
            <a:picLocks noChangeAspect="1" noChangeArrowheads="1"/>
          </p:cNvPicPr>
          <p:nvPr/>
        </p:nvPicPr>
        <p:blipFill>
          <a:blip r:embed="rId2"/>
          <a:srcRect/>
          <a:stretch>
            <a:fillRect/>
          </a:stretch>
        </p:blipFill>
        <p:spPr bwMode="auto">
          <a:xfrm>
            <a:off x="0" y="-214338"/>
            <a:ext cx="9625499" cy="7215238"/>
          </a:xfrm>
          <a:prstGeom prst="rect">
            <a:avLst/>
          </a:prstGeom>
          <a:noFill/>
        </p:spPr>
      </p:pic>
    </p:spTree>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triatlon_jjoo_2012_dama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escandalos-juegos-olimpicos-londres-2012_1_6_132845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232113_M01.jpg"/>
          <p:cNvPicPr>
            <a:picLocks noChangeAspect="1" noChangeArrowheads="1"/>
          </p:cNvPicPr>
          <p:nvPr/>
        </p:nvPicPr>
        <p:blipFill>
          <a:blip r:embed="rId2"/>
          <a:srcRect/>
          <a:stretch>
            <a:fillRect/>
          </a:stretch>
        </p:blipFill>
        <p:spPr bwMode="auto">
          <a:xfrm>
            <a:off x="-1" y="0"/>
            <a:ext cx="9157585" cy="6858000"/>
          </a:xfrm>
          <a:prstGeom prst="rect">
            <a:avLst/>
          </a:prstGeom>
          <a:noFill/>
        </p:spPr>
      </p:pic>
    </p:spTree>
  </p:cSld>
  <p:clrMapOvr>
    <a:masterClrMapping/>
  </p:clrMapOvr>
  <p:transition advTm="5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nota30c.jpg"/>
          <p:cNvPicPr>
            <a:picLocks noChangeAspect="1" noChangeArrowheads="1"/>
          </p:cNvPicPr>
          <p:nvPr/>
        </p:nvPicPr>
        <p:blipFill>
          <a:blip r:embed="rId2"/>
          <a:srcRect/>
          <a:stretch>
            <a:fillRect/>
          </a:stretch>
        </p:blipFill>
        <p:spPr bwMode="auto">
          <a:xfrm>
            <a:off x="0" y="0"/>
            <a:ext cx="9144000" cy="6972300"/>
          </a:xfrm>
          <a:prstGeom prst="rect">
            <a:avLst/>
          </a:prstGeom>
          <a:noFill/>
        </p:spPr>
      </p:pic>
    </p:spTree>
  </p:cSld>
  <p:clrMapOvr>
    <a:masterClrMapping/>
  </p:clrMapOvr>
  <p:transition advTm="5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untitled.bmp"/>
          <p:cNvPicPr>
            <a:picLocks noChangeAspect="1" noChangeArrowheads="1"/>
          </p:cNvPicPr>
          <p:nvPr/>
        </p:nvPicPr>
        <p:blipFill>
          <a:blip r:embed="rId2"/>
          <a:srcRect/>
          <a:stretch>
            <a:fillRect/>
          </a:stretch>
        </p:blipFill>
        <p:spPr bwMode="auto">
          <a:xfrm>
            <a:off x="-285784" y="0"/>
            <a:ext cx="10065431" cy="6858000"/>
          </a:xfrm>
          <a:prstGeom prst="rect">
            <a:avLst/>
          </a:prstGeom>
          <a:noFill/>
        </p:spPr>
      </p:pic>
    </p:spTree>
  </p:cSld>
  <p:clrMapOvr>
    <a:masterClrMapping/>
  </p:clrMapOvr>
  <p:transition advTm="5000"/>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10800000" scaled="1"/>
        </a:gradFill>
        <a:effectLst/>
      </p:bgPr>
    </p:bg>
    <p:spTree>
      <p:nvGrpSpPr>
        <p:cNvPr id="1" name=""/>
        <p:cNvGrpSpPr/>
        <p:nvPr/>
      </p:nvGrpSpPr>
      <p:grpSpPr>
        <a:xfrm>
          <a:off x="0" y="0"/>
          <a:ext cx="0" cy="0"/>
          <a:chOff x="0" y="0"/>
          <a:chExt cx="0" cy="0"/>
        </a:xfrm>
      </p:grpSpPr>
      <p:pic>
        <p:nvPicPr>
          <p:cNvPr id="16386" name="Picture 2" descr="C:\Documents and Settings\Dell\Escritorio\TRIATLON\mundialsub23triatlon(1).jpg"/>
          <p:cNvPicPr>
            <a:picLocks noChangeAspect="1" noChangeArrowheads="1"/>
          </p:cNvPicPr>
          <p:nvPr/>
        </p:nvPicPr>
        <p:blipFill>
          <a:blip r:embed="rId2"/>
          <a:srcRect/>
          <a:stretch>
            <a:fillRect/>
          </a:stretch>
        </p:blipFill>
        <p:spPr bwMode="auto">
          <a:xfrm>
            <a:off x="1285852" y="928670"/>
            <a:ext cx="6630903" cy="5089218"/>
          </a:xfrm>
          <a:prstGeom prst="rect">
            <a:avLst/>
          </a:prstGeom>
          <a:noFill/>
        </p:spPr>
      </p:pic>
      <p:pic>
        <p:nvPicPr>
          <p:cNvPr id="3" name="Picture 4" descr="12"/>
          <p:cNvPicPr>
            <a:picLocks noChangeAspect="1" noChangeArrowheads="1"/>
          </p:cNvPicPr>
          <p:nvPr/>
        </p:nvPicPr>
        <p:blipFill>
          <a:blip r:embed="rId3">
            <a:duotone>
              <a:prstClr val="black"/>
              <a:srgbClr val="D9C3A5">
                <a:tint val="50000"/>
                <a:satMod val="180000"/>
              </a:srgbClr>
            </a:duotone>
          </a:blip>
          <a:srcRect/>
          <a:stretch>
            <a:fillRect/>
          </a:stretch>
        </p:blipFill>
        <p:spPr bwMode="auto">
          <a:xfrm>
            <a:off x="1071538" y="857232"/>
            <a:ext cx="7072362" cy="5429288"/>
          </a:xfrm>
          <a:prstGeom prst="rect">
            <a:avLst/>
          </a:prstGeom>
          <a:noFill/>
          <a:ln w="9525">
            <a:noFill/>
            <a:miter lim="800000"/>
            <a:headEnd/>
            <a:tailEnd/>
          </a:ln>
          <a:effectLst>
            <a:outerShdw blurRad="50800" dist="50800" dir="5400000" algn="ctr" rotWithShape="0">
              <a:srgbClr val="663300"/>
            </a:outerShdw>
          </a:effectLst>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TRIATLON\800px-Weiswampach_triathlon_2007_Peter_Croes_Stijn_Goris.jpg"/>
          <p:cNvPicPr>
            <a:picLocks noChangeAspect="1" noChangeArrowheads="1"/>
          </p:cNvPicPr>
          <p:nvPr/>
        </p:nvPicPr>
        <p:blipFill>
          <a:blip r:embed="rId2"/>
          <a:srcRect/>
          <a:stretch>
            <a:fillRect/>
          </a:stretch>
        </p:blipFill>
        <p:spPr bwMode="auto">
          <a:xfrm>
            <a:off x="12864" y="0"/>
            <a:ext cx="9131136" cy="6858000"/>
          </a:xfrm>
          <a:prstGeom prst="rect">
            <a:avLst/>
          </a:prstGeom>
          <a:noFill/>
        </p:spPr>
      </p:pic>
    </p:spTree>
  </p:cSld>
  <p:clrMapOvr>
    <a:masterClrMapping/>
  </p:clrMapOvr>
  <p:transition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DSCN2077.JPG"/>
          <p:cNvPicPr>
            <a:picLocks noChangeAspect="1" noChangeArrowheads="1"/>
          </p:cNvPicPr>
          <p:nvPr/>
        </p:nvPicPr>
        <p:blipFill>
          <a:blip r:embed="rId2"/>
          <a:srcRect/>
          <a:stretch>
            <a:fillRect/>
          </a:stretch>
        </p:blipFill>
        <p:spPr bwMode="auto">
          <a:xfrm>
            <a:off x="0" y="-428652"/>
            <a:ext cx="9429784" cy="9715568"/>
          </a:xfrm>
          <a:prstGeom prst="rect">
            <a:avLst/>
          </a:prstGeom>
          <a:noFill/>
        </p:spPr>
      </p:pic>
    </p:spTree>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10800000" scaled="1"/>
        </a:gradFill>
        <a:effectLst/>
      </p:bgPr>
    </p:bg>
    <p:spTree>
      <p:nvGrpSpPr>
        <p:cNvPr id="1" name=""/>
        <p:cNvGrpSpPr/>
        <p:nvPr/>
      </p:nvGrpSpPr>
      <p:grpSpPr>
        <a:xfrm>
          <a:off x="0" y="0"/>
          <a:ext cx="0" cy="0"/>
          <a:chOff x="0" y="0"/>
          <a:chExt cx="0" cy="0"/>
        </a:xfrm>
      </p:grpSpPr>
      <p:sp>
        <p:nvSpPr>
          <p:cNvPr id="3" name="Rectangle 4"/>
          <p:cNvSpPr>
            <a:spLocks noChangeArrowheads="1"/>
          </p:cNvSpPr>
          <p:nvPr/>
        </p:nvSpPr>
        <p:spPr bwMode="auto">
          <a:xfrm>
            <a:off x="500034" y="785794"/>
            <a:ext cx="8215370" cy="550072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500034" y="1142984"/>
            <a:ext cx="8001056" cy="4801314"/>
          </a:xfrm>
          <a:prstGeom prst="rect">
            <a:avLst/>
          </a:prstGeom>
        </p:spPr>
        <p:txBody>
          <a:bodyPr wrap="square">
            <a:spAutoFit/>
          </a:bodyPr>
          <a:lstStyle/>
          <a:p>
            <a:pPr algn="ctr"/>
            <a:r>
              <a:rPr lang="es-ES" dirty="0" smtClean="0"/>
              <a:t>Los triatletas tienden a poseer una muy buena forma física, por lo que muchos atletas amateurs escogen el triatlón específicamente para obtener los múltiples beneficios que ofrece a la salud. Dado que las tres disciplinas son deportes de resistencia, casi la totalidad del entrenamiento para este deporte es de ejercicio cardiovascular (ejercicio aeróbico). Además, los triatletas deben prepararse para tres disciplinas diferentes, con lo que se obtiene un mayor equilibrio de toda la musculatura del cuerpo. En comparación con un ciclista, que entrena fundamentalmente las piernas (es decir, un solo subconjunto de la musculatura), un triatleta desarrolla una musculatura firme en las piernas, por el ciclismo y la carrera a pie, y además desarrolla buena musculatura en la parte superior, es decir, brazos, pecho y espalda, debido a la natación. También es un deporte que no cae en la monotonía, ya que se realizan tres tipos de ejercicios, que además incluyen la resistencia mental que muchos triatletas tienen que preparar para resistir el cambio de la bicicleta a la carrera a pie, el cual produce un resentimiento muscular en las piernas, además de la concentración que demandan los triatlones de distancias largas</a:t>
            </a:r>
            <a:endParaRPr lang="es-ES" dirty="0"/>
          </a:p>
        </p:txBody>
      </p:sp>
      <p:pic>
        <p:nvPicPr>
          <p:cNvPr id="4" name="Picture 4" descr="12"/>
          <p:cNvPicPr>
            <a:picLocks noChangeAspect="1" noChangeArrowheads="1"/>
          </p:cNvPicPr>
          <p:nvPr/>
        </p:nvPicPr>
        <p:blipFill>
          <a:blip r:embed="rId2">
            <a:duotone>
              <a:prstClr val="black"/>
              <a:srgbClr val="D9C3A5">
                <a:tint val="50000"/>
                <a:satMod val="180000"/>
              </a:srgbClr>
            </a:duotone>
          </a:blip>
          <a:srcRect/>
          <a:stretch>
            <a:fillRect/>
          </a:stretch>
        </p:blipFill>
        <p:spPr bwMode="auto">
          <a:xfrm>
            <a:off x="214282" y="571480"/>
            <a:ext cx="8715436" cy="5857916"/>
          </a:xfrm>
          <a:prstGeom prst="rect">
            <a:avLst/>
          </a:prstGeom>
          <a:noFill/>
          <a:ln w="9525">
            <a:noFill/>
            <a:miter lim="800000"/>
            <a:headEnd/>
            <a:tailEnd/>
          </a:ln>
          <a:effectLst>
            <a:outerShdw blurRad="50800" dist="50800" dir="5400000" algn="ctr" rotWithShape="0">
              <a:srgbClr val="663300"/>
            </a:outerShdw>
          </a:effectLst>
        </p:spPr>
      </p:pic>
      <p:pic>
        <p:nvPicPr>
          <p:cNvPr id="5" name="Picture 4" descr="pc12"/>
          <p:cNvPicPr>
            <a:picLocks noChangeAspect="1" noChangeArrowheads="1" noCrop="1"/>
          </p:cNvPicPr>
          <p:nvPr/>
        </p:nvPicPr>
        <p:blipFill>
          <a:blip r:embed="rId3"/>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anim calcmode="lin" valueType="num">
                                      <p:cBhvr>
                                        <p:cTn id="18" dur="5000" fill="hold"/>
                                        <p:tgtEl>
                                          <p:spTgt spid="4"/>
                                        </p:tgtEl>
                                        <p:attrNameLst>
                                          <p:attrName>style.rotation</p:attrName>
                                        </p:attrNameLst>
                                      </p:cBhvr>
                                      <p:tavLst>
                                        <p:tav tm="0">
                                          <p:val>
                                            <p:fltVal val="90"/>
                                          </p:val>
                                        </p:tav>
                                        <p:tav tm="100000">
                                          <p:val>
                                            <p:fltVal val="0"/>
                                          </p:val>
                                        </p:tav>
                                      </p:tavLst>
                                    </p:anim>
                                    <p:animEffect transition="in" filter="fade">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TRIATLON\triatlon sevilla 2011 054.JPG"/>
          <p:cNvPicPr>
            <a:picLocks noChangeAspect="1" noChangeArrowheads="1"/>
          </p:cNvPicPr>
          <p:nvPr/>
        </p:nvPicPr>
        <p:blipFill>
          <a:blip r:embed="rId2"/>
          <a:srcRect/>
          <a:stretch>
            <a:fillRect/>
          </a:stretch>
        </p:blipFill>
        <p:spPr bwMode="auto">
          <a:xfrm>
            <a:off x="0" y="0"/>
            <a:ext cx="9474970" cy="6858000"/>
          </a:xfrm>
          <a:prstGeom prst="rect">
            <a:avLst/>
          </a:prstGeom>
          <a:noFill/>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rivas.jpg"/>
          <p:cNvPicPr>
            <a:picLocks noChangeAspect="1" noChangeArrowheads="1"/>
          </p:cNvPicPr>
          <p:nvPr/>
        </p:nvPicPr>
        <p:blipFill>
          <a:blip r:embed="rId2"/>
          <a:srcRect/>
          <a:stretch>
            <a:fillRect/>
          </a:stretch>
        </p:blipFill>
        <p:spPr bwMode="auto">
          <a:xfrm>
            <a:off x="0" y="0"/>
            <a:ext cx="9215468" cy="6858000"/>
          </a:xfrm>
          <a:prstGeom prst="rect">
            <a:avLst/>
          </a:prstGeom>
          <a:noFill/>
        </p:spPr>
      </p:pic>
    </p:spTree>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TRIATLON\beijing_water1.jpg"/>
          <p:cNvPicPr>
            <a:picLocks noChangeAspect="1" noChangeArrowheads="1"/>
          </p:cNvPicPr>
          <p:nvPr/>
        </p:nvPicPr>
        <p:blipFill>
          <a:blip r:embed="rId2"/>
          <a:srcRect/>
          <a:stretch>
            <a:fillRect/>
          </a:stretch>
        </p:blipFill>
        <p:spPr bwMode="auto">
          <a:xfrm>
            <a:off x="-1" y="0"/>
            <a:ext cx="9348415" cy="6858000"/>
          </a:xfrm>
          <a:prstGeom prst="rect">
            <a:avLst/>
          </a:prstGeom>
          <a:noFill/>
        </p:spPr>
      </p:pic>
    </p:spTree>
  </p:cSld>
  <p:clrMapOvr>
    <a:masterClrMapping/>
  </p:clrMapOvr>
  <p:transition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TRIATLON\EL-TRI~1.JPG"/>
          <p:cNvPicPr>
            <a:picLocks noChangeAspect="1" noChangeArrowheads="1"/>
          </p:cNvPicPr>
          <p:nvPr/>
        </p:nvPicPr>
        <p:blipFill>
          <a:blip r:embed="rId2" cstate="print"/>
          <a:srcRect/>
          <a:stretch>
            <a:fillRect/>
          </a:stretch>
        </p:blipFill>
        <p:spPr bwMode="auto">
          <a:xfrm>
            <a:off x="-1" y="0"/>
            <a:ext cx="9138911" cy="6858000"/>
          </a:xfrm>
          <a:prstGeom prst="rect">
            <a:avLst/>
          </a:prstGeom>
          <a:noFill/>
        </p:spPr>
      </p:pic>
    </p:spTree>
  </p:cSld>
  <p:clrMapOvr>
    <a:masterClrMapping/>
  </p:clrMapOvr>
  <p:transition advTm="5000"/>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TRIATLON\Foto%20Triatlon%20general.jpg"/>
          <p:cNvPicPr>
            <a:picLocks noChangeAspect="1" noChangeArrowheads="1"/>
          </p:cNvPicPr>
          <p:nvPr/>
        </p:nvPicPr>
        <p:blipFill>
          <a:blip r:embed="rId2"/>
          <a:srcRect/>
          <a:stretch>
            <a:fillRect/>
          </a:stretch>
        </p:blipFill>
        <p:spPr bwMode="auto">
          <a:xfrm>
            <a:off x="0" y="-1"/>
            <a:ext cx="9144000" cy="7149895"/>
          </a:xfrm>
          <a:prstGeom prst="rect">
            <a:avLst/>
          </a:prstGeom>
          <a:noFill/>
        </p:spPr>
      </p:pic>
    </p:spTree>
  </p:cSld>
  <p:clrMapOvr>
    <a:masterClrMapping/>
  </p:clrMapOvr>
  <p:transition advTm="5000"/>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TRIATLON\iStock_000002306582Small-600x399.jpg"/>
          <p:cNvPicPr>
            <a:picLocks noChangeAspect="1" noChangeArrowheads="1"/>
          </p:cNvPicPr>
          <p:nvPr/>
        </p:nvPicPr>
        <p:blipFill>
          <a:blip r:embed="rId2"/>
          <a:srcRect/>
          <a:stretch>
            <a:fillRect/>
          </a:stretch>
        </p:blipFill>
        <p:spPr bwMode="auto">
          <a:xfrm>
            <a:off x="12862" y="0"/>
            <a:ext cx="9131138" cy="6858000"/>
          </a:xfrm>
          <a:prstGeom prst="rect">
            <a:avLst/>
          </a:prstGeom>
          <a:noFill/>
        </p:spPr>
      </p:pic>
    </p:spTree>
  </p:cSld>
  <p:clrMapOvr>
    <a:masterClrMapping/>
  </p:clrMapOvr>
  <p:transition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TRIATLON\minsize.jpg"/>
          <p:cNvPicPr>
            <a:picLocks noChangeAspect="1" noChangeArrowheads="1"/>
          </p:cNvPicPr>
          <p:nvPr/>
        </p:nvPicPr>
        <p:blipFill>
          <a:blip r:embed="rId2"/>
          <a:srcRect/>
          <a:stretch>
            <a:fillRect/>
          </a:stretch>
        </p:blipFill>
        <p:spPr bwMode="auto">
          <a:xfrm>
            <a:off x="0" y="0"/>
            <a:ext cx="10072722" cy="6858000"/>
          </a:xfrm>
          <a:prstGeom prst="rect">
            <a:avLst/>
          </a:prstGeom>
          <a:noFill/>
        </p:spPr>
      </p:pic>
    </p:spTree>
  </p:cSld>
  <p:clrMapOvr>
    <a:masterClrMapping/>
  </p:clrMapOvr>
  <p:transition advTm="5000"/>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TRIATLON\natacion-triatlon-tarragon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triatlon280311.jpg"/>
          <p:cNvPicPr>
            <a:picLocks noChangeAspect="1" noChangeArrowheads="1"/>
          </p:cNvPicPr>
          <p:nvPr/>
        </p:nvPicPr>
        <p:blipFill>
          <a:blip r:embed="rId2"/>
          <a:srcRect/>
          <a:stretch>
            <a:fillRect/>
          </a:stretch>
        </p:blipFill>
        <p:spPr bwMode="auto">
          <a:xfrm>
            <a:off x="0" y="0"/>
            <a:ext cx="9280690" cy="6858000"/>
          </a:xfrm>
          <a:prstGeom prst="rect">
            <a:avLst/>
          </a:prstGeom>
          <a:noFill/>
        </p:spPr>
      </p:pic>
    </p:spTree>
  </p:cSld>
  <p:clrMapOvr>
    <a:masterClrMapping/>
  </p:clrMapOvr>
  <p:transition advTm="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untitled.bmp"/>
          <p:cNvPicPr>
            <a:picLocks noChangeAspect="1" noChangeArrowheads="1"/>
          </p:cNvPicPr>
          <p:nvPr/>
        </p:nvPicPr>
        <p:blipFill>
          <a:blip r:embed="rId2"/>
          <a:srcRect/>
          <a:stretch>
            <a:fillRect/>
          </a:stretch>
        </p:blipFill>
        <p:spPr bwMode="auto">
          <a:xfrm>
            <a:off x="-9271000" y="-5449888"/>
            <a:ext cx="23466425" cy="15543213"/>
          </a:xfrm>
          <a:prstGeom prst="rect">
            <a:avLst/>
          </a:prstGeom>
          <a:noFill/>
        </p:spPr>
      </p:pic>
    </p:spTree>
  </p:cSld>
  <p:clrMapOvr>
    <a:masterClrMapping/>
  </p:clrMapOvr>
  <p:transition advTm="5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Triatlon_Bicicleta.jpg"/>
          <p:cNvPicPr>
            <a:picLocks noChangeAspect="1" noChangeArrowheads="1"/>
          </p:cNvPicPr>
          <p:nvPr/>
        </p:nvPicPr>
        <p:blipFill>
          <a:blip r:embed="rId2"/>
          <a:srcRect/>
          <a:stretch>
            <a:fillRect/>
          </a:stretch>
        </p:blipFill>
        <p:spPr bwMode="auto">
          <a:xfrm>
            <a:off x="-1" y="0"/>
            <a:ext cx="9144001" cy="7072338"/>
          </a:xfrm>
          <a:prstGeom prst="rect">
            <a:avLst/>
          </a:prstGeom>
          <a:noFill/>
        </p:spPr>
      </p:pic>
    </p:spTree>
  </p:cSld>
  <p:clrMapOvr>
    <a:masterClrMapping/>
  </p:clrMapOvr>
  <p:transition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2012 05 25 Triatlon Olimpico Madrid_74.JPG"/>
          <p:cNvPicPr>
            <a:picLocks noChangeAspect="1" noChangeArrowheads="1"/>
          </p:cNvPicPr>
          <p:nvPr/>
        </p:nvPicPr>
        <p:blipFill>
          <a:blip r:embed="rId2"/>
          <a:srcRect/>
          <a:stretch>
            <a:fillRect/>
          </a:stretch>
        </p:blipFill>
        <p:spPr bwMode="auto">
          <a:xfrm>
            <a:off x="-4665663" y="-3984625"/>
            <a:ext cx="15240001" cy="11487150"/>
          </a:xfrm>
          <a:prstGeom prst="rect">
            <a:avLst/>
          </a:prstGeom>
          <a:noFill/>
        </p:spPr>
      </p:pic>
    </p:spTree>
  </p:cSld>
  <p:clrMapOvr>
    <a:masterClrMapping/>
  </p:clrMapOvr>
  <p:transition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DSCN2077.JPG"/>
          <p:cNvPicPr>
            <a:picLocks noChangeAspect="1" noChangeArrowheads="1"/>
          </p:cNvPicPr>
          <p:nvPr/>
        </p:nvPicPr>
        <p:blipFill>
          <a:blip r:embed="rId2"/>
          <a:srcRect/>
          <a:stretch>
            <a:fillRect/>
          </a:stretch>
        </p:blipFill>
        <p:spPr bwMode="auto">
          <a:xfrm>
            <a:off x="-857288" y="0"/>
            <a:ext cx="7215206" cy="7239007"/>
          </a:xfrm>
          <a:prstGeom prst="flowChartOnlineStorage">
            <a:avLst/>
          </a:prstGeom>
          <a:noFill/>
        </p:spPr>
      </p:pic>
      <p:pic>
        <p:nvPicPr>
          <p:cNvPr id="4" name="Picture 2" descr="C:\Documents and Settings\Dell\Escritorio\rivas.jpg"/>
          <p:cNvPicPr>
            <a:picLocks noChangeAspect="1" noChangeArrowheads="1"/>
          </p:cNvPicPr>
          <p:nvPr/>
        </p:nvPicPr>
        <p:blipFill>
          <a:blip r:embed="rId3"/>
          <a:srcRect/>
          <a:stretch>
            <a:fillRect/>
          </a:stretch>
        </p:blipFill>
        <p:spPr bwMode="auto">
          <a:xfrm flipH="1">
            <a:off x="4286248" y="0"/>
            <a:ext cx="4857752" cy="6858000"/>
          </a:xfrm>
          <a:prstGeom prst="flowChartDelay">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DSC_018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TRIATLON\Norden-y-Spirig-entrando-en-meta-JJ_OO__-Londres-2012.jpg"/>
          <p:cNvPicPr>
            <a:picLocks noChangeAspect="1" noChangeArrowheads="1"/>
          </p:cNvPicPr>
          <p:nvPr/>
        </p:nvPicPr>
        <p:blipFill>
          <a:blip r:embed="rId2"/>
          <a:srcRect/>
          <a:stretch>
            <a:fillRect/>
          </a:stretch>
        </p:blipFill>
        <p:spPr bwMode="auto">
          <a:xfrm>
            <a:off x="-136525" y="0"/>
            <a:ext cx="9280525" cy="6858000"/>
          </a:xfrm>
          <a:prstGeom prst="rect">
            <a:avLst/>
          </a:prstGeom>
          <a:noFill/>
        </p:spPr>
      </p:pic>
    </p:spTree>
  </p:cSld>
  <p:clrMapOvr>
    <a:masterClrMapping/>
  </p:clrMapOvr>
  <p:transition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TRIATLON\triathlon_layout.jpg"/>
          <p:cNvPicPr>
            <a:picLocks noChangeAspect="1" noChangeArrowheads="1"/>
          </p:cNvPicPr>
          <p:nvPr/>
        </p:nvPicPr>
        <p:blipFill>
          <a:blip r:embed="rId2"/>
          <a:srcRect/>
          <a:stretch>
            <a:fillRect/>
          </a:stretch>
        </p:blipFill>
        <p:spPr bwMode="auto">
          <a:xfrm>
            <a:off x="-2128838" y="-2274888"/>
            <a:ext cx="15362238" cy="9601201"/>
          </a:xfrm>
          <a:prstGeom prst="rect">
            <a:avLst/>
          </a:prstGeom>
          <a:noFill/>
        </p:spPr>
      </p:pic>
    </p:spTree>
  </p:cSld>
  <p:clrMapOvr>
    <a:masterClrMapping/>
  </p:clrMapOvr>
  <p:transition advTm="5000"/>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TRIATLON\Triatlon-4.jpg"/>
          <p:cNvPicPr>
            <a:picLocks noChangeAspect="1" noChangeArrowheads="1"/>
          </p:cNvPicPr>
          <p:nvPr/>
        </p:nvPicPr>
        <p:blipFill>
          <a:blip r:embed="rId2" cstate="print"/>
          <a:srcRect/>
          <a:stretch>
            <a:fillRect/>
          </a:stretch>
        </p:blipFill>
        <p:spPr bwMode="auto">
          <a:xfrm>
            <a:off x="-500098" y="-428652"/>
            <a:ext cx="11366906" cy="8143932"/>
          </a:xfrm>
          <a:prstGeom prst="rect">
            <a:avLst/>
          </a:prstGeom>
          <a:noFill/>
        </p:spPr>
      </p:pic>
    </p:spTree>
  </p:cSld>
  <p:clrMapOvr>
    <a:masterClrMapping/>
  </p:clrMapOvr>
  <p:transition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TRIATLON\Triatlon,%20Sidney%202000_jpg.jpg"/>
          <p:cNvPicPr>
            <a:picLocks noChangeAspect="1" noChangeArrowheads="1"/>
          </p:cNvPicPr>
          <p:nvPr/>
        </p:nvPicPr>
        <p:blipFill>
          <a:blip r:embed="rId2"/>
          <a:srcRect/>
          <a:stretch>
            <a:fillRect/>
          </a:stretch>
        </p:blipFill>
        <p:spPr bwMode="auto">
          <a:xfrm>
            <a:off x="-1" y="0"/>
            <a:ext cx="9109541" cy="6858000"/>
          </a:xfrm>
          <a:prstGeom prst="rect">
            <a:avLst/>
          </a:prstGeom>
          <a:noFill/>
        </p:spPr>
      </p:pic>
    </p:spTree>
  </p:cSld>
  <p:clrMapOvr>
    <a:masterClrMapping/>
  </p:clrMapOvr>
  <p:transition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TRIATLON\triatlon_BCN_02.jpg"/>
          <p:cNvPicPr>
            <a:picLocks noChangeAspect="1" noChangeArrowheads="1"/>
          </p:cNvPicPr>
          <p:nvPr/>
        </p:nvPicPr>
        <p:blipFill>
          <a:blip r:embed="rId2"/>
          <a:srcRect/>
          <a:stretch>
            <a:fillRect/>
          </a:stretch>
        </p:blipFill>
        <p:spPr bwMode="auto">
          <a:xfrm>
            <a:off x="-1" y="0"/>
            <a:ext cx="9168677" cy="6858000"/>
          </a:xfrm>
          <a:prstGeom prst="rect">
            <a:avLst/>
          </a:prstGeom>
          <a:noFill/>
        </p:spPr>
      </p:pic>
    </p:spTree>
  </p:cSld>
  <p:clrMapOvr>
    <a:masterClrMapping/>
  </p:clrMapOvr>
  <p:transition advTm="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TRIATLON\triatlo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 name="Picture 4" descr="12"/>
          <p:cNvPicPr>
            <a:picLocks noChangeAspect="1" noChangeArrowheads="1"/>
          </p:cNvPicPr>
          <p:nvPr/>
        </p:nvPicPr>
        <p:blipFill>
          <a:blip r:embed="rId3">
            <a:duotone>
              <a:prstClr val="black"/>
              <a:srgbClr val="D9C3A5">
                <a:tint val="50000"/>
                <a:satMod val="180000"/>
              </a:srgbClr>
            </a:duotone>
          </a:blip>
          <a:srcRect/>
          <a:stretch>
            <a:fillRect/>
          </a:stretch>
        </p:blipFill>
        <p:spPr bwMode="auto">
          <a:xfrm>
            <a:off x="-1" y="0"/>
            <a:ext cx="9190471" cy="6858000"/>
          </a:xfrm>
          <a:prstGeom prst="rect">
            <a:avLst/>
          </a:prstGeom>
          <a:noFill/>
          <a:ln w="9525">
            <a:noFill/>
            <a:miter lim="800000"/>
            <a:headEnd/>
            <a:tailEnd/>
          </a:ln>
          <a:effectLst>
            <a:outerShdw blurRad="50800" dist="50800" dir="5400000" algn="ctr" rotWithShape="0">
              <a:srgbClr val="663300"/>
            </a:outerShdw>
          </a:effectLst>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TRIATLON\triatlon sevilla 2011 05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2857488" y="50004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a:t>
            </a: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DIA . . .</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643438" y="6072206"/>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1000100" y="2928934"/>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RIATLON-">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TRIATLON-</Template>
  <TotalTime>4</TotalTime>
  <Words>604</Words>
  <Application>Microsoft Office PowerPoint</Application>
  <PresentationFormat>Presentación en pantalla (4:3)</PresentationFormat>
  <Paragraphs>40</Paragraphs>
  <Slides>48</Slides>
  <Notes>0</Notes>
  <HiddenSlides>0</HiddenSlides>
  <MMClips>0</MMClips>
  <ScaleCrop>false</ScaleCrop>
  <HeadingPairs>
    <vt:vector size="4" baseType="variant">
      <vt:variant>
        <vt:lpstr>Tema</vt:lpstr>
      </vt:variant>
      <vt:variant>
        <vt:i4>1</vt:i4>
      </vt:variant>
      <vt:variant>
        <vt:lpstr>Títulos de diapositiva</vt:lpstr>
      </vt:variant>
      <vt:variant>
        <vt:i4>48</vt:i4>
      </vt:variant>
    </vt:vector>
  </HeadingPairs>
  <TitlesOfParts>
    <vt:vector size="49" baseType="lpstr">
      <vt:lpstr>TRIATLON-</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2013-05-05T19:50:05Z</dcterms:created>
  <dcterms:modified xsi:type="dcterms:W3CDTF">2013-05-05T19:54:42Z</dcterms:modified>
</cp:coreProperties>
</file>