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1" r:id="rId4"/>
    <p:sldId id="273" r:id="rId5"/>
    <p:sldId id="258" r:id="rId6"/>
    <p:sldId id="260" r:id="rId7"/>
    <p:sldId id="286" r:id="rId8"/>
    <p:sldId id="293" r:id="rId9"/>
    <p:sldId id="290" r:id="rId10"/>
    <p:sldId id="264" r:id="rId11"/>
    <p:sldId id="287" r:id="rId12"/>
    <p:sldId id="262" r:id="rId13"/>
    <p:sldId id="270" r:id="rId14"/>
    <p:sldId id="288" r:id="rId15"/>
    <p:sldId id="275" r:id="rId16"/>
    <p:sldId id="284" r:id="rId17"/>
    <p:sldId id="292" r:id="rId18"/>
    <p:sldId id="261" r:id="rId19"/>
    <p:sldId id="295" r:id="rId20"/>
    <p:sldId id="282" r:id="rId21"/>
    <p:sldId id="285" r:id="rId22"/>
    <p:sldId id="280" r:id="rId23"/>
    <p:sldId id="263" r:id="rId24"/>
    <p:sldId id="279" r:id="rId25"/>
    <p:sldId id="277" r:id="rId26"/>
    <p:sldId id="276" r:id="rId27"/>
    <p:sldId id="259" r:id="rId28"/>
    <p:sldId id="294" r:id="rId29"/>
    <p:sldId id="283" r:id="rId30"/>
    <p:sldId id="266" r:id="rId31"/>
    <p:sldId id="274" r:id="rId32"/>
    <p:sldId id="281" r:id="rId33"/>
    <p:sldId id="269" r:id="rId34"/>
    <p:sldId id="289" r:id="rId35"/>
    <p:sldId id="291" r:id="rId36"/>
    <p:sldId id="265" r:id="rId37"/>
    <p:sldId id="267" r:id="rId38"/>
    <p:sldId id="268" r:id="rId39"/>
    <p:sldId id="278" r:id="rId40"/>
    <p:sldId id="256" r:id="rId4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Led Zeppelin Stairway to Heaven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6080">
        <p14:honeycomb/>
      </p:transition>
    </mc:Choice>
    <mc:Fallback>
      <p:transition spd="slow" advTm="60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5257800" y="4191000"/>
            <a:ext cx="3276600" cy="9906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VE" sz="5400" b="1" dirty="0" smtClean="0">
                <a:solidFill>
                  <a:srgbClr val="FFC000"/>
                </a:solidFill>
              </a:rPr>
              <a:t>TRENES EN EL MUNDO</a:t>
            </a:r>
            <a:endParaRPr lang="es-VE" sz="54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36188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400">
        <p15:prstTrans prst="curtains"/>
      </p:transition>
    </mc:Choice>
    <mc:Fallback>
      <p:transition spd="slow" advTm="144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9151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11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1878">
        <p:fade/>
      </p:transition>
    </mc:Choice>
    <mc:Fallback>
      <p:transition spd="med" advTm="1187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059721"/>
      </p:ext>
    </p:extLst>
  </p:cSld>
  <p:clrMapOvr>
    <a:masterClrMapping/>
  </p:clrMapOvr>
  <p:transition spd="slow" advTm="9717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553494"/>
      </p:ext>
    </p:extLst>
  </p:cSld>
  <p:clrMapOvr>
    <a:masterClrMapping/>
  </p:clrMapOvr>
  <p:transition spd="slow" advTm="10825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8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350">
        <p:split orient="vert"/>
      </p:transition>
    </mc:Choice>
    <mc:Fallback>
      <p:transition spd="slow" advTm="1035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1282">
        <p:circle/>
      </p:transition>
    </mc:Choice>
    <mc:Fallback>
      <p:transition spd="slow" advTm="1128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305724"/>
      </p:ext>
    </p:extLst>
  </p:cSld>
  <p:clrMapOvr>
    <a:masterClrMapping/>
  </p:clrMapOvr>
  <p:transition spd="med" advTm="11171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58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166">
        <p15:prstTrans prst="fallOver"/>
      </p:transition>
    </mc:Choice>
    <mc:Fallback>
      <p:transition spd="slow" advTm="1016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77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47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984">
        <p15:prstTrans prst="drape"/>
      </p:transition>
    </mc:Choice>
    <mc:Fallback>
      <p:transition spd="slow" advTm="99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43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67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922">
        <p15:prstTrans prst="wind"/>
      </p:transition>
    </mc:Choice>
    <mc:Fallback>
      <p:transition spd="slow" advTm="99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26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22">
        <p15:prstTrans prst="prestige"/>
      </p:transition>
    </mc:Choice>
    <mc:Fallback>
      <p:transition spd="slow" advTm="1002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589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9943">
        <p15:prstTrans prst="fracture"/>
      </p:transition>
    </mc:Choice>
    <mc:Fallback>
      <p:transition spd="slow" advTm="994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7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982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120">
        <p15:prstTrans prst="peelOff"/>
      </p:transition>
    </mc:Choice>
    <mc:Fallback>
      <p:transition spd="slow" advTm="101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1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35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917">
        <p:dissolve/>
      </p:transition>
    </mc:Choice>
    <mc:Fallback>
      <p:transition spd="slow" advTm="10917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032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144">
        <p15:prstTrans prst="pageCurlDouble"/>
      </p:transition>
    </mc:Choice>
    <mc:Fallback>
      <p:transition spd="slow" advTm="101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85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740">
        <p:dissolve/>
      </p:transition>
    </mc:Choice>
    <mc:Fallback>
      <p:transition spd="slow" advTm="974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4" y="4762"/>
            <a:ext cx="9148763" cy="685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7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960">
        <p:blinds dir="vert"/>
      </p:transition>
    </mc:Choice>
    <mc:Fallback>
      <p:transition spd="slow" advTm="996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624144"/>
      </p:ext>
    </p:extLst>
  </p:cSld>
  <p:clrMapOvr>
    <a:masterClrMapping/>
  </p:clrMapOvr>
  <p:transition spd="slow" advTm="10019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02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9916">
        <p14:ripple/>
      </p:transition>
    </mc:Choice>
    <mc:Fallback>
      <p:transition spd="slow" advTm="991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160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889">
        <p14:vortex dir="r"/>
      </p:transition>
    </mc:Choice>
    <mc:Fallback>
      <p:transition spd="slow" advTm="98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76" y="0"/>
            <a:ext cx="9172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454741"/>
      </p:ext>
    </p:extLst>
  </p:cSld>
  <p:clrMapOvr>
    <a:masterClrMapping/>
  </p:clrMapOvr>
  <p:transition spd="slow" advTm="10079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18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10123">
        <p14:switch dir="r"/>
      </p:transition>
    </mc:Choice>
    <mc:Fallback>
      <p:transition spd="slow" advTm="1012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286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9750">
        <p14:flip dir="r"/>
      </p:transition>
    </mc:Choice>
    <mc:Fallback>
      <p:transition spd="slow" advTm="975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814" y="19050"/>
            <a:ext cx="9167814" cy="68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383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393">
        <p14:gallery dir="l"/>
      </p:transition>
    </mc:Choice>
    <mc:Fallback>
      <p:transition spd="slow" advTm="939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395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6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9708">
        <p14:prism/>
      </p:transition>
    </mc:Choice>
    <mc:Fallback>
      <p:transition spd="slow" advTm="970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54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113">
        <p14:doors dir="vert"/>
      </p:transition>
    </mc:Choice>
    <mc:Fallback>
      <p:transition spd="slow" advTm="1011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554395"/>
      </p:ext>
    </p:extLst>
  </p:cSld>
  <p:clrMapOvr>
    <a:masterClrMapping/>
  </p:clrMapOvr>
  <p:transition spd="slow" advTm="9910">
    <p:comb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0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 advTm="10152">
        <p14:warp dir="in"/>
      </p:transition>
    </mc:Choice>
    <mc:Fallback>
      <p:transition spd="slow" advTm="101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-14288"/>
            <a:ext cx="9124950" cy="687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90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9758">
        <p14:pan dir="u"/>
      </p:transition>
    </mc:Choice>
    <mc:Fallback>
      <p:transition spd="slow" advTm="97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16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74">
        <p14:ferris dir="l"/>
      </p:transition>
    </mc:Choice>
    <mc:Fallback>
      <p:transition spd="slow" advTm="92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77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0857">
        <p14:conveyor dir="l"/>
      </p:transition>
    </mc:Choice>
    <mc:Fallback>
      <p:transition spd="slow" advTm="10857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6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4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76">
        <p14:prism isContent="1"/>
      </p:transition>
    </mc:Choice>
    <mc:Fallback>
      <p:transition spd="slow" advTm="99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9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230">
        <p14:window dir="vert"/>
      </p:transition>
    </mc:Choice>
    <mc:Fallback>
      <p:transition spd="slow" advTm="92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54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839">
        <p14:prism isContent="1" isInverted="1"/>
      </p:transition>
    </mc:Choice>
    <mc:Fallback>
      <p:transition spd="slow" advTm="983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13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0183">
        <p14:flythrough/>
      </p:transition>
    </mc:Choice>
    <mc:Fallback>
      <p:transition spd="slow" advTm="1018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8" y="-28576"/>
            <a:ext cx="9178534" cy="688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68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89">
        <p14:vortex dir="r"/>
      </p:transition>
    </mc:Choice>
    <mc:Fallback>
      <p:transition spd="slow" advTm="908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51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0028">
        <p14:glitter pattern="hexagon"/>
      </p:transition>
    </mc:Choice>
    <mc:Fallback>
      <p:transition spd="slow" advTm="1002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76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889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1134">
        <p14:honeycomb/>
      </p:transition>
    </mc:Choice>
    <mc:Fallback>
      <p:transition spd="slow" advTm="111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919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1050</TotalTime>
  <Words>20</Words>
  <Application>Microsoft Office PowerPoint</Application>
  <PresentationFormat>Presentación en pantalla (4:3)</PresentationFormat>
  <Paragraphs>3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47</cp:revision>
  <cp:lastPrinted>1601-01-01T00:00:00Z</cp:lastPrinted>
  <dcterms:created xsi:type="dcterms:W3CDTF">2015-02-14T17:45:45Z</dcterms:created>
  <dcterms:modified xsi:type="dcterms:W3CDTF">2015-08-06T00:28:36Z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