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</p:sldMasterIdLst>
  <p:sldIdLst>
    <p:sldId id="256" r:id="rId3"/>
    <p:sldId id="298" r:id="rId4"/>
    <p:sldId id="295" r:id="rId5"/>
    <p:sldId id="257" r:id="rId6"/>
    <p:sldId id="259" r:id="rId7"/>
    <p:sldId id="261" r:id="rId8"/>
    <p:sldId id="262" r:id="rId9"/>
    <p:sldId id="264" r:id="rId10"/>
    <p:sldId id="265" r:id="rId11"/>
    <p:sldId id="268" r:id="rId12"/>
    <p:sldId id="317" r:id="rId13"/>
    <p:sldId id="271" r:id="rId14"/>
    <p:sldId id="273" r:id="rId15"/>
    <p:sldId id="274" r:id="rId16"/>
    <p:sldId id="308" r:id="rId17"/>
    <p:sldId id="275" r:id="rId18"/>
    <p:sldId id="276" r:id="rId19"/>
    <p:sldId id="277" r:id="rId20"/>
    <p:sldId id="278" r:id="rId21"/>
    <p:sldId id="304" r:id="rId22"/>
    <p:sldId id="280" r:id="rId23"/>
    <p:sldId id="310" r:id="rId24"/>
    <p:sldId id="281" r:id="rId25"/>
    <p:sldId id="282" r:id="rId26"/>
    <p:sldId id="306" r:id="rId27"/>
    <p:sldId id="285" r:id="rId28"/>
    <p:sldId id="286" r:id="rId29"/>
    <p:sldId id="287" r:id="rId30"/>
    <p:sldId id="307" r:id="rId31"/>
    <p:sldId id="288" r:id="rId32"/>
    <p:sldId id="289" r:id="rId33"/>
    <p:sldId id="305" r:id="rId34"/>
    <p:sldId id="290" r:id="rId35"/>
    <p:sldId id="302" r:id="rId36"/>
    <p:sldId id="293" r:id="rId37"/>
    <p:sldId id="294" r:id="rId38"/>
    <p:sldId id="301" r:id="rId39"/>
    <p:sldId id="309" r:id="rId40"/>
    <p:sldId id="311" r:id="rId41"/>
    <p:sldId id="314" r:id="rId42"/>
    <p:sldId id="316" r:id="rId4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QkgnTzdbgHxiHEFDzS0lA==" hashData="tlmKqU193FauvqfmCu+0DQtKcOsbKxMW6szGYfTGc4ff1gDm1+T7wk0UleTaG/8EdyCGJudFcHi0R9s6lwiQX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A0000"/>
    <a:srgbClr val="C5C3B4"/>
    <a:srgbClr val="480000"/>
    <a:srgbClr val="9C9D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9" autoAdjust="0"/>
    <p:restoredTop sz="94660"/>
  </p:normalViewPr>
  <p:slideViewPr>
    <p:cSldViewPr snapToGrid="0">
      <p:cViewPr varScale="1">
        <p:scale>
          <a:sx n="54" d="100"/>
          <a:sy n="54" d="100"/>
        </p:scale>
        <p:origin x="614" y="2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77AC0-85AD-42AE-9B19-EA2396DEC1F7}" type="datetimeFigureOut">
              <a:rPr lang="es-ES" smtClean="0"/>
              <a:t>22/12/2016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B7B27-D225-4133-A2BA-45EFE9920E79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735683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77AC0-85AD-42AE-9B19-EA2396DEC1F7}" type="datetimeFigureOut">
              <a:rPr lang="es-ES" smtClean="0"/>
              <a:t>22/12/2016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B7B27-D225-4133-A2BA-45EFE9920E79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2708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77AC0-85AD-42AE-9B19-EA2396DEC1F7}" type="datetimeFigureOut">
              <a:rPr lang="es-ES" smtClean="0"/>
              <a:t>22/12/2016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B7B27-D225-4133-A2BA-45EFE9920E79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06037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77AC0-85AD-42AE-9B19-EA2396DEC1F7}" type="datetimeFigureOut">
              <a:rPr lang="es-ES" smtClean="0"/>
              <a:t>22/12/2016</a:t>
            </a:fld>
            <a:endParaRPr lang="es-E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B7B27-D225-4133-A2BA-45EFE9920E79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571722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77AC0-85AD-42AE-9B19-EA2396DEC1F7}" type="datetimeFigureOut">
              <a:rPr lang="es-ES" smtClean="0"/>
              <a:t>22/12/2016</a:t>
            </a:fld>
            <a:endParaRPr lang="es-E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B7B27-D225-4133-A2BA-45EFE9920E79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56473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77AC0-85AD-42AE-9B19-EA2396DEC1F7}" type="datetimeFigureOut">
              <a:rPr lang="es-ES" smtClean="0"/>
              <a:t>22/12/2016</a:t>
            </a:fld>
            <a:endParaRPr lang="es-E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B7B27-D225-4133-A2BA-45EFE9920E79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517345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77AC0-85AD-42AE-9B19-EA2396DEC1F7}" type="datetimeFigureOut">
              <a:rPr lang="es-ES" smtClean="0"/>
              <a:t>22/12/2016</a:t>
            </a:fld>
            <a:endParaRPr lang="es-E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B7B27-D225-4133-A2BA-45EFE9920E79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507006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77AC0-85AD-42AE-9B19-EA2396DEC1F7}" type="datetimeFigureOut">
              <a:rPr lang="es-ES" smtClean="0"/>
              <a:t>22/12/2016</a:t>
            </a:fld>
            <a:endParaRPr lang="es-E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B7B27-D225-4133-A2BA-45EFE9920E79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942183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77AC0-85AD-42AE-9B19-EA2396DEC1F7}" type="datetimeFigureOut">
              <a:rPr lang="es-ES" smtClean="0"/>
              <a:t>22/12/2016</a:t>
            </a:fld>
            <a:endParaRPr lang="es-E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B7B27-D225-4133-A2BA-45EFE9920E79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240525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77AC0-85AD-42AE-9B19-EA2396DEC1F7}" type="datetimeFigureOut">
              <a:rPr lang="es-ES" smtClean="0"/>
              <a:t>22/12/2016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B7B27-D225-4133-A2BA-45EFE9920E79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68455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77AC0-85AD-42AE-9B19-EA2396DEC1F7}" type="datetimeFigureOut">
              <a:rPr lang="es-ES" smtClean="0"/>
              <a:t>22/12/2016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B7B27-D225-4133-A2BA-45EFE9920E79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49545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7644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977AC0-85AD-42AE-9B19-EA2396DEC1F7}" type="datetimeFigureOut">
              <a:rPr lang="es-ES" smtClean="0"/>
              <a:t>22/12/2016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8B7B27-D225-4133-A2BA-45EFE9920E79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75150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63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png"/><Relationship Id="rId4" Type="http://schemas.openxmlformats.org/officeDocument/2006/relationships/image" Target="../media/image2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6.png"/><Relationship Id="rId10" Type="http://schemas.openxmlformats.org/officeDocument/2006/relationships/image" Target="../media/image7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8016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859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2" name="Art Van Damme Quintet, The String Orchestra Hubert Deuringer &amp; Willli Lehmann - Perdido.wav"/>
          </p:stSnd>
        </p:sndAc>
      </p:transition>
    </mc:Choice>
    <mc:Fallback xmlns="">
      <p:transition spd="slow">
        <p:sndAc>
          <p:stSnd loop="1">
            <p:snd r:embed="rId4" name="Art Van Damme Quintet, The String Orchestra Hubert Deuringer &amp; Willli Lehmann - Perdid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49" r="1"/>
          <a:stretch/>
        </p:blipFill>
        <p:spPr>
          <a:xfrm>
            <a:off x="6092917" y="247"/>
            <a:ext cx="4617720" cy="685775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5675" y="29936"/>
            <a:ext cx="4559662" cy="6788874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71871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bg1">
                <a:lumMod val="6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802" y="280450"/>
            <a:ext cx="4167345" cy="662476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7850" y="46861"/>
            <a:ext cx="4503419" cy="6817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315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2" r="48124"/>
          <a:stretch/>
        </p:blipFill>
        <p:spPr>
          <a:xfrm flipH="1">
            <a:off x="0" y="1"/>
            <a:ext cx="6589488" cy="7068496"/>
          </a:xfrm>
          <a:prstGeom prst="rect">
            <a:avLst/>
          </a:prstGeom>
          <a:gradFill>
            <a:gsLst>
              <a:gs pos="100000">
                <a:schemeClr val="bg2"/>
              </a:gs>
              <a:gs pos="100000">
                <a:schemeClr val="accent4">
                  <a:lumMod val="100000"/>
                </a:schemeClr>
              </a:gs>
            </a:gsLst>
            <a:path path="circle">
              <a:fillToRect l="100000" t="100000"/>
            </a:path>
          </a:gradFill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89488" y="0"/>
            <a:ext cx="5602512" cy="7068496"/>
          </a:xfrm>
          <a:prstGeom prst="rect">
            <a:avLst/>
          </a:prstGeom>
          <a:gradFill>
            <a:gsLst>
              <a:gs pos="100000">
                <a:schemeClr val="bg2"/>
              </a:gs>
              <a:gs pos="100000">
                <a:schemeClr val="accent4">
                  <a:lumMod val="100000"/>
                </a:schemeClr>
              </a:gs>
            </a:gsLst>
            <a:path path="circle">
              <a:fillToRect l="100000" t="100000"/>
            </a:path>
          </a:gradFill>
        </p:spPr>
      </p:pic>
    </p:spTree>
    <p:extLst>
      <p:ext uri="{BB962C8B-B14F-4D97-AF65-F5344CB8AC3E}">
        <p14:creationId xmlns:p14="http://schemas.microsoft.com/office/powerpoint/2010/main" val="1206510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68"/>
          <a:stretch/>
        </p:blipFill>
        <p:spPr>
          <a:xfrm>
            <a:off x="6035040" y="0"/>
            <a:ext cx="5753587" cy="686944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00" r="-840"/>
          <a:stretch/>
        </p:blipFill>
        <p:spPr>
          <a:xfrm>
            <a:off x="6035039" y="-18549"/>
            <a:ext cx="45719" cy="686521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27170" y="-11338"/>
            <a:ext cx="58290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873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6200"/>
            <a:ext cx="12192000" cy="6934200"/>
          </a:xfrm>
          <a:prstGeom prst="rect">
            <a:avLst/>
          </a:prstGeom>
          <a:blipFill dpi="0" rotWithShape="1">
            <a:blip r:embed="rId3">
              <a:alphaModFix amt="90000"/>
            </a:blip>
            <a:srcRect/>
            <a:tile tx="0" ty="0" sx="100000" sy="100000" flip="none" algn="tl"/>
          </a:blipFill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3240" y="0"/>
            <a:ext cx="5007142" cy="6918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516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47"/>
          <a:stretch/>
        </p:blipFill>
        <p:spPr>
          <a:xfrm>
            <a:off x="2794331" y="0"/>
            <a:ext cx="71364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378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36"/>
          <a:stretch/>
        </p:blipFill>
        <p:spPr>
          <a:xfrm>
            <a:off x="6311899" y="1357724"/>
            <a:ext cx="2806699" cy="395899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96" t="-238" r="54052" b="238"/>
          <a:stretch/>
        </p:blipFill>
        <p:spPr>
          <a:xfrm>
            <a:off x="3149542" y="1357724"/>
            <a:ext cx="2806700" cy="3960166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50"/>
          <a:stretch/>
        </p:blipFill>
        <p:spPr>
          <a:xfrm>
            <a:off x="0" y="1357724"/>
            <a:ext cx="2806700" cy="395899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814"/>
          <a:stretch/>
        </p:blipFill>
        <p:spPr>
          <a:xfrm>
            <a:off x="12815" y="1357724"/>
            <a:ext cx="2806700" cy="3958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538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00"/>
                            </p:stCondLst>
                            <p:childTnLst>
                              <p:par>
                                <p:cTn id="1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07407E-6 L 0.25782 -4.07407E-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9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9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900"/>
                            </p:stCondLst>
                            <p:childTnLst>
                              <p:par>
                                <p:cTn id="17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07407E-6 L 0.25937 -4.07407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6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9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900"/>
                            </p:stCondLst>
                            <p:childTnLst>
                              <p:par>
                                <p:cTn id="23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07407E-6 L 0.25157 -4.07407E-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7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48987">
            <a:off x="3251482" y="1396977"/>
            <a:ext cx="6152282" cy="6379832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490720" y="6334780"/>
            <a:ext cx="4805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</a:rPr>
              <a:t>Vinimos al cumpleaños</a:t>
            </a:r>
            <a:endParaRPr lang="es-E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8165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454"/>
          <a:stretch/>
        </p:blipFill>
        <p:spPr>
          <a:xfrm>
            <a:off x="0" y="14481"/>
            <a:ext cx="12192000" cy="68580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68" b="6713"/>
          <a:stretch/>
        </p:blipFill>
        <p:spPr>
          <a:xfrm>
            <a:off x="5613400" y="904852"/>
            <a:ext cx="4164812" cy="560887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173"/>
          <a:stretch/>
        </p:blipFill>
        <p:spPr>
          <a:xfrm>
            <a:off x="1738399" y="977899"/>
            <a:ext cx="4032998" cy="5462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957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A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32" r="20187"/>
          <a:stretch/>
        </p:blipFill>
        <p:spPr>
          <a:xfrm>
            <a:off x="1314815" y="0"/>
            <a:ext cx="9662160" cy="687801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4815" y="1638300"/>
            <a:ext cx="3467100" cy="521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725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037"/>
          <a:stretch/>
        </p:blipFill>
        <p:spPr>
          <a:xfrm>
            <a:off x="3676152" y="-2"/>
            <a:ext cx="4993619" cy="6857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29264" y="516272"/>
            <a:ext cx="4221919" cy="5629225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427" y="516271"/>
            <a:ext cx="4221919" cy="5629225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3636" y="516272"/>
            <a:ext cx="4221919" cy="5629225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2327" y="516271"/>
            <a:ext cx="4221919" cy="562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051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4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  <a:blipFill>
            <a:blip r:embed="rId2">
              <a:alphaModFix amt="14000"/>
            </a:blip>
            <a:tile tx="0" ty="0" sx="100000" sy="100000" flip="none" algn="tl"/>
          </a:blipFill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6860" y="0"/>
            <a:ext cx="8462628" cy="6793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061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8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543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389" r="438" b="-389"/>
          <a:stretch/>
        </p:blipFill>
        <p:spPr>
          <a:xfrm>
            <a:off x="3812033" y="0"/>
            <a:ext cx="4571999" cy="692497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652" t="389" r="438" b="-389"/>
          <a:stretch/>
        </p:blipFill>
        <p:spPr>
          <a:xfrm>
            <a:off x="7792662" y="0"/>
            <a:ext cx="3586538" cy="7286547"/>
          </a:xfrm>
          <a:prstGeom prst="rect">
            <a:avLst/>
          </a:prstGeom>
          <a:scene3d>
            <a:camera prst="isometricOffAxis2Left"/>
            <a:lightRig rig="threePt" dir="t"/>
          </a:scene3d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545" t="389" r="438" b="-389"/>
          <a:stretch/>
        </p:blipFill>
        <p:spPr>
          <a:xfrm flipH="1">
            <a:off x="685799" y="0"/>
            <a:ext cx="3915667" cy="7286547"/>
          </a:xfrm>
          <a:prstGeom prst="rect">
            <a:avLst/>
          </a:prstGeom>
          <a:scene3d>
            <a:camera prst="isometricOffAxis1Righ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2834692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8484"/>
            <a:ext cx="12192000" cy="6886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396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6494" y="0"/>
            <a:ext cx="60390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176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459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434"/>
            <a:ext cx="12192000" cy="6888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169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70079" cy="690765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7853" y="-435044"/>
            <a:ext cx="4361244" cy="5515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017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516"/>
          <a:stretch/>
        </p:blipFill>
        <p:spPr>
          <a:xfrm>
            <a:off x="5955029" y="0"/>
            <a:ext cx="6048285" cy="686113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516"/>
          <a:stretch/>
        </p:blipFill>
        <p:spPr>
          <a:xfrm flipH="1">
            <a:off x="-445770" y="0"/>
            <a:ext cx="6400799" cy="6861132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4836160" y="5963920"/>
            <a:ext cx="5516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</a:rPr>
              <a:t>Congreso de </a:t>
            </a:r>
            <a:r>
              <a:rPr lang="es-ES" sz="2800" b="1" dirty="0" err="1" smtClean="0">
                <a:solidFill>
                  <a:schemeClr val="bg1"/>
                </a:solidFill>
              </a:rPr>
              <a:t>buhos</a:t>
            </a:r>
            <a:endParaRPr lang="es-E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0897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96946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07"/>
          <a:stretch/>
        </p:blipFill>
        <p:spPr>
          <a:xfrm>
            <a:off x="3393440" y="72167"/>
            <a:ext cx="5872479" cy="7029439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53866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753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2142" y="0"/>
            <a:ext cx="514137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51191"/>
          <a:stretch/>
        </p:blipFill>
        <p:spPr>
          <a:xfrm>
            <a:off x="0" y="0"/>
            <a:ext cx="3562143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64"/>
          <a:stretch/>
        </p:blipFill>
        <p:spPr>
          <a:xfrm>
            <a:off x="8703517" y="0"/>
            <a:ext cx="34884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842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3560" y="0"/>
            <a:ext cx="8155940" cy="686816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304"/>
          <a:stretch/>
        </p:blipFill>
        <p:spPr>
          <a:xfrm>
            <a:off x="5963920" y="1826892"/>
            <a:ext cx="1442720" cy="2170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161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308" b="94077" l="11146" r="8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0104"/>
          <a:stretch/>
        </p:blipFill>
        <p:spPr>
          <a:xfrm>
            <a:off x="5257800" y="-195970"/>
            <a:ext cx="4632960" cy="752584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3831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34602" y="800099"/>
            <a:ext cx="3879118" cy="5533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647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7000"/>
            <a:lum/>
          </a:blip>
          <a:srcRect/>
          <a:stretch>
            <a:fillRect t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lipse 2"/>
          <p:cNvSpPr/>
          <p:nvPr/>
        </p:nvSpPr>
        <p:spPr>
          <a:xfrm>
            <a:off x="2446020" y="971551"/>
            <a:ext cx="57150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Elipse 3"/>
          <p:cNvSpPr/>
          <p:nvPr/>
        </p:nvSpPr>
        <p:spPr>
          <a:xfrm>
            <a:off x="8172450" y="2057400"/>
            <a:ext cx="45719" cy="685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066" y="274320"/>
            <a:ext cx="7689738" cy="658368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6171" y="-147321"/>
            <a:ext cx="2798445" cy="279844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112" y="4724400"/>
            <a:ext cx="2143125" cy="21336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72344">
            <a:off x="679840" y="2067213"/>
            <a:ext cx="1872672" cy="1767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706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91928"/>
            <a:ext cx="12192000" cy="7361688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963"/>
          <a:stretch/>
        </p:blipFill>
        <p:spPr>
          <a:xfrm>
            <a:off x="7630160" y="0"/>
            <a:ext cx="4669536" cy="6891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605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197" y="365738"/>
            <a:ext cx="5008715" cy="6642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514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78"/>
          <a:stretch/>
        </p:blipFill>
        <p:spPr>
          <a:xfrm>
            <a:off x="8280400" y="-1"/>
            <a:ext cx="3911600" cy="685799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711"/>
          <a:stretch/>
        </p:blipFill>
        <p:spPr>
          <a:xfrm>
            <a:off x="0" y="1"/>
            <a:ext cx="3773532" cy="6857999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3532" y="-2"/>
            <a:ext cx="4506868" cy="6858000"/>
          </a:xfrm>
          <a:prstGeom prst="rect">
            <a:avLst/>
          </a:prstGeom>
          <a:solidFill>
            <a:schemeClr val="tx1"/>
          </a:solidFill>
        </p:spPr>
      </p:pic>
    </p:spTree>
    <p:extLst>
      <p:ext uri="{BB962C8B-B14F-4D97-AF65-F5344CB8AC3E}">
        <p14:creationId xmlns:p14="http://schemas.microsoft.com/office/powerpoint/2010/main" val="2886249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6320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16320" y="0"/>
            <a:ext cx="607567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575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17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685"/>
          <a:stretch/>
        </p:blipFill>
        <p:spPr>
          <a:xfrm>
            <a:off x="3495295" y="-169"/>
            <a:ext cx="5049265" cy="6858169"/>
          </a:xfrm>
          <a:prstGeom prst="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403983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771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86" r="20259"/>
          <a:stretch/>
        </p:blipFill>
        <p:spPr>
          <a:xfrm flipH="1">
            <a:off x="1727259" y="630323"/>
            <a:ext cx="4368741" cy="5676153"/>
          </a:xfrm>
          <a:prstGeom prst="rect">
            <a:avLst/>
          </a:prstGeom>
          <a:ln w="57150">
            <a:noFill/>
          </a:ln>
        </p:spPr>
      </p:pic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39" r="56479"/>
          <a:stretch/>
        </p:blipFill>
        <p:spPr>
          <a:xfrm>
            <a:off x="5865605" y="-243901"/>
            <a:ext cx="4894730" cy="6860601"/>
          </a:xfrm>
          <a:prstGeom prst="rect">
            <a:avLst/>
          </a:prstGeom>
          <a:ln>
            <a:noFill/>
          </a:ln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45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Bisel 4"/>
          <p:cNvSpPr/>
          <p:nvPr/>
        </p:nvSpPr>
        <p:spPr>
          <a:xfrm>
            <a:off x="7010400" y="2438400"/>
            <a:ext cx="45719" cy="45719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50059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84"/>
          <a:stretch/>
        </p:blipFill>
        <p:spPr>
          <a:xfrm>
            <a:off x="3596640" y="0"/>
            <a:ext cx="4621167" cy="6888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255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8975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840" r="57956"/>
          <a:stretch/>
        </p:blipFill>
        <p:spPr>
          <a:xfrm>
            <a:off x="2823210" y="0"/>
            <a:ext cx="5875020" cy="6928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584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01" r="15713"/>
          <a:stretch/>
        </p:blipFill>
        <p:spPr>
          <a:xfrm>
            <a:off x="0" y="0"/>
            <a:ext cx="4612640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6800" y="-133866"/>
            <a:ext cx="4785360" cy="6991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525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877"/>
          <a:stretch/>
        </p:blipFill>
        <p:spPr>
          <a:xfrm>
            <a:off x="3921761" y="345439"/>
            <a:ext cx="4809389" cy="7225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152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187" y="2444"/>
            <a:ext cx="8248333" cy="685555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75" b="88879" l="5266" r="4739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47342" t="-1245" r="47342" b="1245"/>
          <a:stretch/>
        </p:blipFill>
        <p:spPr>
          <a:xfrm>
            <a:off x="-1381760" y="1935480"/>
            <a:ext cx="3798570" cy="5715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75" b="88879" l="5266" r="4739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47342" t="-1245" r="47342" b="1245"/>
          <a:stretch/>
        </p:blipFill>
        <p:spPr>
          <a:xfrm>
            <a:off x="7914640" y="1935480"/>
            <a:ext cx="379857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959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5870"/>
            <a:ext cx="12192000" cy="8755379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2640330" y="1169520"/>
            <a:ext cx="897255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Tortas para mirar</a:t>
            </a:r>
          </a:p>
          <a:p>
            <a:endParaRPr lang="es-ES" sz="3600" dirty="0"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1"/>
              </a:solidFill>
              <a:latin typeface="Harlow Solid Italic" panose="04030604020F02020D02" pitchFamily="82" charset="0"/>
            </a:endParaRPr>
          </a:p>
          <a:p>
            <a:r>
              <a:rPr lang="es-ES" sz="360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Imágenes de la web</a:t>
            </a:r>
          </a:p>
          <a:p>
            <a:pPr defTabSz="1165225"/>
            <a:r>
              <a:rPr lang="es-ES" sz="3600" dirty="0" err="1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Musica</a:t>
            </a:r>
            <a:r>
              <a:rPr lang="es-ES" sz="360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: </a:t>
            </a:r>
            <a:r>
              <a:rPr lang="es-ES" sz="360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Perdido - Art </a:t>
            </a:r>
            <a:r>
              <a:rPr lang="es-ES" sz="360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Van </a:t>
            </a:r>
            <a:r>
              <a:rPr lang="es-ES" sz="3600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Damme</a:t>
            </a:r>
            <a:r>
              <a:rPr lang="es-ES" sz="360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 </a:t>
            </a:r>
            <a:r>
              <a:rPr lang="es-ES" sz="3600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Quintet</a:t>
            </a:r>
            <a:r>
              <a:rPr lang="es-ES" sz="360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, </a:t>
            </a:r>
            <a:r>
              <a:rPr lang="es-ES" sz="3600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The</a:t>
            </a:r>
            <a:r>
              <a:rPr lang="es-ES" sz="360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 </a:t>
            </a:r>
            <a:r>
              <a:rPr lang="es-ES" sz="3600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String</a:t>
            </a:r>
            <a:r>
              <a:rPr lang="es-ES" sz="360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 </a:t>
            </a:r>
            <a:r>
              <a:rPr lang="es-ES" sz="3600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Orchestra</a:t>
            </a:r>
            <a:r>
              <a:rPr lang="es-ES" sz="360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 </a:t>
            </a:r>
            <a:r>
              <a:rPr lang="es-ES" sz="3600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Hubert</a:t>
            </a:r>
            <a:r>
              <a:rPr lang="es-ES" sz="360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 </a:t>
            </a:r>
            <a:r>
              <a:rPr lang="es-ES" sz="3600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Deuringer</a:t>
            </a:r>
            <a:r>
              <a:rPr lang="es-ES" sz="360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 &amp; </a:t>
            </a:r>
            <a:r>
              <a:rPr lang="es-ES" sz="3600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Willli</a:t>
            </a:r>
            <a:r>
              <a:rPr lang="es-ES" sz="360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 </a:t>
            </a:r>
            <a:r>
              <a:rPr lang="es-ES" sz="3600" dirty="0" err="1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Lehmann</a:t>
            </a:r>
            <a:endParaRPr lang="es-ES" sz="3600" dirty="0" smtClean="0"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1"/>
              </a:solidFill>
              <a:latin typeface="Harlow Solid Italic" panose="04030604020F02020D02" pitchFamily="82" charset="0"/>
            </a:endParaRPr>
          </a:p>
          <a:p>
            <a:pPr defTabSz="1165225"/>
            <a:r>
              <a:rPr lang="es-ES" sz="360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 </a:t>
            </a:r>
          </a:p>
          <a:p>
            <a:pPr defTabSz="1165225"/>
            <a:r>
              <a:rPr lang="es-ES" sz="360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Presentación: Cholulita</a:t>
            </a:r>
            <a:endParaRPr lang="es-ES" sz="3600" dirty="0"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1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9914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2800" dirty="0">
            <a:latin typeface="Harlow Solid Italic" panose="04030604020F02020D02" pitchFamily="82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4002</TotalTime>
  <Words>50</Words>
  <Application>Microsoft Office PowerPoint</Application>
  <PresentationFormat>Panorámica</PresentationFormat>
  <Paragraphs>10</Paragraphs>
  <Slides>41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8" baseType="lpstr">
      <vt:lpstr>Arial</vt:lpstr>
      <vt:lpstr>Calibri</vt:lpstr>
      <vt:lpstr>Calibri Light</vt:lpstr>
      <vt:lpstr>Harlow Solid Italic</vt:lpstr>
      <vt:lpstr>Kristen ITC</vt:lpstr>
      <vt:lpstr>Office Theme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Nelide Venerucci</dc:creator>
  <cp:lastModifiedBy>Nelide Venerucci</cp:lastModifiedBy>
  <cp:revision>243</cp:revision>
  <dcterms:created xsi:type="dcterms:W3CDTF">2016-10-08T01:49:35Z</dcterms:created>
  <dcterms:modified xsi:type="dcterms:W3CDTF">2016-12-22T18:19:58Z</dcterms:modified>
</cp:coreProperties>
</file>