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90" r:id="rId4"/>
    <p:sldId id="318" r:id="rId5"/>
    <p:sldId id="333" r:id="rId6"/>
    <p:sldId id="328" r:id="rId7"/>
    <p:sldId id="330" r:id="rId8"/>
    <p:sldId id="312" r:id="rId9"/>
    <p:sldId id="306" r:id="rId10"/>
    <p:sldId id="307" r:id="rId11"/>
    <p:sldId id="327" r:id="rId12"/>
    <p:sldId id="299" r:id="rId13"/>
    <p:sldId id="326" r:id="rId14"/>
    <p:sldId id="324" r:id="rId15"/>
    <p:sldId id="325" r:id="rId16"/>
    <p:sldId id="310" r:id="rId17"/>
    <p:sldId id="311" r:id="rId18"/>
    <p:sldId id="319" r:id="rId19"/>
    <p:sldId id="331" r:id="rId20"/>
    <p:sldId id="329" r:id="rId21"/>
    <p:sldId id="316" r:id="rId22"/>
    <p:sldId id="320" r:id="rId23"/>
    <p:sldId id="317" r:id="rId24"/>
    <p:sldId id="334" r:id="rId25"/>
    <p:sldId id="315" r:id="rId26"/>
    <p:sldId id="287" r:id="rId27"/>
    <p:sldId id="286" r:id="rId28"/>
    <p:sldId id="335" r:id="rId29"/>
    <p:sldId id="256" r:id="rId30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498DB"/>
    <a:srgbClr val="BC8F00"/>
    <a:srgbClr val="003399"/>
    <a:srgbClr val="800000"/>
    <a:srgbClr val="0066FF"/>
    <a:srgbClr val="CC0000"/>
    <a:srgbClr val="663300"/>
    <a:srgbClr val="40F903"/>
    <a:srgbClr val="281E74"/>
    <a:srgbClr val="34495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40" autoAdjust="0"/>
    <p:restoredTop sz="94660"/>
  </p:normalViewPr>
  <p:slideViewPr>
    <p:cSldViewPr showGuides="1">
      <p:cViewPr varScale="1">
        <p:scale>
          <a:sx n="67" d="100"/>
          <a:sy n="67" d="100"/>
        </p:scale>
        <p:origin x="56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5" Type="http://schemas.openxmlformats.org/officeDocument/2006/relationships/image" Target="../media/image6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5" Type="http://schemas.openxmlformats.org/officeDocument/2006/relationships/image" Target="../media/image19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5" Type="http://schemas.openxmlformats.org/officeDocument/2006/relationships/image" Target="../media/image21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5" Type="http://schemas.openxmlformats.org/officeDocument/2006/relationships/image" Target="../media/image5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5" Type="http://schemas.openxmlformats.org/officeDocument/2006/relationships/image" Target="../media/image34.png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Relationship Id="rId5" Type="http://schemas.openxmlformats.org/officeDocument/2006/relationships/image" Target="../media/image28.png"/><Relationship Id="rId4" Type="http://schemas.openxmlformats.org/officeDocument/2006/relationships/image" Target="../media/image3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Relationship Id="rId5" Type="http://schemas.openxmlformats.org/officeDocument/2006/relationships/image" Target="../media/image35.jpeg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Relationship Id="rId5" Type="http://schemas.openxmlformats.org/officeDocument/2006/relationships/image" Target="../media/image46.png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Relationship Id="rId5" Type="http://schemas.openxmlformats.org/officeDocument/2006/relationships/image" Target="../media/image26.png"/><Relationship Id="rId4" Type="http://schemas.openxmlformats.org/officeDocument/2006/relationships/image" Target="../media/image4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Relationship Id="rId5" Type="http://schemas.openxmlformats.org/officeDocument/2006/relationships/image" Target="../media/image50.png"/><Relationship Id="rId4" Type="http://schemas.openxmlformats.org/officeDocument/2006/relationships/image" Target="../media/image2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Relationship Id="rId5" Type="http://schemas.openxmlformats.org/officeDocument/2006/relationships/image" Target="../media/image27.png"/><Relationship Id="rId4" Type="http://schemas.openxmlformats.org/officeDocument/2006/relationships/image" Target="../media/image5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6.xml"/><Relationship Id="rId5" Type="http://schemas.openxmlformats.org/officeDocument/2006/relationships/image" Target="../media/image58.png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7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62.png"/><Relationship Id="rId7" Type="http://schemas.openxmlformats.org/officeDocument/2006/relationships/image" Target="../media/image66.jpe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9.png"/><Relationship Id="rId10" Type="http://schemas.openxmlformats.org/officeDocument/2006/relationships/image" Target="../media/image7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Me voy enamorando    Chino  Nacho Ft  Farruko (Letra)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680">
        <p14:honeycomb/>
      </p:transition>
    </mc:Choice>
    <mc:Fallback xmlns="">
      <p:transition spd="slow" advTm="46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4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25" y="0"/>
            <a:ext cx="9153525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881187" y="-1143000"/>
            <a:ext cx="5372100" cy="4114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golian Baiti" panose="03000500000000000000" pitchFamily="66" charset="0"/>
                <a:cs typeface="Mongolian Baiti" panose="03000500000000000000" pitchFamily="66" charset="0"/>
              </a:rPr>
              <a:t>TOP 25</a:t>
            </a:r>
          </a:p>
          <a:p>
            <a:pPr algn="ctr"/>
            <a:r>
              <a:rPr lang="es-VE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golian Baiti" panose="03000500000000000000" pitchFamily="66" charset="0"/>
                <a:cs typeface="Mongolian Baiti" panose="03000500000000000000" pitchFamily="66" charset="0"/>
              </a:rPr>
              <a:t>JUGADORES</a:t>
            </a:r>
          </a:p>
          <a:p>
            <a:pPr algn="ctr"/>
            <a:r>
              <a:rPr lang="es-VE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golian Baiti" panose="03000500000000000000" pitchFamily="66" charset="0"/>
                <a:cs typeface="Mongolian Baiti" panose="03000500000000000000" pitchFamily="66" charset="0"/>
              </a:rPr>
              <a:t>DEL </a:t>
            </a:r>
            <a:r>
              <a:rPr lang="es-VE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golian Baiti" panose="03000500000000000000" pitchFamily="66" charset="0"/>
                <a:cs typeface="Mongolian Baiti" panose="03000500000000000000" pitchFamily="66" charset="0"/>
              </a:rPr>
              <a:t>MUNDO</a:t>
            </a:r>
            <a:endParaRPr lang="es-VE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golian Baiti" panose="03000500000000000000" pitchFamily="66" charset="0"/>
              <a:cs typeface="Mongolian Baiti" panose="03000500000000000000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389466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1573">
        <p15:prstTrans prst="curtains"/>
      </p:transition>
    </mc:Choice>
    <mc:Fallback xmlns="">
      <p:transition spd="slow" advTm="115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0209" y="0"/>
            <a:ext cx="5154930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28600"/>
            <a:ext cx="2362200" cy="1524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600" y="3581400"/>
            <a:ext cx="3048000" cy="304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0" y="2971800"/>
            <a:ext cx="2590800" cy="1219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TONY</a:t>
            </a:r>
          </a:p>
          <a:p>
            <a:pPr algn="ctr"/>
            <a:r>
              <a:rPr lang="es-VE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KROOS</a:t>
            </a:r>
            <a:endParaRPr lang="es-VE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6324600" y="-152400"/>
            <a:ext cx="2667000" cy="2286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1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#25</a:t>
            </a:r>
            <a:endParaRPr lang="es-VE" sz="1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68984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7585">
        <p14:ripple/>
      </p:transition>
    </mc:Choice>
    <mc:Fallback xmlns="">
      <p:transition spd="slow" advTm="175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-9525" y="4953000"/>
            <a:ext cx="3048000" cy="1752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FRANK RIBERY</a:t>
            </a:r>
            <a:endParaRPr lang="es-VE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5867400" y="304800"/>
            <a:ext cx="3048000" cy="1981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1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#24</a:t>
            </a:r>
            <a:endParaRPr lang="es-VE" sz="1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304800"/>
            <a:ext cx="2209800" cy="14478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0" y="0"/>
            <a:ext cx="3150394" cy="68580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0997" y="3795712"/>
            <a:ext cx="2819400" cy="289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86544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9053">
        <p14:ripple/>
      </p:transition>
    </mc:Choice>
    <mc:Fallback xmlns="">
      <p:transition spd="slow" advTm="1905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0" y="33337"/>
            <a:ext cx="4878532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28600"/>
            <a:ext cx="1905000" cy="13716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3429000"/>
            <a:ext cx="3112053" cy="3112053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0" y="5162550"/>
            <a:ext cx="2971800" cy="1676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SERGIO</a:t>
            </a:r>
          </a:p>
          <a:p>
            <a:pPr algn="ctr"/>
            <a:r>
              <a:rPr lang="es-VE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RAMOS</a:t>
            </a:r>
            <a:endParaRPr lang="es-VE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5867400" y="228600"/>
            <a:ext cx="3048000" cy="2057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1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#23</a:t>
            </a:r>
            <a:endParaRPr lang="es-VE" sz="1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80983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8687">
        <p14:ripple/>
      </p:transition>
    </mc:Choice>
    <mc:Fallback xmlns="">
      <p:transition spd="slow" advTm="186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-28577" y="3539840"/>
            <a:ext cx="3305175" cy="18145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JOSE</a:t>
            </a:r>
          </a:p>
          <a:p>
            <a:pPr algn="ctr"/>
            <a:r>
              <a:rPr lang="es-VE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“CHICHARITO”</a:t>
            </a:r>
          </a:p>
          <a:p>
            <a:pPr algn="ctr"/>
            <a:r>
              <a:rPr lang="es-VE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HERNANDEZ</a:t>
            </a:r>
            <a:endParaRPr lang="es-VE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6202945" y="176212"/>
            <a:ext cx="2667000" cy="2057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1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#22</a:t>
            </a:r>
            <a:endParaRPr lang="es-VE" sz="1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0" y="4060256"/>
            <a:ext cx="3397832" cy="2588193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6090" y="0"/>
            <a:ext cx="4124597" cy="68580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322" y="138112"/>
            <a:ext cx="1987478" cy="123348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2295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7295">
        <p14:ripple/>
      </p:transition>
    </mc:Choice>
    <mc:Fallback xmlns="">
      <p:transition spd="slow" advTm="172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-19050"/>
            <a:ext cx="4815531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800" y="3824287"/>
            <a:ext cx="3009900" cy="30099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304800"/>
            <a:ext cx="2133600" cy="14478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0" y="3471862"/>
            <a:ext cx="2667000" cy="1676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ARJEN</a:t>
            </a:r>
          </a:p>
          <a:p>
            <a:pPr algn="ctr"/>
            <a:r>
              <a:rPr lang="es-VE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ROBBEN</a:t>
            </a:r>
            <a:endParaRPr lang="es-VE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6100762" y="0"/>
            <a:ext cx="2716685" cy="2209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1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#21</a:t>
            </a:r>
            <a:endParaRPr lang="es-VE" sz="1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5315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8823">
        <p14:ripple/>
      </p:transition>
    </mc:Choice>
    <mc:Fallback xmlns="">
      <p:transition spd="slow" advTm="1882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600" y="40341"/>
            <a:ext cx="3600450" cy="6777317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304800"/>
            <a:ext cx="1905000" cy="13716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9929" y="3810000"/>
            <a:ext cx="2856011" cy="28956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300037" y="4724400"/>
            <a:ext cx="2743200" cy="2133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ANDRES</a:t>
            </a:r>
          </a:p>
          <a:p>
            <a:pPr algn="ctr"/>
            <a:r>
              <a:rPr lang="es-VE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INIESTA</a:t>
            </a:r>
            <a:endParaRPr lang="es-VE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5565540" y="40341"/>
            <a:ext cx="3200400" cy="2209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1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#20</a:t>
            </a:r>
            <a:endParaRPr lang="es-VE" sz="1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72719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7361">
        <p14:ripple/>
      </p:transition>
    </mc:Choice>
    <mc:Fallback xmlns="">
      <p:transition spd="slow" advTm="173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-38100"/>
            <a:ext cx="6934200" cy="69342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28600"/>
            <a:ext cx="2362200" cy="1524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2175" y="3810000"/>
            <a:ext cx="2743200" cy="27432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28600" y="4495800"/>
            <a:ext cx="3124200" cy="1828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MARCUS</a:t>
            </a:r>
          </a:p>
          <a:p>
            <a:pPr algn="ctr"/>
            <a:r>
              <a:rPr lang="es-VE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REUS</a:t>
            </a:r>
            <a:endParaRPr lang="es-VE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5715000" y="457200"/>
            <a:ext cx="3200400" cy="1981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1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#19</a:t>
            </a:r>
            <a:endParaRPr lang="es-VE" sz="1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95937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6758">
        <p14:ripple/>
      </p:transition>
    </mc:Choice>
    <mc:Fallback xmlns="">
      <p:transition spd="slow" advTm="1675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19050"/>
            <a:ext cx="4206374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581400"/>
            <a:ext cx="2652291" cy="316871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871" y="304800"/>
            <a:ext cx="2042221" cy="1447799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33337" y="3581400"/>
            <a:ext cx="2577529" cy="2133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KEVIN</a:t>
            </a:r>
          </a:p>
          <a:p>
            <a:pPr algn="ctr"/>
            <a:r>
              <a:rPr lang="es-VE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BRUYNE</a:t>
            </a:r>
            <a:endParaRPr lang="es-VE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6339974" y="-381001"/>
            <a:ext cx="2651626" cy="2819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1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#18</a:t>
            </a:r>
            <a:endParaRPr lang="es-VE" sz="1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81968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7173">
        <p14:ripple/>
      </p:transition>
    </mc:Choice>
    <mc:Fallback xmlns="">
      <p:transition spd="slow" advTm="171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4912" y="981075"/>
            <a:ext cx="7092078" cy="5876925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8426" y="3919537"/>
            <a:ext cx="2666999" cy="266699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28600"/>
            <a:ext cx="2362200" cy="1524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-42863" y="2166937"/>
            <a:ext cx="2495550" cy="1752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MANUEL </a:t>
            </a:r>
          </a:p>
          <a:p>
            <a:pPr algn="ctr"/>
            <a:r>
              <a:rPr lang="es-VE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NEUVER</a:t>
            </a:r>
            <a:endParaRPr lang="es-VE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5715000" y="381000"/>
            <a:ext cx="2971800" cy="2133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1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#17</a:t>
            </a:r>
            <a:endParaRPr lang="es-VE" sz="1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93509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7792">
        <p14:ripple/>
      </p:transition>
    </mc:Choice>
    <mc:Fallback xmlns="">
      <p:transition spd="slow" advTm="177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228600" y="3962400"/>
            <a:ext cx="3276600" cy="2133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ANGEL</a:t>
            </a:r>
          </a:p>
          <a:p>
            <a:pPr algn="ctr"/>
            <a:r>
              <a:rPr lang="es-E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 MARIA</a:t>
            </a:r>
            <a:endParaRPr lang="es-E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6041434" y="76201"/>
            <a:ext cx="2819400" cy="20573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11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#16</a:t>
            </a:r>
            <a:endParaRPr lang="es-VE" sz="1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28600"/>
            <a:ext cx="2209800" cy="1426931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0034" y="3962400"/>
            <a:ext cx="2590800" cy="25908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012" y="549729"/>
            <a:ext cx="5350193" cy="6248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23199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8100">
        <p14:ripple/>
      </p:transition>
    </mc:Choice>
    <mc:Fallback xmlns="">
      <p:transition spd="slow" advTm="181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19050"/>
            <a:ext cx="4248411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71450"/>
            <a:ext cx="2345436" cy="156362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00" y="3581400"/>
            <a:ext cx="1914685" cy="31242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123759" y="3810000"/>
            <a:ext cx="2895600" cy="1981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PAUL </a:t>
            </a:r>
          </a:p>
          <a:p>
            <a:pPr algn="ctr"/>
            <a:r>
              <a:rPr lang="es-VE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POGBA</a:t>
            </a:r>
            <a:endParaRPr lang="es-VE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6096000" y="304800"/>
            <a:ext cx="2819400" cy="2057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1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#15</a:t>
            </a:r>
            <a:endParaRPr lang="es-VE" sz="1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6795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9868">
        <p14:ripple/>
      </p:transition>
    </mc:Choice>
    <mc:Fallback xmlns="">
      <p:transition spd="slow" advTm="1986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894" y="0"/>
            <a:ext cx="3724212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304800"/>
            <a:ext cx="1904999" cy="14478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400" y="3733800"/>
            <a:ext cx="2857500" cy="28575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0" y="4800600"/>
            <a:ext cx="3393234" cy="15621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ROBIN</a:t>
            </a:r>
          </a:p>
          <a:p>
            <a:pPr algn="ctr"/>
            <a:r>
              <a:rPr lang="es-VE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VAN PERSIE</a:t>
            </a:r>
            <a:endParaRPr lang="es-VE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5867400" y="685800"/>
            <a:ext cx="2895600" cy="2133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1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#14</a:t>
            </a:r>
            <a:endParaRPr lang="es-VE" sz="1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54453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8701">
        <p14:ripple/>
      </p:transition>
    </mc:Choice>
    <mc:Fallback xmlns="">
      <p:transition spd="slow" advTm="187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00012" y="4419600"/>
            <a:ext cx="2667000" cy="2057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ALEXIS</a:t>
            </a:r>
          </a:p>
          <a:p>
            <a:pPr algn="ctr"/>
            <a:r>
              <a:rPr lang="es-VE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SANCHEZ</a:t>
            </a:r>
            <a:endParaRPr lang="es-VE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5715000" y="152400"/>
            <a:ext cx="3200400" cy="210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1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#13</a:t>
            </a:r>
            <a:endParaRPr lang="es-VE" sz="1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304800"/>
            <a:ext cx="1981200" cy="1371599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5886" y="3581400"/>
            <a:ext cx="2716224" cy="3195638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091" y="-599460"/>
            <a:ext cx="6872288" cy="805692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09708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8940">
        <p14:ripple/>
      </p:transition>
    </mc:Choice>
    <mc:Fallback xmlns="">
      <p:transition spd="slow" advTm="189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" y="0"/>
            <a:ext cx="4209098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304800"/>
            <a:ext cx="2172051" cy="1524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600" y="3733800"/>
            <a:ext cx="2895600" cy="28956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85725" y="3200400"/>
            <a:ext cx="3057049" cy="1752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EDINSON</a:t>
            </a:r>
          </a:p>
          <a:p>
            <a:pPr algn="ctr"/>
            <a:r>
              <a:rPr lang="es-VE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CAVANI</a:t>
            </a:r>
            <a:endParaRPr lang="es-VE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6105049" y="0"/>
            <a:ext cx="2895600" cy="2209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1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#12</a:t>
            </a:r>
            <a:endParaRPr lang="es-VE" sz="1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38808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6930">
        <p14:ripple/>
      </p:transition>
    </mc:Choice>
    <mc:Fallback xmlns="">
      <p:transition spd="slow" advTm="1693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005" y="1690686"/>
            <a:ext cx="4456195" cy="5214937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800" y="3733800"/>
            <a:ext cx="2971800" cy="29718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304800"/>
            <a:ext cx="1981200" cy="1371599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152400" y="4274341"/>
            <a:ext cx="2743200" cy="1676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ARTURO</a:t>
            </a:r>
          </a:p>
          <a:p>
            <a:pPr algn="ctr"/>
            <a:r>
              <a:rPr lang="es-VE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VIDAL</a:t>
            </a:r>
            <a:endParaRPr lang="es-VE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6254667" y="-304801"/>
            <a:ext cx="2667000" cy="2590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1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#11</a:t>
            </a:r>
            <a:endParaRPr lang="es-VE" sz="1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71587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4856">
        <p14:ripple/>
      </p:transition>
    </mc:Choice>
    <mc:Fallback xmlns="">
      <p:transition spd="slow" advTm="1485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C8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1" y="3581400"/>
            <a:ext cx="3048000" cy="304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304801"/>
            <a:ext cx="2209800" cy="14478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5634038" y="-228599"/>
            <a:ext cx="3657600" cy="1981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11500" b="1" dirty="0" smtClean="0"/>
              <a:t>#10</a:t>
            </a:r>
            <a:endParaRPr lang="es-VE" sz="11500" b="1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9905" y="0"/>
            <a:ext cx="4007983" cy="6858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152400" y="4267200"/>
            <a:ext cx="3299391" cy="2057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JAMES</a:t>
            </a:r>
          </a:p>
          <a:p>
            <a:pPr algn="ctr"/>
            <a:r>
              <a:rPr lang="es-VE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RODRIGUEZ</a:t>
            </a:r>
            <a:endParaRPr lang="es-VE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31459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5200">
        <p14:ripple/>
      </p:transition>
    </mc:Choice>
    <mc:Fallback xmlns="">
      <p:transition spd="slow" advTm="152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C8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133350"/>
            <a:ext cx="6453342" cy="65913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304800"/>
            <a:ext cx="2209800" cy="154219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3962400"/>
            <a:ext cx="2632273" cy="2667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28600" y="4810125"/>
            <a:ext cx="2971800" cy="190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WAYNE</a:t>
            </a:r>
          </a:p>
          <a:p>
            <a:pPr algn="ctr"/>
            <a:r>
              <a:rPr lang="es-VE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ROONEY</a:t>
            </a:r>
            <a:endParaRPr lang="es-VE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5791200" y="19050"/>
            <a:ext cx="2895600" cy="2057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1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#9</a:t>
            </a:r>
            <a:endParaRPr lang="es-VE" sz="1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26868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6187">
        <p14:ripple/>
      </p:transition>
    </mc:Choice>
    <mc:Fallback xmlns="">
      <p:transition spd="slow" advTm="161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C8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600" y="3657600"/>
            <a:ext cx="3009900" cy="30099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28600"/>
            <a:ext cx="2362200" cy="1524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-678181"/>
            <a:ext cx="5867400" cy="8214361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28600" y="4191000"/>
            <a:ext cx="2667000" cy="2133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TOMAS</a:t>
            </a:r>
          </a:p>
          <a:p>
            <a:pPr algn="ctr"/>
            <a:r>
              <a:rPr lang="es-VE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MULLER</a:t>
            </a:r>
            <a:endParaRPr lang="es-VE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5943600" y="381000"/>
            <a:ext cx="3009900" cy="2133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1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#8</a:t>
            </a:r>
            <a:endParaRPr lang="es-VE" sz="1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06469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5022">
        <p14:ripple/>
      </p:transition>
    </mc:Choice>
    <mc:Fallback xmlns="">
      <p:transition spd="slow" advTm="1502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C8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45" y="0"/>
            <a:ext cx="4643555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636" y="228600"/>
            <a:ext cx="2061328" cy="1524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2238" y="3452811"/>
            <a:ext cx="2666999" cy="2666999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0" y="4786311"/>
            <a:ext cx="3352800" cy="1219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</a:t>
            </a:r>
          </a:p>
          <a:p>
            <a:pPr algn="ctr"/>
            <a:r>
              <a:rPr lang="es-VE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LEWANDOWSKI</a:t>
            </a:r>
            <a:endParaRPr lang="es-VE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5943600" y="228600"/>
            <a:ext cx="2667000" cy="2057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1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#7</a:t>
            </a:r>
            <a:endParaRPr lang="es-VE" sz="1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560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5920">
        <p14:ripple/>
      </p:transition>
    </mc:Choice>
    <mc:Fallback xmlns="">
      <p:transition spd="slow" advTm="159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C8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6827" y="-533400"/>
            <a:ext cx="6279776" cy="8212015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8076" y="3886199"/>
            <a:ext cx="2754923" cy="2754923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" y="304800"/>
            <a:ext cx="2103120" cy="14478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106680" y="4964723"/>
            <a:ext cx="3398520" cy="1676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ZLATAN</a:t>
            </a:r>
          </a:p>
          <a:p>
            <a:pPr algn="ctr"/>
            <a:r>
              <a:rPr lang="es-VE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IBRAHIMOVIC</a:t>
            </a:r>
            <a:endParaRPr lang="es-VE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5933065" y="38100"/>
            <a:ext cx="2895600" cy="1981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1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#6</a:t>
            </a:r>
            <a:endParaRPr lang="es-VE" sz="1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52959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8879">
        <p14:ripple/>
      </p:transition>
    </mc:Choice>
    <mc:Fallback xmlns="">
      <p:transition spd="slow" advTm="1887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C8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3135" y="0"/>
            <a:ext cx="4417730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600" y="3733800"/>
            <a:ext cx="2423691" cy="28956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28600"/>
            <a:ext cx="2209800" cy="1426931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28600" y="4495800"/>
            <a:ext cx="2667000" cy="1676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SERGIO</a:t>
            </a:r>
          </a:p>
          <a:p>
            <a:pPr algn="ctr"/>
            <a:r>
              <a:rPr lang="es-VE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KUN AGUERO</a:t>
            </a:r>
            <a:endParaRPr lang="es-VE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6776102" y="-353335"/>
            <a:ext cx="2210735" cy="2590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1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#5</a:t>
            </a:r>
            <a:endParaRPr lang="es-VE" sz="1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19603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6504">
        <p14:ripple/>
      </p:transition>
    </mc:Choice>
    <mc:Fallback xmlns="">
      <p:transition spd="slow" advTm="165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C8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9929" y="3810000"/>
            <a:ext cx="2856011" cy="28956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021" y="-455167"/>
            <a:ext cx="5483529" cy="7768333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304800"/>
            <a:ext cx="2400607" cy="1600717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0" y="4800600"/>
            <a:ext cx="3124200" cy="190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LUIS</a:t>
            </a:r>
          </a:p>
          <a:p>
            <a:pPr algn="ctr"/>
            <a:r>
              <a:rPr lang="es-VE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SUAREZ</a:t>
            </a:r>
            <a:endParaRPr lang="es-VE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5909928" y="0"/>
            <a:ext cx="2856011" cy="2133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1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#4</a:t>
            </a:r>
            <a:endParaRPr lang="es-VE" sz="1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37321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7758">
        <p14:ripple/>
      </p:transition>
    </mc:Choice>
    <mc:Fallback xmlns="">
      <p:transition spd="slow" advTm="1775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C8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9929" y="3810000"/>
            <a:ext cx="2856011" cy="28956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28600"/>
            <a:ext cx="2340429" cy="16383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0294" y="9525"/>
            <a:ext cx="404622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28600" y="5005387"/>
            <a:ext cx="2971800" cy="1676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NEYMAR</a:t>
            </a:r>
            <a:endParaRPr lang="es-VE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6019800" y="228600"/>
            <a:ext cx="2590800" cy="1638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1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#3</a:t>
            </a:r>
            <a:endParaRPr lang="es-VE" sz="1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25142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6788">
        <p14:ripple/>
      </p:transition>
    </mc:Choice>
    <mc:Fallback xmlns="">
      <p:transition spd="slow" advTm="167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C8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43" y="228600"/>
            <a:ext cx="2399757" cy="1599438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6375" y="3445428"/>
            <a:ext cx="3324225" cy="3324225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398" y="-109518"/>
            <a:ext cx="4297204" cy="6981805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276767" y="4040740"/>
            <a:ext cx="3457033" cy="25886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CRISTIANO</a:t>
            </a:r>
          </a:p>
          <a:p>
            <a:pPr algn="ctr"/>
            <a:r>
              <a:rPr lang="es-VE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RONALDO</a:t>
            </a:r>
            <a:endParaRPr lang="es-VE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6315077" y="185737"/>
            <a:ext cx="2552156" cy="2286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1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#2</a:t>
            </a:r>
            <a:endParaRPr lang="es-VE" sz="1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792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7183">
        <p14:ripple/>
      </p:transition>
    </mc:Choice>
    <mc:Fallback xmlns="">
      <p:transition spd="slow" advTm="1718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C8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9929" y="3810000"/>
            <a:ext cx="2856011" cy="28956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28600"/>
            <a:ext cx="2133600" cy="1524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-381000"/>
            <a:ext cx="5829300" cy="7620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111360" y="4386262"/>
            <a:ext cx="3048000" cy="2286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LIONEL</a:t>
            </a:r>
          </a:p>
          <a:p>
            <a:pPr algn="ctr"/>
            <a:r>
              <a:rPr lang="es-VE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MESSI</a:t>
            </a:r>
            <a:endParaRPr lang="es-VE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6019800" y="228600"/>
            <a:ext cx="2971800" cy="2362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1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#1</a:t>
            </a:r>
            <a:endParaRPr lang="es-VE" sz="1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42446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7403">
        <p14:ripple/>
      </p:transition>
    </mc:Choice>
    <mc:Fallback xmlns="">
      <p:transition spd="slow" advTm="174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038" y="104269"/>
            <a:ext cx="6252962" cy="149445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038" y="4495801"/>
            <a:ext cx="2482886" cy="227395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768" y="4729503"/>
            <a:ext cx="3663934" cy="194738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4521" y="1598727"/>
            <a:ext cx="2762394" cy="276239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5559" y="157494"/>
            <a:ext cx="1987441" cy="3089897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0" y="3364769"/>
            <a:ext cx="2667000" cy="355423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142" y="1319782"/>
            <a:ext cx="3502589" cy="3502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013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748">
        <p14:ripple/>
      </p:transition>
    </mc:Choice>
    <mc:Fallback xmlns="">
      <p:transition spd="slow" advTm="1074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0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521">
        <p14:vortex dir="r"/>
      </p:transition>
    </mc:Choice>
    <mc:Fallback xmlns="">
      <p:transition spd="slow" advTm="852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2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2.8|3.5|1.6|3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3.1|3.6|2.8|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2.8|2.8|1.7|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2.7|2.7|2.3|2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2.7|2.8|4.6|2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2.4|2.3|1.9|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2.4|2.9|2|3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2.3|2.9|1.7|2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2.8|2.8|2.2|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2.5|3.1|1.8|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3.1|3.6|2.7|3.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2.7|3.1|2.5|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2.4|2.7|2.1|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2.2|2.6|2.1|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2.3|2.3|1.7|2.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2.3|2|1.4|2.7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2.2|2.2|1.5|2.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2.2|2.8|1.5|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2.3|2.2|2.4|3.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2.4|2.4|2.4|3.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2.6|2.9|1.8|2.9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3.3|2.4|2.4|3.6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.8|2.4|2|2.7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2.3|2.3|1.8|2.7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2.2|2.6|2.4|2.9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1460</TotalTime>
  <Words>127</Words>
  <Application>Microsoft Office PowerPoint</Application>
  <PresentationFormat>Presentación en pantalla (4:3)</PresentationFormat>
  <Paragraphs>79</Paragraphs>
  <Slides>29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29</vt:i4>
      </vt:variant>
    </vt:vector>
  </HeadingPairs>
  <TitlesOfParts>
    <vt:vector size="33" baseType="lpstr">
      <vt:lpstr>Arial</vt:lpstr>
      <vt:lpstr>Kristen ITC</vt:lpstr>
      <vt:lpstr>Mongolian Baiti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 antonio scognamiglio pugliese</cp:lastModifiedBy>
  <cp:revision>253</cp:revision>
  <cp:lastPrinted>1601-01-01T00:00:00Z</cp:lastPrinted>
  <dcterms:created xsi:type="dcterms:W3CDTF">2015-02-14T17:45:45Z</dcterms:created>
  <dcterms:modified xsi:type="dcterms:W3CDTF">2015-12-16T18:53:54Z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