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3" r:id="rId4"/>
    <p:sldId id="282" r:id="rId5"/>
    <p:sldId id="281" r:id="rId6"/>
    <p:sldId id="280" r:id="rId7"/>
    <p:sldId id="279" r:id="rId8"/>
    <p:sldId id="278" r:id="rId9"/>
    <p:sldId id="277" r:id="rId10"/>
    <p:sldId id="276" r:id="rId11"/>
    <p:sldId id="275" r:id="rId12"/>
    <p:sldId id="274" r:id="rId13"/>
    <p:sldId id="272" r:id="rId14"/>
    <p:sldId id="271" r:id="rId15"/>
    <p:sldId id="270" r:id="rId16"/>
    <p:sldId id="269" r:id="rId17"/>
    <p:sldId id="268" r:id="rId18"/>
    <p:sldId id="267" r:id="rId19"/>
    <p:sldId id="266" r:id="rId20"/>
    <p:sldId id="265" r:id="rId21"/>
    <p:sldId id="264" r:id="rId22"/>
    <p:sldId id="263" r:id="rId23"/>
    <p:sldId id="262" r:id="rId24"/>
    <p:sldId id="261" r:id="rId25"/>
    <p:sldId id="273" r:id="rId26"/>
    <p:sldId id="260" r:id="rId27"/>
    <p:sldId id="285" r:id="rId2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1bXXKT2tfk+es9fRd1O0tg==" hashData="QrdD270PoUZ40eTUbo/WhKZCpL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83AAB-B5F7-40C7-8043-9287A1B14838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4FD3-4276-4A9F-8335-7234DD4C3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83AAB-B5F7-40C7-8043-9287A1B14838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4FD3-4276-4A9F-8335-7234DD4C3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83AAB-B5F7-40C7-8043-9287A1B14838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4FD3-4276-4A9F-8335-7234DD4C3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83AAB-B5F7-40C7-8043-9287A1B14838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4FD3-4276-4A9F-8335-7234DD4C3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83AAB-B5F7-40C7-8043-9287A1B14838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4FD3-4276-4A9F-8335-7234DD4C3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83AAB-B5F7-40C7-8043-9287A1B14838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4FD3-4276-4A9F-8335-7234DD4C3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83AAB-B5F7-40C7-8043-9287A1B14838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4FD3-4276-4A9F-8335-7234DD4C3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83AAB-B5F7-40C7-8043-9287A1B14838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4FD3-4276-4A9F-8335-7234DD4C3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83AAB-B5F7-40C7-8043-9287A1B14838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4FD3-4276-4A9F-8335-7234DD4C3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83AAB-B5F7-40C7-8043-9287A1B14838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4FD3-4276-4A9F-8335-7234DD4C3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783AAB-B5F7-40C7-8043-9287A1B14838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E4FD3-4276-4A9F-8335-7234DD4C3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5000">
    <p:wheel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76CCAA5-5130-4778-884B-9EE1A7A4AAE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5000">
    <p:whee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83AAB-B5F7-40C7-8043-9287A1B14838}" type="datetimeFigureOut">
              <a:rPr lang="es-ES" smtClean="0"/>
              <a:pPr/>
              <a:t>20/10/2013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E4FD3-4276-4A9F-8335-7234DD4C3FF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5000">
    <p:whee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8C756137-CD2B-41AE-9A77-212CCA63F124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5000">
    <p:wheel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pn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34.gif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Tomatina01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67544" y="548680"/>
            <a:ext cx="8208912" cy="5832648"/>
          </a:xfrm>
          <a:prstGeom prst="rect">
            <a:avLst/>
          </a:prstGeom>
        </p:spPr>
      </p:pic>
      <p:pic>
        <p:nvPicPr>
          <p:cNvPr id="5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27652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47664" y="3429000"/>
            <a:ext cx="3781425" cy="638175"/>
          </a:xfrm>
          <a:prstGeom prst="rect">
            <a:avLst/>
          </a:prstGeom>
          <a:noFill/>
        </p:spPr>
      </p:pic>
      <p:pic>
        <p:nvPicPr>
          <p:cNvPr id="27654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932040" y="3501008"/>
            <a:ext cx="609600" cy="638175"/>
          </a:xfrm>
          <a:prstGeom prst="rect">
            <a:avLst/>
          </a:prstGeom>
          <a:noFill/>
        </p:spPr>
      </p:pic>
      <p:pic>
        <p:nvPicPr>
          <p:cNvPr id="27656" name="Picture 8" descr="www.glitterjoy.com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364088" y="3429000"/>
            <a:ext cx="1924050" cy="638175"/>
          </a:xfrm>
          <a:prstGeom prst="rect">
            <a:avLst/>
          </a:prstGeom>
          <a:noFill/>
        </p:spPr>
      </p:pic>
      <p:pic>
        <p:nvPicPr>
          <p:cNvPr id="27658" name="Picture 10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699792" y="620688"/>
            <a:ext cx="3895725" cy="381001"/>
          </a:xfrm>
          <a:prstGeom prst="rect">
            <a:avLst/>
          </a:prstGeom>
          <a:noFill/>
        </p:spPr>
      </p:pic>
      <p:pic>
        <p:nvPicPr>
          <p:cNvPr id="27660" name="Picture 12" descr="www.glitterjoy.com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716016" y="5517232"/>
            <a:ext cx="3819525" cy="504826"/>
          </a:xfrm>
          <a:prstGeom prst="rect">
            <a:avLst/>
          </a:prstGeom>
          <a:noFill/>
        </p:spPr>
      </p:pic>
      <p:pic>
        <p:nvPicPr>
          <p:cNvPr id="27661" name="Picture 13" descr="C:\Users\Usuario\Desktop\descargas\ZNECESARIO PARA PPS\30af75575251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11560" y="5301208"/>
            <a:ext cx="720080" cy="928688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wheel/>
    <p:sndAc>
      <p:stSnd>
        <p:snd r:embed="rId2" name="los campiones de la salsa.wav"/>
      </p:stSnd>
    </p:sndAc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04664"/>
            <a:ext cx="8352928" cy="6048672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08912" cy="597666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80920" cy="6048672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0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08000" y="476672"/>
            <a:ext cx="8128000" cy="5832648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0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7666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0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04656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0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04656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0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04656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6-990x65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80920" cy="597666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0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80920" cy="597666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0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332656"/>
            <a:ext cx="8280920" cy="6021288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0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548680"/>
            <a:ext cx="8136904" cy="5760640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9-990x659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877272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1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476672"/>
            <a:ext cx="8280920" cy="6021288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10-990x65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04664"/>
            <a:ext cx="8280920" cy="6021288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11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04656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12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548680"/>
            <a:ext cx="8220405" cy="5760640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13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8136904" cy="5832648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14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073924" cy="5784304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16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04656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17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04656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18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208912" cy="5949280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20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7544" y="476672"/>
            <a:ext cx="8136904" cy="5871543"/>
          </a:xfrm>
          <a:prstGeom prst="rect">
            <a:avLst/>
          </a:prstGeom>
        </p:spPr>
      </p:pic>
      <p:pic>
        <p:nvPicPr>
          <p:cNvPr id="3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omatina15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39552" y="476672"/>
            <a:ext cx="4098194" cy="5904656"/>
          </a:xfrm>
          <a:prstGeom prst="rect">
            <a:avLst/>
          </a:prstGeom>
        </p:spPr>
      </p:pic>
      <p:pic>
        <p:nvPicPr>
          <p:cNvPr id="3" name="2 Imagen" descr="Tomatina19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57269" y="476672"/>
            <a:ext cx="3747180" cy="5884529"/>
          </a:xfrm>
          <a:prstGeom prst="rect">
            <a:avLst/>
          </a:prstGeom>
        </p:spPr>
      </p:pic>
      <p:pic>
        <p:nvPicPr>
          <p:cNvPr id="1029" name="Picture 5" descr="C:\Users\Usuario\Desktop\descargas\BARRAS PNG\GIF\4889df7de7f7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1323019" y="3320989"/>
            <a:ext cx="6857999" cy="216025"/>
          </a:xfrm>
          <a:prstGeom prst="rect">
            <a:avLst/>
          </a:prstGeom>
          <a:noFill/>
        </p:spPr>
      </p:pic>
      <p:pic>
        <p:nvPicPr>
          <p:cNvPr id="1031" name="Picture 7" descr="C:\Users\Usuario\Desktop\descargas\zzzzzzzzMARCOS\marcosMUY DELGADOS ya\8dc0819d7e_93028477_o2[1] (FILEminimizer).pn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5000">
    <p:wheel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92000">
    <p:whee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</TotalTime>
  <Words>60</Words>
  <Application>Microsoft Office PowerPoint</Application>
  <PresentationFormat>Presentación en pantalla (4:3)</PresentationFormat>
  <Paragraphs>28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7</cp:revision>
  <dcterms:created xsi:type="dcterms:W3CDTF">2013-10-19T13:30:37Z</dcterms:created>
  <dcterms:modified xsi:type="dcterms:W3CDTF">2013-10-19T22:25:16Z</dcterms:modified>
</cp:coreProperties>
</file>