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82" r:id="rId4"/>
    <p:sldId id="371" r:id="rId5"/>
    <p:sldId id="383" r:id="rId6"/>
    <p:sldId id="351" r:id="rId7"/>
    <p:sldId id="395" r:id="rId8"/>
    <p:sldId id="369" r:id="rId9"/>
    <p:sldId id="391" r:id="rId10"/>
    <p:sldId id="346" r:id="rId11"/>
    <p:sldId id="340" r:id="rId12"/>
    <p:sldId id="365" r:id="rId13"/>
    <p:sldId id="393" r:id="rId14"/>
    <p:sldId id="354" r:id="rId15"/>
    <p:sldId id="355" r:id="rId16"/>
    <p:sldId id="352" r:id="rId17"/>
    <p:sldId id="372" r:id="rId18"/>
    <p:sldId id="350" r:id="rId19"/>
    <p:sldId id="353" r:id="rId20"/>
    <p:sldId id="358" r:id="rId21"/>
    <p:sldId id="359" r:id="rId22"/>
    <p:sldId id="360" r:id="rId23"/>
    <p:sldId id="343" r:id="rId24"/>
    <p:sldId id="362" r:id="rId25"/>
    <p:sldId id="366" r:id="rId26"/>
    <p:sldId id="367" r:id="rId27"/>
    <p:sldId id="368" r:id="rId28"/>
    <p:sldId id="373" r:id="rId29"/>
    <p:sldId id="374" r:id="rId30"/>
    <p:sldId id="375" r:id="rId31"/>
    <p:sldId id="377" r:id="rId32"/>
    <p:sldId id="378" r:id="rId33"/>
    <p:sldId id="370" r:id="rId34"/>
    <p:sldId id="392" r:id="rId35"/>
    <p:sldId id="390" r:id="rId36"/>
    <p:sldId id="379" r:id="rId37"/>
    <p:sldId id="380" r:id="rId38"/>
    <p:sldId id="381" r:id="rId39"/>
    <p:sldId id="384" r:id="rId40"/>
    <p:sldId id="386" r:id="rId41"/>
    <p:sldId id="361" r:id="rId42"/>
    <p:sldId id="388" r:id="rId43"/>
    <p:sldId id="385" r:id="rId44"/>
    <p:sldId id="387" r:id="rId45"/>
    <p:sldId id="338" r:id="rId46"/>
    <p:sldId id="396" r:id="rId4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Y1ff5b7lJfJ7E7jLu5VbWg" hashData="6dowxN8x1cXHUl72iTSzdNfxRY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823"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advTm="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advTm="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advTm="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advTm="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advTm="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advTm="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177448A-AC55-44D6-AD7F-88ED6449F86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6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5DFAB61-3C72-44A9-AFCA-5F939F09FBF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alfombrarosa.imujer.com/sites/alfombrarosa.imujer.com/files/Las-8-parejas-famosas-mas-duraderas-8.jp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hyperlink" Target="http://es.wikipedia.org/wiki/N%C3%A1ufrago" TargetMode="External"/><Relationship Id="rId13" Type="http://schemas.openxmlformats.org/officeDocument/2006/relationships/hyperlink" Target="http://es.wikipedia.org/wiki/Band_of_Brothers" TargetMode="External"/><Relationship Id="rId18" Type="http://schemas.openxmlformats.org/officeDocument/2006/relationships/hyperlink" Target="http://es.wikipedia.org/wiki/Apolo_13_(pel%C3%ADcula)" TargetMode="External"/><Relationship Id="rId3" Type="http://schemas.openxmlformats.org/officeDocument/2006/relationships/hyperlink" Target="http://es.wikipedia.org/wiki/Anexo:%C3%93scar_al_mejor_actor" TargetMode="External"/><Relationship Id="rId7" Type="http://schemas.openxmlformats.org/officeDocument/2006/relationships/hyperlink" Target="http://es.wikipedia.org/wiki/Anexo:Globo_de_Oro_al_mejor_actor_-_Drama" TargetMode="External"/><Relationship Id="rId12" Type="http://schemas.openxmlformats.org/officeDocument/2006/relationships/hyperlink" Target="http://es.wikipedia.org/wiki/Anexo:Primetime_Emmy_a_la_mejor_miniserie" TargetMode="External"/><Relationship Id="rId17" Type="http://schemas.openxmlformats.org/officeDocument/2006/relationships/hyperlink" Target="http://es.wikipedia.org/wiki/Anexo:Premio_del_Sindicato_de_Actores_al_mejor_reparto" TargetMode="External"/><Relationship Id="rId2" Type="http://schemas.openxmlformats.org/officeDocument/2006/relationships/hyperlink" Target="http://es.wikipedia.org/wiki/Premios_%C3%93scar" TargetMode="External"/><Relationship Id="rId16" Type="http://schemas.openxmlformats.org/officeDocument/2006/relationships/hyperlink" Target="http://es.wikipedia.org/wiki/Anexo:Premio_del_Sindicato_de_Actores_al_mejor_actor_protagonista" TargetMode="External"/><Relationship Id="rId1" Type="http://schemas.openxmlformats.org/officeDocument/2006/relationships/slideLayout" Target="../slideLayouts/slideLayout7.xml"/><Relationship Id="rId6" Type="http://schemas.openxmlformats.org/officeDocument/2006/relationships/hyperlink" Target="http://es.wikipedia.org/wiki/Premios_Globo_de_Oro" TargetMode="External"/><Relationship Id="rId11" Type="http://schemas.openxmlformats.org/officeDocument/2006/relationships/hyperlink" Target="http://es.wikipedia.org/wiki/Premios_Emmy" TargetMode="External"/><Relationship Id="rId5" Type="http://schemas.openxmlformats.org/officeDocument/2006/relationships/hyperlink" Target="http://es.wikipedia.org/wiki/Forrest_Gump" TargetMode="External"/><Relationship Id="rId15" Type="http://schemas.openxmlformats.org/officeDocument/2006/relationships/hyperlink" Target="http://es.wikipedia.org/wiki/Premios_del_Sindicato_de_Actores" TargetMode="External"/><Relationship Id="rId10" Type="http://schemas.openxmlformats.org/officeDocument/2006/relationships/hyperlink" Target="http://es.wikipedia.org/wiki/Big" TargetMode="External"/><Relationship Id="rId19" Type="http://schemas.openxmlformats.org/officeDocument/2006/relationships/image" Target="../media/image40.png"/><Relationship Id="rId4" Type="http://schemas.openxmlformats.org/officeDocument/2006/relationships/hyperlink" Target="http://es.wikipedia.org/wiki/Philadelphia_(pel%C3%ADcula)" TargetMode="External"/><Relationship Id="rId9" Type="http://schemas.openxmlformats.org/officeDocument/2006/relationships/hyperlink" Target="http://es.wikipedia.org/wiki/Anexo:Globo_de_Oro_al_mejor_actor_-_Comedia_o_musical" TargetMode="External"/><Relationship Id="rId14" Type="http://schemas.openxmlformats.org/officeDocument/2006/relationships/hyperlink" Target="http://es.wikipedia.org/wiki/Anexo:Primetime_Emmy_a_la_mejor_direcci%C3%B3n_-_Miniserie,_telefilme_o_especial_dram%C3%A1tico"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Dell\Escritorio\TOM\untitled.bmp"/>
          <p:cNvPicPr>
            <a:picLocks noChangeAspect="1" noChangeArrowheads="1"/>
          </p:cNvPicPr>
          <p:nvPr/>
        </p:nvPicPr>
        <p:blipFill>
          <a:blip r:embed="rId3"/>
          <a:srcRect/>
          <a:stretch>
            <a:fillRect/>
          </a:stretch>
        </p:blipFill>
        <p:spPr bwMode="auto">
          <a:xfrm>
            <a:off x="0" y="0"/>
            <a:ext cx="9144001" cy="6858000"/>
          </a:xfrm>
          <a:prstGeom prst="rect">
            <a:avLst/>
          </a:prstGeom>
          <a:noFill/>
        </p:spPr>
      </p:pic>
      <p:sp>
        <p:nvSpPr>
          <p:cNvPr id="6" name="5 Rectángulo"/>
          <p:cNvSpPr/>
          <p:nvPr/>
        </p:nvSpPr>
        <p:spPr>
          <a:xfrm>
            <a:off x="0" y="642918"/>
            <a:ext cx="5214942" cy="2308306"/>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rPr>
              <a:t>TOM</a:t>
            </a:r>
          </a:p>
          <a:p>
            <a:pPr algn="ctr"/>
            <a:r>
              <a:rPr lang="es-ES" sz="7200" b="1" i="1" kern="10" dirty="0" smtClean="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rPr>
              <a:t>HANKS </a:t>
            </a:r>
            <a:endParaRPr lang="es-ES" sz="7200" b="1" i="1" kern="10" dirty="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929586" y="5214950"/>
            <a:ext cx="928694" cy="1052513"/>
          </a:xfrm>
          <a:prstGeom prst="rect">
            <a:avLst/>
          </a:prstGeom>
          <a:noFill/>
          <a:ln w="38100">
            <a:solidFill>
              <a:srgbClr val="1CDEF8"/>
            </a:solidFill>
            <a:miter lim="800000"/>
            <a:headEnd/>
            <a:tailEnd/>
          </a:ln>
        </p:spPr>
      </p:pic>
      <p:sp>
        <p:nvSpPr>
          <p:cNvPr id="15" name="14 Rectángulo"/>
          <p:cNvSpPr/>
          <p:nvPr/>
        </p:nvSpPr>
        <p:spPr>
          <a:xfrm>
            <a:off x="4786314" y="5786454"/>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2286016" cy="646331"/>
          </a:xfrm>
          <a:prstGeom prst="rect">
            <a:avLst/>
          </a:prstGeom>
          <a:solidFill>
            <a:srgbClr val="FF33CC"/>
          </a:solidFill>
        </p:spPr>
        <p:txBody>
          <a:bodyPr wrap="square" rtlCol="0">
            <a:spAutoFit/>
          </a:bodyPr>
          <a:lstStyle/>
          <a:p>
            <a:pPr algn="ctr"/>
            <a:r>
              <a:rPr lang="es-ES" dirty="0" smtClean="0"/>
              <a:t>Streets of </a:t>
            </a:r>
            <a:r>
              <a:rPr lang="es-ES" dirty="0" smtClean="0"/>
              <a:t>Philadelfia</a:t>
            </a:r>
          </a:p>
          <a:p>
            <a:pPr algn="ctr"/>
            <a:r>
              <a:rPr lang="es-ES" dirty="0" smtClean="0"/>
              <a:t>My</a:t>
            </a:r>
            <a:r>
              <a:rPr lang="es-ES" dirty="0" smtClean="0"/>
              <a:t>  Way</a:t>
            </a:r>
            <a:endParaRPr lang="es-ES" dirty="0"/>
          </a:p>
        </p:txBody>
      </p:sp>
      <p:sp>
        <p:nvSpPr>
          <p:cNvPr id="16" name="15 Rectángulo"/>
          <p:cNvSpPr/>
          <p:nvPr/>
        </p:nvSpPr>
        <p:spPr>
          <a:xfrm>
            <a:off x="357158" y="2857496"/>
            <a:ext cx="5000660" cy="1754326"/>
          </a:xfrm>
          <a:prstGeom prst="rect">
            <a:avLst/>
          </a:prstGeom>
        </p:spPr>
        <p:txBody>
          <a:bodyPr wrap="square">
            <a:spAutoFit/>
          </a:bodyPr>
          <a:lstStyle/>
          <a:p>
            <a:pPr algn="ctr"/>
            <a:r>
              <a:rPr lang="es-ES" sz="3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Padece una enfermedad por sus papeles</a:t>
            </a:r>
          </a:p>
        </p:txBody>
      </p:sp>
    </p:spTree>
  </p:cSld>
  <p:clrMapOvr>
    <a:masterClrMapping/>
  </p:clrMapOvr>
  <p:transition advTm="16000">
    <p:sndAc>
      <p:stSnd>
        <p:snd r:embed="rId2" name="08 - bruce springteen - streets of philadelfi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6">
                                            <p:txEl>
                                              <p:pRg st="0" end="0"/>
                                            </p:txEl>
                                          </p:spTgt>
                                        </p:tgtEl>
                                        <p:attrNameLst>
                                          <p:attrName>fill.type</p:attrName>
                                        </p:attrNameLst>
                                      </p:cBhvr>
                                      <p:to>
                                        <p:strVal val="solid"/>
                                      </p:to>
                                    </p:set>
                                  </p:childTnLst>
                                </p:cTn>
                              </p:par>
                            </p:childTnLst>
                          </p:cTn>
                        </p:par>
                        <p:par>
                          <p:cTn id="10" fill="hold">
                            <p:stCondLst>
                              <p:cond delay="2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3" dur="100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100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5" dur="1000"/>
                                        <p:tgtEl>
                                          <p:spTgt spid="6">
                                            <p:txEl>
                                              <p:pRg st="1" end="1"/>
                                            </p:txEl>
                                          </p:spTgt>
                                        </p:tgtEl>
                                        <p:attrNameLst>
                                          <p:attrName>fill.type</p:attrName>
                                        </p:attrNameLst>
                                      </p:cBhvr>
                                      <p:to>
                                        <p:strVal val="solid"/>
                                      </p:to>
                                    </p:set>
                                  </p:childTnLst>
                                </p:cTn>
                              </p:par>
                            </p:childTnLst>
                          </p:cTn>
                        </p:par>
                        <p:par>
                          <p:cTn id="16" fill="hold">
                            <p:stCondLst>
                              <p:cond delay="5000"/>
                            </p:stCondLst>
                            <p:childTnLst>
                              <p:par>
                                <p:cTn id="17" presetID="27" presetClass="entr" presetSubtype="0" fill="hold" nodeType="afterEffect">
                                  <p:stCondLst>
                                    <p:cond delay="0"/>
                                  </p:stCondLst>
                                  <p:iterate type="lt">
                                    <p:tmPct val="50000"/>
                                  </p:iterate>
                                  <p:childTnLst>
                                    <p:set>
                                      <p:cBhvr>
                                        <p:cTn id="18" dur="1" fill="hold">
                                          <p:stCondLst>
                                            <p:cond delay="0"/>
                                          </p:stCondLst>
                                        </p:cTn>
                                        <p:tgtEl>
                                          <p:spTgt spid="16">
                                            <p:txEl>
                                              <p:pRg st="0" end="0"/>
                                            </p:txEl>
                                          </p:spTgt>
                                        </p:tgtEl>
                                        <p:attrNameLst>
                                          <p:attrName>style.visibility</p:attrName>
                                        </p:attrNameLst>
                                      </p:cBhvr>
                                      <p:to>
                                        <p:strVal val="visible"/>
                                      </p:to>
                                    </p:set>
                                    <p:anim calcmode="discrete" valueType="clr">
                                      <p:cBhvr override="childStyle">
                                        <p:cTn id="19" dur="500"/>
                                        <p:tgtEl>
                                          <p:spTgt spid="1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500"/>
                                        <p:tgtEl>
                                          <p:spTgt spid="16">
                                            <p:txEl>
                                              <p:pRg st="0" end="0"/>
                                            </p:txEl>
                                          </p:spTgt>
                                        </p:tgtEl>
                                        <p:attrNameLst>
                                          <p:attrName>fillcolor</p:attrName>
                                        </p:attrNameLst>
                                      </p:cBhvr>
                                      <p:tavLst>
                                        <p:tav tm="0">
                                          <p:val>
                                            <p:clrVal>
                                              <a:schemeClr val="accent2"/>
                                            </p:clrVal>
                                          </p:val>
                                        </p:tav>
                                        <p:tav tm="50000">
                                          <p:val>
                                            <p:clrVal>
                                              <a:schemeClr val="hlink"/>
                                            </p:clrVal>
                                          </p:val>
                                        </p:tav>
                                      </p:tavLst>
                                    </p:anim>
                                    <p:set>
                                      <p:cBhvr>
                                        <p:cTn id="21" dur="500"/>
                                        <p:tgtEl>
                                          <p:spTgt spid="1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TOM\Tom_Hanks_face.jpg"/>
          <p:cNvPicPr>
            <a:picLocks noChangeAspect="1" noChangeArrowheads="1"/>
          </p:cNvPicPr>
          <p:nvPr/>
        </p:nvPicPr>
        <p:blipFill>
          <a:blip r:embed="rId2"/>
          <a:srcRect/>
          <a:stretch>
            <a:fillRect/>
          </a:stretch>
        </p:blipFill>
        <p:spPr bwMode="auto">
          <a:xfrm>
            <a:off x="4143372" y="0"/>
            <a:ext cx="5000628" cy="6863714"/>
          </a:xfrm>
          <a:prstGeom prst="rect">
            <a:avLst/>
          </a:prstGeom>
          <a:noFill/>
        </p:spPr>
      </p:pic>
      <p:sp>
        <p:nvSpPr>
          <p:cNvPr id="3" name="2 Rectángulo"/>
          <p:cNvSpPr/>
          <p:nvPr/>
        </p:nvSpPr>
        <p:spPr>
          <a:xfrm>
            <a:off x="428596" y="714356"/>
            <a:ext cx="3500430" cy="5755422"/>
          </a:xfrm>
          <a:prstGeom prst="rect">
            <a:avLst/>
          </a:prstGeom>
        </p:spPr>
        <p:txBody>
          <a:bodyPr wrap="square">
            <a:spAutoFit/>
          </a:bodyPr>
          <a:lstStyle/>
          <a:p>
            <a:r>
              <a:rPr lang="es-ES" sz="1600" b="1" i="1" dirty="0" smtClean="0"/>
              <a:t>El actor estadounidense Tom Hanks aseguró en Londres que no volverá a aceptar un papel que le exija engordar, después de que a principios de semana le diagnosticaran diabetes de tipo 2.</a:t>
            </a:r>
          </a:p>
          <a:p>
            <a:r>
              <a:rPr lang="es-ES" sz="1600" b="1" i="1" dirty="0" smtClean="0"/>
              <a:t>El ganador de dos Óscar ha tenido que aumentar y perder peso por requerimientos del guión en varias ocasiones, lo que podría ser causa de su enfermedad, que desveló en la noche del martes en la televisión estadounidense.</a:t>
            </a:r>
          </a:p>
          <a:p>
            <a:r>
              <a:rPr lang="es-ES" sz="1600" b="1" i="1" dirty="0" smtClean="0"/>
              <a:t>En declaraciones a la cadena británica BBC, Hanks, que inaugura el Festival de Cine de Londres con </a:t>
            </a:r>
            <a:r>
              <a:rPr lang="es-ES" sz="1600" b="1" i="1" dirty="0" err="1" smtClean="0"/>
              <a:t>Captain</a:t>
            </a:r>
            <a:r>
              <a:rPr lang="es-ES" sz="1600" b="1" i="1" dirty="0" smtClean="0"/>
              <a:t> Phillips (Capitán Phillips), indicó que ha hablado con muchos actores obligados a engordar para determinados papeles y "nadie quiere volver a hacerlo".</a:t>
            </a:r>
            <a:endParaRPr lang="es-ES" sz="1600" b="1" i="1" dirty="0"/>
          </a:p>
        </p:txBody>
      </p:sp>
    </p:spTree>
  </p:cSld>
  <p:clrMapOvr>
    <a:masterClrMapping/>
  </p:clrMapOvr>
  <p:transition advTm="4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TOM\Big-Tom-Hanks.jpg"/>
          <p:cNvPicPr>
            <a:picLocks noChangeAspect="1" noChangeArrowheads="1"/>
          </p:cNvPicPr>
          <p:nvPr/>
        </p:nvPicPr>
        <p:blipFill>
          <a:blip r:embed="rId2"/>
          <a:srcRect/>
          <a:stretch>
            <a:fillRect/>
          </a:stretch>
        </p:blipFill>
        <p:spPr bwMode="auto">
          <a:xfrm>
            <a:off x="-1" y="0"/>
            <a:ext cx="9413691" cy="7072338"/>
          </a:xfrm>
          <a:prstGeom prst="rect">
            <a:avLst/>
          </a:prstGeom>
          <a:noFill/>
        </p:spPr>
      </p:pic>
    </p:spTree>
  </p:cSld>
  <p:clrMapOvr>
    <a:masterClrMapping/>
  </p:clrMapOvr>
  <p:transition advTm="6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TOM\Tom Hanks (3).jpg"/>
          <p:cNvPicPr>
            <a:picLocks noChangeAspect="1" noChangeArrowheads="1"/>
          </p:cNvPicPr>
          <p:nvPr/>
        </p:nvPicPr>
        <p:blipFill>
          <a:blip r:embed="rId2"/>
          <a:srcRect/>
          <a:stretch>
            <a:fillRect/>
          </a:stretch>
        </p:blipFill>
        <p:spPr bwMode="auto">
          <a:xfrm>
            <a:off x="0" y="0"/>
            <a:ext cx="5214942" cy="6953256"/>
          </a:xfrm>
          <a:prstGeom prst="rect">
            <a:avLst/>
          </a:prstGeom>
          <a:noFill/>
        </p:spPr>
      </p:pic>
      <p:pic>
        <p:nvPicPr>
          <p:cNvPr id="3" name="Picture 3" descr="C:\Documents and Settings\Dell\Escritorio\TOM\200px-ACMI_14.jpg"/>
          <p:cNvPicPr>
            <a:picLocks noChangeAspect="1" noChangeArrowheads="1"/>
          </p:cNvPicPr>
          <p:nvPr/>
        </p:nvPicPr>
        <p:blipFill>
          <a:blip r:embed="rId3"/>
          <a:srcRect/>
          <a:stretch>
            <a:fillRect/>
          </a:stretch>
        </p:blipFill>
        <p:spPr bwMode="auto">
          <a:xfrm>
            <a:off x="5025081" y="0"/>
            <a:ext cx="4118919" cy="6858000"/>
          </a:xfrm>
          <a:prstGeom prst="rect">
            <a:avLst/>
          </a:prstGeom>
          <a:noFill/>
        </p:spPr>
      </p:pic>
    </p:spTree>
  </p:cSld>
  <p:clrMapOvr>
    <a:masterClrMapping/>
  </p:clrMapOvr>
  <p:transition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TOM\untitled.bmp"/>
          <p:cNvPicPr>
            <a:picLocks noChangeAspect="1" noChangeArrowheads="1"/>
          </p:cNvPicPr>
          <p:nvPr/>
        </p:nvPicPr>
        <p:blipFill>
          <a:blip r:embed="rId2"/>
          <a:srcRect/>
          <a:stretch>
            <a:fillRect/>
          </a:stretch>
        </p:blipFill>
        <p:spPr bwMode="auto">
          <a:xfrm>
            <a:off x="-1214478" y="0"/>
            <a:ext cx="11430000" cy="6858000"/>
          </a:xfrm>
          <a:prstGeom prst="rect">
            <a:avLst/>
          </a:prstGeom>
          <a:noFill/>
        </p:spPr>
      </p:pic>
    </p:spTree>
  </p:cSld>
  <p:clrMapOvr>
    <a:masterClrMapping/>
  </p:clrMapOvr>
  <p:transition advTm="8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TOM\Tom_Hanks_face.jpg"/>
          <p:cNvPicPr>
            <a:picLocks noChangeAspect="1" noChangeArrowheads="1"/>
          </p:cNvPicPr>
          <p:nvPr/>
        </p:nvPicPr>
        <p:blipFill>
          <a:blip r:embed="rId2"/>
          <a:srcRect/>
          <a:stretch>
            <a:fillRect/>
          </a:stretch>
        </p:blipFill>
        <p:spPr bwMode="auto">
          <a:xfrm flipH="1">
            <a:off x="0" y="0"/>
            <a:ext cx="5072066" cy="6863714"/>
          </a:xfrm>
          <a:prstGeom prst="rect">
            <a:avLst/>
          </a:prstGeom>
          <a:noFill/>
        </p:spPr>
      </p:pic>
      <p:sp>
        <p:nvSpPr>
          <p:cNvPr id="4" name="3 Rectángulo"/>
          <p:cNvSpPr/>
          <p:nvPr/>
        </p:nvSpPr>
        <p:spPr>
          <a:xfrm>
            <a:off x="5500694" y="142852"/>
            <a:ext cx="3643306" cy="6740307"/>
          </a:xfrm>
          <a:prstGeom prst="rect">
            <a:avLst/>
          </a:prstGeom>
        </p:spPr>
        <p:txBody>
          <a:bodyPr wrap="square">
            <a:spAutoFit/>
          </a:bodyPr>
          <a:lstStyle/>
          <a:p>
            <a:r>
              <a:rPr lang="es-ES" sz="1600" b="1" i="1" dirty="0" smtClean="0"/>
              <a:t>"Creo que es cosa de los jóvenes. Tengo 57 años y no creo que vaya a aceptar ningún papel -o irme de vacaciones - y volver a engordar 30 libras (14 kilos)", apuntó Hanks, que el martes reveló su dolencia en el programa "Late Show </a:t>
            </a:r>
            <a:r>
              <a:rPr lang="es-ES" sz="1600" b="1" i="1" dirty="0" err="1" smtClean="0"/>
              <a:t>with</a:t>
            </a:r>
            <a:r>
              <a:rPr lang="es-ES" sz="1600" b="1" i="1" dirty="0" smtClean="0"/>
              <a:t> David </a:t>
            </a:r>
            <a:r>
              <a:rPr lang="es-ES" sz="1600" b="1" i="1" dirty="0" err="1" smtClean="0"/>
              <a:t>Latterman</a:t>
            </a:r>
            <a:r>
              <a:rPr lang="es-ES" sz="1600" b="1" i="1" dirty="0" smtClean="0"/>
              <a:t>" de CBS.</a:t>
            </a:r>
          </a:p>
          <a:p>
            <a:r>
              <a:rPr lang="es-ES" sz="1600" b="1" i="1" dirty="0" smtClean="0"/>
              <a:t>Las personas que padecen diabetes de tipo 2 -la más común- no producen suficiente insulina o la que producen no funciona correctamente, lo que provoca un exceso de glucosa en la sangre.</a:t>
            </a:r>
          </a:p>
          <a:p>
            <a:r>
              <a:rPr lang="es-ES" sz="1600" b="1" i="1" dirty="0" smtClean="0"/>
              <a:t>El intérprete estadounidense, que ya padecía síntomas de diabetes desde los 36 años, ha protagonizado varias cintas que le han exigido fluctuaciones drásticas de peso, como </a:t>
            </a:r>
            <a:r>
              <a:rPr lang="es-ES" sz="1600" b="1" i="1" dirty="0" err="1" smtClean="0"/>
              <a:t>Cast</a:t>
            </a:r>
            <a:r>
              <a:rPr lang="es-ES" sz="1600" b="1" i="1" dirty="0" smtClean="0"/>
              <a:t> </a:t>
            </a:r>
            <a:r>
              <a:rPr lang="es-ES" sz="1600" b="1" i="1" dirty="0" err="1" smtClean="0"/>
              <a:t>Away</a:t>
            </a:r>
            <a:r>
              <a:rPr lang="es-ES" sz="1600" b="1" i="1" dirty="0" smtClean="0"/>
              <a:t> (Náufrago, 2000) o </a:t>
            </a:r>
            <a:r>
              <a:rPr lang="es-ES" sz="1600" b="1" i="1" dirty="0" err="1" smtClean="0"/>
              <a:t>Philadelphia</a:t>
            </a:r>
            <a:r>
              <a:rPr lang="es-ES" sz="1600" b="1" i="1" dirty="0" smtClean="0"/>
              <a:t> (1993), para las que tuvo que adelgazar de forma notable.</a:t>
            </a:r>
          </a:p>
          <a:p>
            <a:r>
              <a:rPr lang="es-ES" sz="1600" b="1" i="1" dirty="0" smtClean="0"/>
              <a:t>El Festival de Cine de Londres reunirá hasta el 20 de octubre a más de 200 actores y directores, con 22 estrenos mundiales.</a:t>
            </a:r>
            <a:endParaRPr lang="es-ES" sz="1600" b="1" i="1" dirty="0"/>
          </a:p>
        </p:txBody>
      </p:sp>
    </p:spTree>
  </p:cSld>
  <p:clrMapOvr>
    <a:masterClrMapping/>
  </p:clrMapOvr>
  <p:transition advTm="38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TOM\castaway.jpg"/>
          <p:cNvPicPr>
            <a:picLocks noChangeAspect="1" noChangeArrowheads="1"/>
          </p:cNvPicPr>
          <p:nvPr/>
        </p:nvPicPr>
        <p:blipFill>
          <a:blip r:embed="rId2"/>
          <a:srcRect/>
          <a:stretch>
            <a:fillRect/>
          </a:stretch>
        </p:blipFill>
        <p:spPr bwMode="auto">
          <a:xfrm>
            <a:off x="-1" y="0"/>
            <a:ext cx="9178945" cy="6858000"/>
          </a:xfrm>
          <a:prstGeom prst="rect">
            <a:avLst/>
          </a:prstGeom>
          <a:noFill/>
        </p:spPr>
      </p:pic>
    </p:spTree>
  </p:cSld>
  <p:clrMapOvr>
    <a:masterClrMapping/>
  </p:clrMapOvr>
  <p:transition advTm="6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TOM\Tom-Hanks.jpg"/>
          <p:cNvPicPr>
            <a:picLocks noChangeAspect="1" noChangeArrowheads="1"/>
          </p:cNvPicPr>
          <p:nvPr/>
        </p:nvPicPr>
        <p:blipFill>
          <a:blip r:embed="rId2"/>
          <a:srcRect/>
          <a:stretch>
            <a:fillRect/>
          </a:stretch>
        </p:blipFill>
        <p:spPr bwMode="auto">
          <a:xfrm>
            <a:off x="0" y="167268"/>
            <a:ext cx="9144000" cy="6690732"/>
          </a:xfrm>
          <a:prstGeom prst="rect">
            <a:avLst/>
          </a:prstGeom>
          <a:noFill/>
        </p:spPr>
      </p:pic>
    </p:spTree>
  </p:cSld>
  <p:clrMapOvr>
    <a:masterClrMapping/>
  </p:clrMapOvr>
  <p:transition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TOM\tom-hanks-ART.jpg"/>
          <p:cNvPicPr>
            <a:picLocks noChangeAspect="1" noChangeArrowheads="1"/>
          </p:cNvPicPr>
          <p:nvPr/>
        </p:nvPicPr>
        <p:blipFill>
          <a:blip r:embed="rId2"/>
          <a:srcRect/>
          <a:stretch>
            <a:fillRect/>
          </a:stretch>
        </p:blipFill>
        <p:spPr bwMode="auto">
          <a:xfrm>
            <a:off x="0" y="0"/>
            <a:ext cx="9144000" cy="8072446"/>
          </a:xfrm>
          <a:prstGeom prst="rect">
            <a:avLst/>
          </a:prstGeom>
          <a:noFill/>
        </p:spPr>
      </p:pic>
    </p:spTree>
  </p:cSld>
  <p:clrMapOvr>
    <a:masterClrMapping/>
  </p:clrMapOvr>
  <p:transition advTm="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TOM\untitled.bmp"/>
          <p:cNvPicPr>
            <a:picLocks noChangeAspect="1" noChangeArrowheads="1"/>
          </p:cNvPicPr>
          <p:nvPr/>
        </p:nvPicPr>
        <p:blipFill>
          <a:blip r:embed="rId2"/>
          <a:srcRect/>
          <a:stretch>
            <a:fillRect/>
          </a:stretch>
        </p:blipFill>
        <p:spPr bwMode="auto">
          <a:xfrm>
            <a:off x="-1" y="-285776"/>
            <a:ext cx="9144001" cy="7286676"/>
          </a:xfrm>
          <a:prstGeom prst="rect">
            <a:avLst/>
          </a:prstGeom>
          <a:noFill/>
        </p:spPr>
      </p:pic>
      <p:sp>
        <p:nvSpPr>
          <p:cNvPr id="3" name="2 Rectángulo"/>
          <p:cNvSpPr/>
          <p:nvPr/>
        </p:nvSpPr>
        <p:spPr>
          <a:xfrm>
            <a:off x="714348" y="785794"/>
            <a:ext cx="3214694" cy="5632311"/>
          </a:xfrm>
          <a:prstGeom prst="rect">
            <a:avLst/>
          </a:prstGeom>
        </p:spPr>
        <p:txBody>
          <a:bodyPr wrap="square">
            <a:spAutoFit/>
          </a:bodyPr>
          <a:lstStyle/>
          <a:p>
            <a:pPr algn="ctr"/>
            <a:r>
              <a:rPr lang="es-ES" dirty="0" smtClean="0">
                <a:solidFill>
                  <a:srgbClr val="00FFFF"/>
                </a:solidFill>
              </a:rPr>
              <a:t>Nació en la ciudad californiana de Concord y es hijo de un ayudante de escenarios en obras teatrales llamado Mefford Hanks y una enfermera llamada Janet Marylyn, además del hermano pequeño de Sandra y Lawrence Hanks. Estudió en el </a:t>
            </a:r>
            <a:r>
              <a:rPr lang="es-ES" i="1" dirty="0" smtClean="0">
                <a:solidFill>
                  <a:srgbClr val="00FFFF"/>
                </a:solidFill>
              </a:rPr>
              <a:t>Skyline High School</a:t>
            </a:r>
            <a:r>
              <a:rPr lang="es-ES" dirty="0" smtClean="0">
                <a:solidFill>
                  <a:srgbClr val="00FFFF"/>
                </a:solidFill>
              </a:rPr>
              <a:t> (Oakland) y todas las tardes acudía con su mejor amigo a clases de teatro. Cuando finalizó sus estudios de bachillerato, Hanks ganó el premio al Mejor actor de teatro de su instituto y se matriculó en la Universidad de Bellas Artes de Oakland (California).</a:t>
            </a:r>
            <a:endParaRPr lang="es-ES" dirty="0">
              <a:solidFill>
                <a:srgbClr val="00FFFF"/>
              </a:solidFill>
            </a:endParaRPr>
          </a:p>
        </p:txBody>
      </p:sp>
    </p:spTree>
  </p:cSld>
  <p:clrMapOvr>
    <a:masterClrMapping/>
  </p:clrMapOvr>
  <p:transition advTm="37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TOM\imagen-37a.jpg"/>
          <p:cNvPicPr>
            <a:picLocks noChangeAspect="1" noChangeArrowheads="1"/>
          </p:cNvPicPr>
          <p:nvPr/>
        </p:nvPicPr>
        <p:blipFill>
          <a:blip r:embed="rId2"/>
          <a:srcRect l="9350"/>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5143504" y="1500174"/>
            <a:ext cx="3429024" cy="5078313"/>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solidFill>
                  <a:schemeClr val="tx1"/>
                </a:solidFill>
                <a:effectLst/>
                <a:latin typeface="Arial" pitchFamily="34" charset="0"/>
              </a:rPr>
              <a:t> </a:t>
            </a:r>
            <a:endParaRPr kumimoji="0" lang="es-ES" sz="2400" b="1" i="1" u="none" strike="noStrike" cap="none" normalizeH="0" baseline="0" dirty="0" smtClean="0">
              <a:ln>
                <a:noFill/>
              </a:ln>
              <a:solidFill>
                <a:srgbClr val="FF0000"/>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400" b="1" i="1" u="none" strike="noStrike" cap="none" normalizeH="0" baseline="0" dirty="0" smtClean="0">
                <a:ln>
                  <a:noFill/>
                </a:ln>
                <a:solidFill>
                  <a:srgbClr val="FF0000"/>
                </a:solidFill>
                <a:effectLst/>
                <a:latin typeface="Arial" pitchFamily="34" charset="0"/>
              </a:rPr>
              <a:t> </a:t>
            </a:r>
            <a:r>
              <a:rPr lang="es-ES" sz="2400" b="1" i="1" dirty="0" smtClean="0">
                <a:solidFill>
                  <a:srgbClr val="FF0000"/>
                </a:solidFill>
                <a:latin typeface="Arial" pitchFamily="34" charset="0"/>
              </a:rPr>
              <a:t>C</a:t>
            </a:r>
            <a:r>
              <a:rPr kumimoji="0" lang="es-ES" sz="2400" b="1" i="1" u="none" strike="noStrike" cap="none" normalizeH="0" baseline="0" dirty="0" smtClean="0">
                <a:ln>
                  <a:noFill/>
                </a:ln>
                <a:solidFill>
                  <a:srgbClr val="FF0000"/>
                </a:solidFill>
                <a:effectLst/>
                <a:latin typeface="Arial" pitchFamily="34" charset="0"/>
              </a:rPr>
              <a:t>asado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400" b="1" i="1" u="none" strike="noStrike" cap="none" normalizeH="0" baseline="0" dirty="0" smtClean="0">
                <a:ln>
                  <a:noFill/>
                </a:ln>
                <a:solidFill>
                  <a:srgbClr val="FF0000"/>
                </a:solidFill>
                <a:effectLst/>
                <a:latin typeface="Arial" pitchFamily="34" charset="0"/>
              </a:rPr>
              <a:t>co</a:t>
            </a:r>
            <a:r>
              <a:rPr lang="es-ES" sz="2400" b="1" i="1" dirty="0" smtClean="0">
                <a:solidFill>
                  <a:srgbClr val="FF0000"/>
                </a:solidFill>
                <a:latin typeface="Arial" pitchFamily="34" charset="0"/>
              </a:rPr>
              <a:t>n Rita Wilson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400" b="1" i="1" u="none" strike="noStrike" cap="none" normalizeH="0" baseline="0" dirty="0" smtClean="0">
                <a:ln>
                  <a:noFill/>
                </a:ln>
                <a:solidFill>
                  <a:srgbClr val="FF0000"/>
                </a:solidFill>
                <a:effectLst/>
                <a:latin typeface="Arial" pitchFamily="34" charset="0"/>
              </a:rPr>
              <a:t>Sin dudas una de las parejas famosas más duraderas. Se casaron en 1988 y tiene dos hijos, además de trabajar juntos. Ambos produjeron en el 2002 la película Mi gran boda griega, que fue un éxito de taquilla</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b="0" i="0" u="none" strike="noStrike" cap="none" normalizeH="0" baseline="0" dirty="0" smtClean="0">
              <a:ln>
                <a:noFill/>
              </a:ln>
              <a:solidFill>
                <a:srgbClr val="EE006E"/>
              </a:solidFill>
              <a:effectLst/>
              <a:latin typeface="Arial" pitchFamily="34" charset="0"/>
            </a:endParaRPr>
          </a:p>
        </p:txBody>
      </p:sp>
      <p:pic>
        <p:nvPicPr>
          <p:cNvPr id="23554" name="Picture 2" descr="Las-8-parejas-famosas-mas-duraderas-8.jpg">
            <a:hlinkClick r:id="rId2" tooltip="Getty Images"/>
          </p:cNvPr>
          <p:cNvPicPr>
            <a:picLocks noChangeAspect="1" noChangeArrowheads="1"/>
          </p:cNvPicPr>
          <p:nvPr/>
        </p:nvPicPr>
        <p:blipFill>
          <a:blip r:embed="rId3"/>
          <a:srcRect t="3333"/>
          <a:stretch>
            <a:fillRect/>
          </a:stretch>
        </p:blipFill>
        <p:spPr bwMode="auto">
          <a:xfrm>
            <a:off x="428596" y="642918"/>
            <a:ext cx="4064574" cy="3929090"/>
          </a:xfrm>
          <a:prstGeom prst="rect">
            <a:avLst/>
          </a:prstGeom>
          <a:noFill/>
          <a:ln w="38100" cmpd="sng">
            <a:solidFill>
              <a:srgbClr val="FF0000"/>
            </a:solidFill>
          </a:ln>
        </p:spPr>
      </p:pic>
    </p:spTree>
  </p:cSld>
  <p:clrMapOvr>
    <a:masterClrMapping/>
  </p:clrMapOvr>
  <p:transition advTm="21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TOM\1274888937_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TOM\untitledZ.bmp"/>
          <p:cNvPicPr>
            <a:picLocks noChangeAspect="1" noChangeArrowheads="1"/>
          </p:cNvPicPr>
          <p:nvPr/>
        </p:nvPicPr>
        <p:blipFill>
          <a:blip r:embed="rId2"/>
          <a:srcRect r="22863"/>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TOM\TomHanks1.jpg"/>
          <p:cNvPicPr>
            <a:picLocks noChangeAspect="1" noChangeArrowheads="1"/>
          </p:cNvPicPr>
          <p:nvPr/>
        </p:nvPicPr>
        <p:blipFill>
          <a:blip r:embed="rId2"/>
          <a:srcRect/>
          <a:stretch>
            <a:fillRect/>
          </a:stretch>
        </p:blipFill>
        <p:spPr bwMode="auto">
          <a:xfrm>
            <a:off x="1500166" y="0"/>
            <a:ext cx="5480152" cy="6961174"/>
          </a:xfrm>
          <a:prstGeom prst="rect">
            <a:avLst/>
          </a:prstGeom>
          <a:noFill/>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TOM\big-piano.jpg"/>
          <p:cNvPicPr>
            <a:picLocks noChangeAspect="1" noChangeArrowheads="1"/>
          </p:cNvPicPr>
          <p:nvPr/>
        </p:nvPicPr>
        <p:blipFill>
          <a:blip r:embed="rId2"/>
          <a:srcRect/>
          <a:stretch>
            <a:fillRect/>
          </a:stretch>
        </p:blipFill>
        <p:spPr bwMode="auto">
          <a:xfrm>
            <a:off x="-380089" y="0"/>
            <a:ext cx="9524089" cy="7072338"/>
          </a:xfrm>
          <a:prstGeom prst="rect">
            <a:avLst/>
          </a:prstGeom>
          <a:noFill/>
        </p:spPr>
      </p:pic>
    </p:spTree>
  </p:cSld>
  <p:clrMapOvr>
    <a:masterClrMapping/>
  </p:clrMapOvr>
  <p:transition advTm="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TOM\images.jpg"/>
          <p:cNvPicPr>
            <a:picLocks noChangeAspect="1" noChangeArrowheads="1"/>
          </p:cNvPicPr>
          <p:nvPr/>
        </p:nvPicPr>
        <p:blipFill>
          <a:blip r:embed="rId2"/>
          <a:srcRect/>
          <a:stretch>
            <a:fillRect/>
          </a:stretch>
        </p:blipFill>
        <p:spPr bwMode="auto">
          <a:xfrm>
            <a:off x="0" y="0"/>
            <a:ext cx="2488083" cy="3786214"/>
          </a:xfrm>
          <a:prstGeom prst="rect">
            <a:avLst/>
          </a:prstGeom>
          <a:noFill/>
        </p:spPr>
      </p:pic>
      <p:pic>
        <p:nvPicPr>
          <p:cNvPr id="3" name="Picture 2" descr="C:\Documents and Settings\Dell\Escritorio\TOM\imagesGG.jpg"/>
          <p:cNvPicPr>
            <a:picLocks noChangeAspect="1" noChangeArrowheads="1"/>
          </p:cNvPicPr>
          <p:nvPr/>
        </p:nvPicPr>
        <p:blipFill>
          <a:blip r:embed="rId3"/>
          <a:srcRect/>
          <a:stretch>
            <a:fillRect/>
          </a:stretch>
        </p:blipFill>
        <p:spPr bwMode="auto">
          <a:xfrm>
            <a:off x="6655932" y="0"/>
            <a:ext cx="2488068" cy="3786190"/>
          </a:xfrm>
          <a:prstGeom prst="rect">
            <a:avLst/>
          </a:prstGeom>
          <a:noFill/>
        </p:spPr>
      </p:pic>
      <p:pic>
        <p:nvPicPr>
          <p:cNvPr id="4" name="Picture 2" descr="C:\Documents and Settings\Dell\Escritorio\TOM\imagesSSS.jpg"/>
          <p:cNvPicPr>
            <a:picLocks noChangeAspect="1" noChangeArrowheads="1"/>
          </p:cNvPicPr>
          <p:nvPr/>
        </p:nvPicPr>
        <p:blipFill>
          <a:blip r:embed="rId4"/>
          <a:srcRect/>
          <a:stretch>
            <a:fillRect/>
          </a:stretch>
        </p:blipFill>
        <p:spPr bwMode="auto">
          <a:xfrm>
            <a:off x="3214678" y="0"/>
            <a:ext cx="2441123" cy="3714752"/>
          </a:xfrm>
          <a:prstGeom prst="rect">
            <a:avLst/>
          </a:prstGeom>
          <a:noFill/>
        </p:spPr>
      </p:pic>
      <p:pic>
        <p:nvPicPr>
          <p:cNvPr id="5" name="Picture 2" descr="C:\Documents and Settings\Dell\Escritorio\TOM\imagesCAYYBO8IGGGDDDD.jpg"/>
          <p:cNvPicPr>
            <a:picLocks noChangeAspect="1" noChangeArrowheads="1"/>
          </p:cNvPicPr>
          <p:nvPr/>
        </p:nvPicPr>
        <p:blipFill>
          <a:blip r:embed="rId5"/>
          <a:srcRect/>
          <a:stretch>
            <a:fillRect/>
          </a:stretch>
        </p:blipFill>
        <p:spPr bwMode="auto">
          <a:xfrm>
            <a:off x="714348" y="3739576"/>
            <a:ext cx="2049250" cy="3118424"/>
          </a:xfrm>
          <a:prstGeom prst="rect">
            <a:avLst/>
          </a:prstGeom>
          <a:noFill/>
        </p:spPr>
      </p:pic>
      <p:pic>
        <p:nvPicPr>
          <p:cNvPr id="7" name="Picture 2" descr="C:\Documents and Settings\Dell\Escritorio\TOM\Tom Hanks2.jpg"/>
          <p:cNvPicPr>
            <a:picLocks noChangeAspect="1" noChangeArrowheads="1"/>
          </p:cNvPicPr>
          <p:nvPr/>
        </p:nvPicPr>
        <p:blipFill>
          <a:blip r:embed="rId6"/>
          <a:srcRect/>
          <a:stretch>
            <a:fillRect/>
          </a:stretch>
        </p:blipFill>
        <p:spPr bwMode="auto">
          <a:xfrm>
            <a:off x="4071934" y="3804026"/>
            <a:ext cx="4071966" cy="3053974"/>
          </a:xfrm>
          <a:prstGeom prst="rect">
            <a:avLst/>
          </a:prstGeom>
          <a:noFill/>
        </p:spPr>
      </p:pic>
    </p:spTree>
  </p:cSld>
  <p:clrMapOvr>
    <a:masterClrMapping/>
  </p:clrMapOvr>
  <p:transition advTm="11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TOM\tom-hanks-and-julia-rober-002.jpg"/>
          <p:cNvPicPr>
            <a:picLocks noChangeAspect="1" noChangeArrowheads="1"/>
          </p:cNvPicPr>
          <p:nvPr/>
        </p:nvPicPr>
        <p:blipFill>
          <a:blip r:embed="rId2"/>
          <a:srcRect/>
          <a:stretch>
            <a:fillRect/>
          </a:stretch>
        </p:blipFill>
        <p:spPr bwMode="auto">
          <a:xfrm>
            <a:off x="-142940" y="714356"/>
            <a:ext cx="9286940" cy="5572164"/>
          </a:xfrm>
          <a:prstGeom prst="rect">
            <a:avLst/>
          </a:prstGeom>
          <a:noFill/>
        </p:spPr>
      </p:pic>
    </p:spTree>
  </p:cSld>
  <p:clrMapOvr>
    <a:masterClrMapping/>
  </p:clrMapOvr>
  <p:transition advTm="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TOM\untitled222.bmp"/>
          <p:cNvPicPr>
            <a:picLocks noChangeAspect="1" noChangeArrowheads="1"/>
          </p:cNvPicPr>
          <p:nvPr/>
        </p:nvPicPr>
        <p:blipFill>
          <a:blip r:embed="rId2"/>
          <a:srcRect r="19000"/>
          <a:stretch>
            <a:fillRect/>
          </a:stretch>
        </p:blipFill>
        <p:spPr bwMode="auto">
          <a:xfrm>
            <a:off x="0" y="0"/>
            <a:ext cx="9250134" cy="6858000"/>
          </a:xfrm>
          <a:prstGeom prst="rect">
            <a:avLst/>
          </a:prstGeom>
          <a:noFill/>
        </p:spPr>
      </p:pic>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TOM\tom-hanksZ.jpg"/>
          <p:cNvPicPr>
            <a:picLocks noChangeAspect="1" noChangeArrowheads="1"/>
          </p:cNvPicPr>
          <p:nvPr/>
        </p:nvPicPr>
        <p:blipFill>
          <a:blip r:embed="rId2"/>
          <a:srcRect/>
          <a:stretch>
            <a:fillRect/>
          </a:stretch>
        </p:blipFill>
        <p:spPr bwMode="auto">
          <a:xfrm>
            <a:off x="-1183375" y="0"/>
            <a:ext cx="10327375" cy="6858000"/>
          </a:xfrm>
          <a:prstGeom prst="rect">
            <a:avLst/>
          </a:prstGeom>
          <a:noFill/>
        </p:spPr>
      </p:pic>
    </p:spTree>
  </p:cSld>
  <p:clrMapOvr>
    <a:masterClrMapping/>
  </p:clrMapOvr>
  <p:transition advTm="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TOM\tom-hanks.jpg"/>
          <p:cNvPicPr>
            <a:picLocks noChangeAspect="1" noChangeArrowheads="1"/>
          </p:cNvPicPr>
          <p:nvPr/>
        </p:nvPicPr>
        <p:blipFill>
          <a:blip r:embed="rId2"/>
          <a:srcRect/>
          <a:stretch>
            <a:fillRect/>
          </a:stretch>
        </p:blipFill>
        <p:spPr bwMode="auto">
          <a:xfrm>
            <a:off x="0" y="642918"/>
            <a:ext cx="8960261" cy="5286388"/>
          </a:xfrm>
          <a:prstGeom prst="rect">
            <a:avLst/>
          </a:prstGeom>
          <a:noFill/>
        </p:spPr>
      </p:pic>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571480"/>
            <a:ext cx="4000528" cy="5909310"/>
          </a:xfrm>
          <a:prstGeom prst="rect">
            <a:avLst/>
          </a:prstGeom>
        </p:spPr>
        <p:txBody>
          <a:bodyPr wrap="square">
            <a:spAutoFit/>
          </a:bodyPr>
          <a:lstStyle/>
          <a:p>
            <a:pPr algn="ctr"/>
            <a:r>
              <a:rPr lang="es-ES" b="1" i="1" dirty="0" smtClean="0"/>
              <a:t>Thomas Jeffrey Hanks (Concord, 9 de julio de 1956) es un actor y productor estadounidense más conocido como Tom Hanks.</a:t>
            </a:r>
          </a:p>
          <a:p>
            <a:pPr algn="ctr"/>
            <a:r>
              <a:rPr lang="es-ES" b="1" i="1" dirty="0" smtClean="0"/>
              <a:t>Ganador del Óscar y del Globo de Oro, Hanks es uno de los actores (junto a </a:t>
            </a:r>
            <a:r>
              <a:rPr lang="es-ES" b="1" i="1" dirty="0" err="1" smtClean="0"/>
              <a:t>Luise</a:t>
            </a:r>
            <a:r>
              <a:rPr lang="es-ES" b="1" i="1" dirty="0" smtClean="0"/>
              <a:t> </a:t>
            </a:r>
            <a:r>
              <a:rPr lang="es-ES" b="1" i="1" dirty="0" err="1" smtClean="0"/>
              <a:t>Rainer</a:t>
            </a:r>
            <a:r>
              <a:rPr lang="es-ES" b="1" i="1" dirty="0" smtClean="0"/>
              <a:t>, Spencer Tracy y </a:t>
            </a:r>
            <a:r>
              <a:rPr lang="es-ES" b="1" i="1" dirty="0" err="1" smtClean="0"/>
              <a:t>Katharine</a:t>
            </a:r>
            <a:r>
              <a:rPr lang="es-ES" b="1" i="1" dirty="0" smtClean="0"/>
              <a:t> </a:t>
            </a:r>
            <a:r>
              <a:rPr lang="es-ES" b="1" i="1" dirty="0" err="1" smtClean="0"/>
              <a:t>Hepburn</a:t>
            </a:r>
            <a:r>
              <a:rPr lang="es-ES" b="1" i="1" dirty="0" smtClean="0"/>
              <a:t>) que han ganado dos Óscar consecutivos como Mejor actuación principal y el único intérprete masculino que lo haya hecho en la segunda mitad del siglo XX. Por su protagonismo en Ángeles y demonios (2009) se convirtió en el segundo actor mejor pagado tras ingresar cincuenta millones de dólares. La taquilla lograda por sus películas en Estados Unidos supera los 4.500 millones de dólares.</a:t>
            </a:r>
            <a:endParaRPr lang="es-ES" b="1" i="1" dirty="0"/>
          </a:p>
        </p:txBody>
      </p:sp>
      <p:pic>
        <p:nvPicPr>
          <p:cNvPr id="3" name="Picture 3" descr="C:\Documents and Settings\Dell\Escritorio\TOM\200px-ACMI_14.jpg"/>
          <p:cNvPicPr>
            <a:picLocks noChangeAspect="1" noChangeArrowheads="1"/>
          </p:cNvPicPr>
          <p:nvPr/>
        </p:nvPicPr>
        <p:blipFill>
          <a:blip r:embed="rId3"/>
          <a:srcRect/>
          <a:stretch>
            <a:fillRect/>
          </a:stretch>
        </p:blipFill>
        <p:spPr bwMode="auto">
          <a:xfrm>
            <a:off x="4714877" y="0"/>
            <a:ext cx="4429124" cy="6858000"/>
          </a:xfrm>
          <a:prstGeom prst="rect">
            <a:avLst/>
          </a:prstGeom>
          <a:noFill/>
        </p:spPr>
      </p:pic>
    </p:spTree>
  </p:cSld>
  <p:clrMapOvr>
    <a:masterClrMapping/>
  </p:clrMapOvr>
  <p:transition advTm="42000">
    <p:sndAc>
      <p:stSnd>
        <p:snd r:embed="rId2" name="frank sinatra and paul anka - my way.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TOM\tHE-GREEN-MILE-MICHAEL-DUNCAN-590x448.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TOM\halle-berry-tom-hanks-cloud-atlas.jpg"/>
          <p:cNvPicPr>
            <a:picLocks noChangeAspect="1" noChangeArrowheads="1"/>
          </p:cNvPicPr>
          <p:nvPr/>
        </p:nvPicPr>
        <p:blipFill>
          <a:blip r:embed="rId2"/>
          <a:srcRect/>
          <a:stretch>
            <a:fillRect/>
          </a:stretch>
        </p:blipFill>
        <p:spPr bwMode="auto">
          <a:xfrm>
            <a:off x="0" y="928670"/>
            <a:ext cx="9161471" cy="5000636"/>
          </a:xfrm>
          <a:prstGeom prst="rect">
            <a:avLst/>
          </a:prstGeom>
          <a:noFill/>
        </p:spPr>
      </p:pic>
    </p:spTree>
  </p:cSld>
  <p:clrMapOvr>
    <a:masterClrMapping/>
  </p:clrMapOvr>
  <p:transition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TOM\Extremely-Loud-Incredibly-Close_full_600-300x200.jpg"/>
          <p:cNvPicPr>
            <a:picLocks noChangeAspect="1" noChangeArrowheads="1"/>
          </p:cNvPicPr>
          <p:nvPr/>
        </p:nvPicPr>
        <p:blipFill>
          <a:blip r:embed="rId2"/>
          <a:srcRect/>
          <a:stretch>
            <a:fillRect/>
          </a:stretch>
        </p:blipFill>
        <p:spPr bwMode="auto">
          <a:xfrm>
            <a:off x="-285784" y="0"/>
            <a:ext cx="10287000" cy="6858000"/>
          </a:xfrm>
          <a:prstGeom prst="rect">
            <a:avLst/>
          </a:prstGeom>
          <a:noFill/>
        </p:spPr>
      </p:pic>
    </p:spTree>
  </p:cSld>
  <p:clrMapOvr>
    <a:masterClrMapping/>
  </p:clrMapOvr>
  <p:transition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TOM\denzel hanks.jpg"/>
          <p:cNvPicPr>
            <a:picLocks noChangeAspect="1" noChangeArrowheads="1"/>
          </p:cNvPicPr>
          <p:nvPr/>
        </p:nvPicPr>
        <p:blipFill>
          <a:blip r:embed="rId2"/>
          <a:srcRect/>
          <a:stretch>
            <a:fillRect/>
          </a:stretch>
        </p:blipFill>
        <p:spPr bwMode="auto">
          <a:xfrm>
            <a:off x="-1285916" y="0"/>
            <a:ext cx="11430000" cy="7439025"/>
          </a:xfrm>
          <a:prstGeom prst="rect">
            <a:avLst/>
          </a:prstGeom>
          <a:noFill/>
        </p:spPr>
      </p:pic>
    </p:spTree>
  </p:cSld>
  <p:clrMapOvr>
    <a:masterClrMapping/>
  </p:clrMapOvr>
  <p:transition advTm="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TOM\article-2301610-18F98E3E000005DC-767_634x448.jpg"/>
          <p:cNvPicPr>
            <a:picLocks noChangeAspect="1" noChangeArrowheads="1"/>
          </p:cNvPicPr>
          <p:nvPr/>
        </p:nvPicPr>
        <p:blipFill>
          <a:blip r:embed="rId2"/>
          <a:srcRect/>
          <a:stretch>
            <a:fillRect/>
          </a:stretch>
        </p:blipFill>
        <p:spPr bwMode="auto">
          <a:xfrm>
            <a:off x="0" y="0"/>
            <a:ext cx="9098745" cy="6858000"/>
          </a:xfrm>
          <a:prstGeom prst="rect">
            <a:avLst/>
          </a:prstGeom>
          <a:noFill/>
        </p:spPr>
      </p:pic>
    </p:spTree>
  </p:cSld>
  <p:clrMapOvr>
    <a:masterClrMapping/>
  </p:clrMapOvr>
  <p:transition advTm="6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TOM\6c854bjulia_598p.jpg"/>
          <p:cNvPicPr>
            <a:picLocks noChangeAspect="1" noChangeArrowheads="1"/>
          </p:cNvPicPr>
          <p:nvPr/>
        </p:nvPicPr>
        <p:blipFill>
          <a:blip r:embed="rId2"/>
          <a:srcRect/>
          <a:stretch>
            <a:fillRect/>
          </a:stretch>
        </p:blipFill>
        <p:spPr bwMode="auto">
          <a:xfrm>
            <a:off x="-3572" y="1071546"/>
            <a:ext cx="9147572" cy="5143512"/>
          </a:xfrm>
          <a:prstGeom prst="rect">
            <a:avLst/>
          </a:prstGeom>
          <a:noFill/>
        </p:spPr>
      </p:pic>
    </p:spTree>
  </p:cSld>
  <p:clrMapOvr>
    <a:masterClrMapping/>
  </p:clrMapOvr>
  <p:transition advTm="6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TOM\02092013_050351.jpg"/>
          <p:cNvPicPr>
            <a:picLocks noChangeAspect="1" noChangeArrowheads="1"/>
          </p:cNvPicPr>
          <p:nvPr/>
        </p:nvPicPr>
        <p:blipFill>
          <a:blip r:embed="rId2"/>
          <a:srcRect/>
          <a:stretch>
            <a:fillRect/>
          </a:stretch>
        </p:blipFill>
        <p:spPr bwMode="auto">
          <a:xfrm>
            <a:off x="0" y="0"/>
            <a:ext cx="9280844" cy="6858000"/>
          </a:xfrm>
          <a:prstGeom prst="rect">
            <a:avLst/>
          </a:prstGeom>
          <a:noFill/>
        </p:spPr>
      </p:pic>
    </p:spTree>
  </p:cSld>
  <p:clrMapOvr>
    <a:masterClrMapping/>
  </p:clrMapOvr>
  <p:transition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TOM\tom-hanks_323x21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TOM\tom-hanks-630-e1381273519120.jpg"/>
          <p:cNvPicPr>
            <a:picLocks noChangeAspect="1" noChangeArrowheads="1"/>
          </p:cNvPicPr>
          <p:nvPr/>
        </p:nvPicPr>
        <p:blipFill>
          <a:blip r:embed="rId2"/>
          <a:srcRect/>
          <a:stretch>
            <a:fillRect/>
          </a:stretch>
        </p:blipFill>
        <p:spPr bwMode="auto">
          <a:xfrm>
            <a:off x="0" y="0"/>
            <a:ext cx="9224168" cy="6858000"/>
          </a:xfrm>
          <a:prstGeom prst="rect">
            <a:avLst/>
          </a:prstGeom>
          <a:noFill/>
        </p:spPr>
      </p:pic>
    </p:spTree>
  </p:cSld>
  <p:clrMapOvr>
    <a:masterClrMapping/>
  </p:clrMapOvr>
  <p:transition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TOM\cambio-10-naufrago.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advTm="6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5072066" y="0"/>
          <a:ext cx="4071934" cy="7000859"/>
        </p:xfrm>
        <a:graphic>
          <a:graphicData uri="http://schemas.openxmlformats.org/drawingml/2006/table">
            <a:tbl>
              <a:tblPr/>
              <a:tblGrid>
                <a:gridCol w="2035967"/>
                <a:gridCol w="2035967"/>
              </a:tblGrid>
              <a:tr h="1214422">
                <a:tc>
                  <a:txBody>
                    <a:bodyPr/>
                    <a:lstStyle/>
                    <a:p>
                      <a:pPr algn="l"/>
                      <a:r>
                        <a:rPr lang="es-ES" sz="1200" dirty="0" smtClean="0">
                          <a:solidFill>
                            <a:schemeClr val="tx1"/>
                          </a:solidFill>
                          <a:hlinkClick r:id="rId2" tooltip="Premios Óscar"/>
                        </a:rPr>
                        <a:t>                                                                                                 Premios Óscar</a:t>
                      </a:r>
                      <a:endParaRPr lang="es-ES" sz="1200" dirty="0">
                        <a:solidFill>
                          <a:schemeClr val="tx1"/>
                        </a:solidFill>
                      </a:endParaRPr>
                    </a:p>
                  </a:txBody>
                  <a:tcPr marL="63500" marR="63500" marT="31750" marB="31750" anchor="ctr">
                    <a:lnL>
                      <a:noFill/>
                    </a:lnL>
                    <a:lnR>
                      <a:noFill/>
                    </a:lnR>
                    <a:lnT>
                      <a:noFill/>
                    </a:lnT>
                    <a:lnB>
                      <a:noFill/>
                    </a:lnB>
                  </a:tcPr>
                </a:tc>
                <a:tc>
                  <a:txBody>
                    <a:bodyPr/>
                    <a:lstStyle/>
                    <a:p>
                      <a:r>
                        <a:rPr lang="en-US" sz="1200" b="1" dirty="0" err="1">
                          <a:solidFill>
                            <a:schemeClr val="tx1"/>
                          </a:solidFill>
                          <a:hlinkClick r:id="rId3" tooltip="Anexo:Óscar al mejor actor"/>
                        </a:rPr>
                        <a:t>Mejor</a:t>
                      </a:r>
                      <a:r>
                        <a:rPr lang="en-US" sz="1200" b="1" dirty="0">
                          <a:solidFill>
                            <a:schemeClr val="tx1"/>
                          </a:solidFill>
                          <a:hlinkClick r:id="rId3" tooltip="Anexo:Óscar al mejor actor"/>
                        </a:rPr>
                        <a:t> actor</a:t>
                      </a:r>
                      <a:r>
                        <a:rPr lang="en-US" sz="1200" dirty="0">
                          <a:solidFill>
                            <a:schemeClr val="tx1"/>
                          </a:solidFill>
                        </a:rPr>
                        <a:t/>
                      </a:r>
                      <a:br>
                        <a:rPr lang="en-US" sz="1200" dirty="0">
                          <a:solidFill>
                            <a:schemeClr val="tx1"/>
                          </a:solidFill>
                        </a:rPr>
                      </a:br>
                      <a:r>
                        <a:rPr lang="en-US" sz="1200" dirty="0">
                          <a:solidFill>
                            <a:schemeClr val="tx1"/>
                          </a:solidFill>
                        </a:rPr>
                        <a:t>1993 </a:t>
                      </a:r>
                      <a:r>
                        <a:rPr lang="en-US" sz="1200" i="1" dirty="0">
                          <a:solidFill>
                            <a:schemeClr val="tx1"/>
                          </a:solidFill>
                          <a:hlinkClick r:id="rId4" tooltip="Philadelphia (película)"/>
                        </a:rPr>
                        <a:t>Philadelphia</a:t>
                      </a:r>
                      <a:r>
                        <a:rPr lang="en-US" sz="1200" dirty="0">
                          <a:solidFill>
                            <a:schemeClr val="tx1"/>
                          </a:solidFill>
                        </a:rPr>
                        <a:t/>
                      </a:r>
                      <a:br>
                        <a:rPr lang="en-US" sz="1200" dirty="0">
                          <a:solidFill>
                            <a:schemeClr val="tx1"/>
                          </a:solidFill>
                        </a:rPr>
                      </a:br>
                      <a:r>
                        <a:rPr lang="en-US" sz="1200" dirty="0">
                          <a:solidFill>
                            <a:schemeClr val="tx1"/>
                          </a:solidFill>
                        </a:rPr>
                        <a:t>1994 </a:t>
                      </a:r>
                      <a:r>
                        <a:rPr lang="en-US" sz="1200" i="1" dirty="0">
                          <a:solidFill>
                            <a:schemeClr val="tx1"/>
                          </a:solidFill>
                          <a:hlinkClick r:id="rId5" tooltip="Forrest Gump"/>
                        </a:rPr>
                        <a:t>Forrest Gump</a:t>
                      </a:r>
                      <a:endParaRPr lang="en-US" sz="1200" dirty="0">
                        <a:solidFill>
                          <a:schemeClr val="tx1"/>
                        </a:solidFill>
                      </a:endParaRPr>
                    </a:p>
                  </a:txBody>
                  <a:tcPr marL="63500" marR="63500" marT="31750" marB="31750" anchor="ctr">
                    <a:lnL>
                      <a:noFill/>
                    </a:lnL>
                    <a:lnR>
                      <a:noFill/>
                    </a:lnR>
                    <a:lnT>
                      <a:noFill/>
                    </a:lnT>
                    <a:lnB>
                      <a:noFill/>
                    </a:lnB>
                  </a:tcPr>
                </a:tc>
              </a:tr>
              <a:tr h="2357437">
                <a:tc>
                  <a:txBody>
                    <a:bodyPr/>
                    <a:lstStyle/>
                    <a:p>
                      <a:pPr algn="l"/>
                      <a:r>
                        <a:rPr lang="es-ES" sz="1200" dirty="0" smtClean="0">
                          <a:solidFill>
                            <a:schemeClr val="tx1"/>
                          </a:solidFill>
                          <a:hlinkClick r:id="rId6" tooltip="Premios Globo de Oro"/>
                        </a:rPr>
                        <a:t>                                                                                Globos </a:t>
                      </a:r>
                      <a:r>
                        <a:rPr lang="es-ES" sz="1200" dirty="0">
                          <a:solidFill>
                            <a:schemeClr val="tx1"/>
                          </a:solidFill>
                          <a:hlinkClick r:id="rId6" tooltip="Premios Globo de Oro"/>
                        </a:rPr>
                        <a:t>de Oro</a:t>
                      </a:r>
                      <a:endParaRPr lang="es-ES" sz="1200" dirty="0">
                        <a:solidFill>
                          <a:schemeClr val="tx1"/>
                        </a:solidFill>
                      </a:endParaRPr>
                    </a:p>
                  </a:txBody>
                  <a:tcPr marL="63500" marR="63500" marT="31750" marB="31750" anchor="ctr">
                    <a:lnL>
                      <a:noFill/>
                    </a:lnL>
                    <a:lnR>
                      <a:noFill/>
                    </a:lnR>
                    <a:lnT>
                      <a:noFill/>
                    </a:lnT>
                    <a:lnB>
                      <a:noFill/>
                    </a:lnB>
                  </a:tcPr>
                </a:tc>
                <a:tc>
                  <a:txBody>
                    <a:bodyPr/>
                    <a:lstStyle/>
                    <a:p>
                      <a:r>
                        <a:rPr lang="en-US" sz="1200" b="1">
                          <a:solidFill>
                            <a:schemeClr val="tx1"/>
                          </a:solidFill>
                          <a:hlinkClick r:id="rId7" tooltip="Anexo:Globo de Oro al mejor actor - Drama"/>
                        </a:rPr>
                        <a:t>Mejor actor - Drama</a:t>
                      </a:r>
                      <a:r>
                        <a:rPr lang="en-US" sz="1200">
                          <a:solidFill>
                            <a:schemeClr val="tx1"/>
                          </a:solidFill>
                        </a:rPr>
                        <a:t/>
                      </a:r>
                      <a:br>
                        <a:rPr lang="en-US" sz="1200">
                          <a:solidFill>
                            <a:schemeClr val="tx1"/>
                          </a:solidFill>
                        </a:rPr>
                      </a:br>
                      <a:r>
                        <a:rPr lang="en-US" sz="1200">
                          <a:solidFill>
                            <a:schemeClr val="tx1"/>
                          </a:solidFill>
                        </a:rPr>
                        <a:t>1994 </a:t>
                      </a:r>
                      <a:r>
                        <a:rPr lang="en-US" sz="1200" i="1">
                          <a:solidFill>
                            <a:schemeClr val="tx1"/>
                          </a:solidFill>
                          <a:hlinkClick r:id="rId4" tooltip="Philadelphia (película)"/>
                        </a:rPr>
                        <a:t>Philadelphia</a:t>
                      </a:r>
                      <a:r>
                        <a:rPr lang="en-US" sz="1200">
                          <a:solidFill>
                            <a:schemeClr val="tx1"/>
                          </a:solidFill>
                        </a:rPr>
                        <a:t/>
                      </a:r>
                      <a:br>
                        <a:rPr lang="en-US" sz="1200">
                          <a:solidFill>
                            <a:schemeClr val="tx1"/>
                          </a:solidFill>
                        </a:rPr>
                      </a:br>
                      <a:r>
                        <a:rPr lang="en-US" sz="1200">
                          <a:solidFill>
                            <a:schemeClr val="tx1"/>
                          </a:solidFill>
                        </a:rPr>
                        <a:t>1995 </a:t>
                      </a:r>
                      <a:r>
                        <a:rPr lang="en-US" sz="1200" i="1">
                          <a:solidFill>
                            <a:schemeClr val="tx1"/>
                          </a:solidFill>
                          <a:hlinkClick r:id="rId5" tooltip="Forrest Gump"/>
                        </a:rPr>
                        <a:t>Forrest Gump</a:t>
                      </a:r>
                      <a:r>
                        <a:rPr lang="en-US" sz="1200">
                          <a:solidFill>
                            <a:schemeClr val="tx1"/>
                          </a:solidFill>
                        </a:rPr>
                        <a:t/>
                      </a:r>
                      <a:br>
                        <a:rPr lang="en-US" sz="1200">
                          <a:solidFill>
                            <a:schemeClr val="tx1"/>
                          </a:solidFill>
                        </a:rPr>
                      </a:br>
                      <a:r>
                        <a:rPr lang="en-US" sz="1200">
                          <a:solidFill>
                            <a:schemeClr val="tx1"/>
                          </a:solidFill>
                        </a:rPr>
                        <a:t>2001 </a:t>
                      </a:r>
                      <a:r>
                        <a:rPr lang="en-US" sz="1200" i="1">
                          <a:solidFill>
                            <a:schemeClr val="tx1"/>
                          </a:solidFill>
                          <a:hlinkClick r:id="rId8" tooltip="Náufrago"/>
                        </a:rPr>
                        <a:t>Cast Away</a:t>
                      </a:r>
                      <a:r>
                        <a:rPr lang="en-US" sz="1200">
                          <a:solidFill>
                            <a:schemeClr val="tx1"/>
                          </a:solidFill>
                        </a:rPr>
                        <a:t/>
                      </a:r>
                      <a:br>
                        <a:rPr lang="en-US" sz="1200">
                          <a:solidFill>
                            <a:schemeClr val="tx1"/>
                          </a:solidFill>
                        </a:rPr>
                      </a:br>
                      <a:r>
                        <a:rPr lang="en-US" sz="1200" b="1">
                          <a:solidFill>
                            <a:schemeClr val="tx1"/>
                          </a:solidFill>
                          <a:hlinkClick r:id="rId9" tooltip="Anexo:Globo de Oro al mejor actor - Comedia o musical"/>
                        </a:rPr>
                        <a:t>Mejor actor - Comedia o musical</a:t>
                      </a:r>
                      <a:r>
                        <a:rPr lang="en-US" sz="1200">
                          <a:solidFill>
                            <a:schemeClr val="tx1"/>
                          </a:solidFill>
                        </a:rPr>
                        <a:t/>
                      </a:r>
                      <a:br>
                        <a:rPr lang="en-US" sz="1200">
                          <a:solidFill>
                            <a:schemeClr val="tx1"/>
                          </a:solidFill>
                        </a:rPr>
                      </a:br>
                      <a:r>
                        <a:rPr lang="en-US" sz="1200">
                          <a:solidFill>
                            <a:schemeClr val="tx1"/>
                          </a:solidFill>
                        </a:rPr>
                        <a:t>1989 </a:t>
                      </a:r>
                      <a:r>
                        <a:rPr lang="en-US" sz="1200" i="1">
                          <a:solidFill>
                            <a:schemeClr val="tx1"/>
                          </a:solidFill>
                          <a:hlinkClick r:id="rId10" tooltip="Big"/>
                        </a:rPr>
                        <a:t>Big</a:t>
                      </a:r>
                      <a:endParaRPr lang="en-US" sz="1200">
                        <a:solidFill>
                          <a:schemeClr val="tx1"/>
                        </a:solidFill>
                      </a:endParaRPr>
                    </a:p>
                  </a:txBody>
                  <a:tcPr marL="63500" marR="63500" marT="31750" marB="31750" anchor="ctr">
                    <a:lnL>
                      <a:noFill/>
                    </a:lnL>
                    <a:lnR>
                      <a:noFill/>
                    </a:lnR>
                    <a:lnT>
                      <a:noFill/>
                    </a:lnT>
                    <a:lnB>
                      <a:noFill/>
                    </a:lnB>
                  </a:tcPr>
                </a:tc>
              </a:tr>
              <a:tr h="2035969">
                <a:tc>
                  <a:txBody>
                    <a:bodyPr/>
                    <a:lstStyle/>
                    <a:p>
                      <a:pPr algn="l"/>
                      <a:r>
                        <a:rPr lang="es-ES" sz="1200" dirty="0" smtClean="0">
                          <a:solidFill>
                            <a:schemeClr val="tx1"/>
                          </a:solidFill>
                          <a:hlinkClick r:id="rId11" tooltip="Premios Emmy"/>
                        </a:rPr>
                        <a:t>                                                                              Premios </a:t>
                      </a:r>
                      <a:r>
                        <a:rPr lang="es-ES" sz="1200" dirty="0" err="1">
                          <a:solidFill>
                            <a:schemeClr val="tx1"/>
                          </a:solidFill>
                          <a:hlinkClick r:id="rId11" tooltip="Premios Emmy"/>
                        </a:rPr>
                        <a:t>Emmy</a:t>
                      </a:r>
                      <a:endParaRPr lang="es-ES" sz="1200" dirty="0">
                        <a:solidFill>
                          <a:schemeClr val="tx1"/>
                        </a:solidFill>
                      </a:endParaRPr>
                    </a:p>
                  </a:txBody>
                  <a:tcPr marL="63500" marR="63500" marT="31750" marB="31750" anchor="ctr">
                    <a:lnL>
                      <a:noFill/>
                    </a:lnL>
                    <a:lnR>
                      <a:noFill/>
                    </a:lnR>
                    <a:lnT>
                      <a:noFill/>
                    </a:lnT>
                    <a:lnB>
                      <a:noFill/>
                    </a:lnB>
                  </a:tcPr>
                </a:tc>
                <a:tc>
                  <a:txBody>
                    <a:bodyPr/>
                    <a:lstStyle/>
                    <a:p>
                      <a:r>
                        <a:rPr lang="es-ES" sz="1200" b="1" dirty="0">
                          <a:solidFill>
                            <a:schemeClr val="tx1"/>
                          </a:solidFill>
                          <a:hlinkClick r:id="rId12" tooltip="Anexo:Primetime Emmy a la mejor miniserie"/>
                        </a:rPr>
                        <a:t>Mejor miniserie</a:t>
                      </a:r>
                      <a:r>
                        <a:rPr lang="es-ES" sz="1200" dirty="0">
                          <a:solidFill>
                            <a:schemeClr val="tx1"/>
                          </a:solidFill>
                        </a:rPr>
                        <a:t/>
                      </a:r>
                      <a:br>
                        <a:rPr lang="es-ES" sz="1200" dirty="0">
                          <a:solidFill>
                            <a:schemeClr val="tx1"/>
                          </a:solidFill>
                        </a:rPr>
                      </a:br>
                      <a:r>
                        <a:rPr lang="es-ES" sz="1200" dirty="0">
                          <a:solidFill>
                            <a:schemeClr val="tx1"/>
                          </a:solidFill>
                        </a:rPr>
                        <a:t>2002 </a:t>
                      </a:r>
                      <a:r>
                        <a:rPr lang="es-ES" sz="1200" i="1" dirty="0">
                          <a:solidFill>
                            <a:schemeClr val="tx1"/>
                          </a:solidFill>
                          <a:hlinkClick r:id="rId13" tooltip="Band of Brothers"/>
                        </a:rPr>
                        <a:t>Band of </a:t>
                      </a:r>
                      <a:r>
                        <a:rPr lang="es-ES" sz="1200" i="1" dirty="0" err="1">
                          <a:solidFill>
                            <a:schemeClr val="tx1"/>
                          </a:solidFill>
                          <a:hlinkClick r:id="rId13" tooltip="Band of Brothers"/>
                        </a:rPr>
                        <a:t>Brothers</a:t>
                      </a:r>
                      <a:r>
                        <a:rPr lang="es-ES" sz="1200" dirty="0">
                          <a:solidFill>
                            <a:schemeClr val="tx1"/>
                          </a:solidFill>
                        </a:rPr>
                        <a:t/>
                      </a:r>
                      <a:br>
                        <a:rPr lang="es-ES" sz="1200" dirty="0">
                          <a:solidFill>
                            <a:schemeClr val="tx1"/>
                          </a:solidFill>
                        </a:rPr>
                      </a:br>
                      <a:r>
                        <a:rPr lang="es-ES" sz="1200" b="1" dirty="0">
                          <a:solidFill>
                            <a:schemeClr val="tx1"/>
                          </a:solidFill>
                          <a:hlinkClick r:id="rId14" tooltip="Anexo:Primetime Emmy a la mejor dirección - Miniserie, telefilme o especial dramático"/>
                        </a:rPr>
                        <a:t>Mejor dirección en una miniserie, telefilme o especial dramático</a:t>
                      </a:r>
                      <a:r>
                        <a:rPr lang="es-ES" sz="1200" dirty="0">
                          <a:solidFill>
                            <a:schemeClr val="tx1"/>
                          </a:solidFill>
                        </a:rPr>
                        <a:t/>
                      </a:r>
                      <a:br>
                        <a:rPr lang="es-ES" sz="1200" dirty="0">
                          <a:solidFill>
                            <a:schemeClr val="tx1"/>
                          </a:solidFill>
                        </a:rPr>
                      </a:br>
                      <a:r>
                        <a:rPr lang="es-ES" sz="1200" dirty="0">
                          <a:solidFill>
                            <a:schemeClr val="tx1"/>
                          </a:solidFill>
                        </a:rPr>
                        <a:t>2002 </a:t>
                      </a:r>
                      <a:r>
                        <a:rPr lang="es-ES" sz="1200" i="1" dirty="0">
                          <a:solidFill>
                            <a:schemeClr val="tx1"/>
                          </a:solidFill>
                          <a:hlinkClick r:id="rId13" tooltip="Band of Brothers"/>
                        </a:rPr>
                        <a:t>Band of </a:t>
                      </a:r>
                      <a:r>
                        <a:rPr lang="es-ES" sz="1200" i="1" dirty="0" err="1">
                          <a:solidFill>
                            <a:schemeClr val="tx1"/>
                          </a:solidFill>
                          <a:hlinkClick r:id="rId13" tooltip="Band of Brothers"/>
                        </a:rPr>
                        <a:t>Brothers</a:t>
                      </a:r>
                      <a:endParaRPr lang="es-ES" sz="1200" dirty="0">
                        <a:solidFill>
                          <a:schemeClr val="tx1"/>
                        </a:solidFill>
                      </a:endParaRPr>
                    </a:p>
                  </a:txBody>
                  <a:tcPr marL="63500" marR="63500" marT="31750" marB="31750" anchor="ctr">
                    <a:lnL>
                      <a:noFill/>
                    </a:lnL>
                    <a:lnR>
                      <a:noFill/>
                    </a:lnR>
                    <a:lnT>
                      <a:noFill/>
                    </a:lnT>
                    <a:lnB>
                      <a:noFill/>
                    </a:lnB>
                  </a:tcPr>
                </a:tc>
              </a:tr>
              <a:tr h="1393031">
                <a:tc>
                  <a:txBody>
                    <a:bodyPr/>
                    <a:lstStyle/>
                    <a:p>
                      <a:pPr algn="l"/>
                      <a:r>
                        <a:rPr lang="es-ES" sz="1200" dirty="0" smtClean="0">
                          <a:solidFill>
                            <a:schemeClr val="tx1"/>
                          </a:solidFill>
                          <a:hlinkClick r:id="rId15" tooltip="Premios del Sindicato de Actores"/>
                        </a:rPr>
                        <a:t>                                                                               Premios </a:t>
                      </a:r>
                      <a:r>
                        <a:rPr lang="es-ES" sz="1200" dirty="0">
                          <a:solidFill>
                            <a:schemeClr val="tx1"/>
                          </a:solidFill>
                          <a:hlinkClick r:id="rId15" tooltip="Premios del Sindicato de Actores"/>
                        </a:rPr>
                        <a:t>SAG</a:t>
                      </a:r>
                      <a:endParaRPr lang="es-ES" sz="1200" dirty="0">
                        <a:solidFill>
                          <a:schemeClr val="tx1"/>
                        </a:solidFill>
                      </a:endParaRPr>
                    </a:p>
                  </a:txBody>
                  <a:tcPr marL="63500" marR="63500" marT="31750" marB="31750" anchor="ctr">
                    <a:lnL>
                      <a:noFill/>
                    </a:lnL>
                    <a:lnR>
                      <a:noFill/>
                    </a:lnR>
                    <a:lnT>
                      <a:noFill/>
                    </a:lnT>
                    <a:lnB>
                      <a:noFill/>
                    </a:lnB>
                  </a:tcPr>
                </a:tc>
                <a:tc>
                  <a:txBody>
                    <a:bodyPr/>
                    <a:lstStyle/>
                    <a:p>
                      <a:r>
                        <a:rPr lang="es-ES" sz="1200" b="1" dirty="0">
                          <a:solidFill>
                            <a:schemeClr val="tx1"/>
                          </a:solidFill>
                          <a:hlinkClick r:id="rId16" tooltip="Anexo:Premio del Sindicato de Actores al mejor actor protagonista"/>
                        </a:rPr>
                        <a:t>Mejor actor</a:t>
                      </a:r>
                      <a:r>
                        <a:rPr lang="es-ES" sz="1200" dirty="0">
                          <a:solidFill>
                            <a:schemeClr val="tx1"/>
                          </a:solidFill>
                        </a:rPr>
                        <a:t/>
                      </a:r>
                      <a:br>
                        <a:rPr lang="es-ES" sz="1200" dirty="0">
                          <a:solidFill>
                            <a:schemeClr val="tx1"/>
                          </a:solidFill>
                        </a:rPr>
                      </a:br>
                      <a:r>
                        <a:rPr lang="es-ES" sz="1200" dirty="0">
                          <a:solidFill>
                            <a:schemeClr val="tx1"/>
                          </a:solidFill>
                        </a:rPr>
                        <a:t>1994 </a:t>
                      </a:r>
                      <a:r>
                        <a:rPr lang="es-ES" sz="1200" i="1" dirty="0" err="1">
                          <a:solidFill>
                            <a:schemeClr val="tx1"/>
                          </a:solidFill>
                          <a:hlinkClick r:id="rId5" tooltip="Forrest Gump"/>
                        </a:rPr>
                        <a:t>Forrest</a:t>
                      </a:r>
                      <a:r>
                        <a:rPr lang="es-ES" sz="1200" i="1" dirty="0">
                          <a:solidFill>
                            <a:schemeClr val="tx1"/>
                          </a:solidFill>
                          <a:hlinkClick r:id="rId5" tooltip="Forrest Gump"/>
                        </a:rPr>
                        <a:t> </a:t>
                      </a:r>
                      <a:r>
                        <a:rPr lang="es-ES" sz="1200" i="1" dirty="0" err="1">
                          <a:solidFill>
                            <a:schemeClr val="tx1"/>
                          </a:solidFill>
                          <a:hlinkClick r:id="rId5" tooltip="Forrest Gump"/>
                        </a:rPr>
                        <a:t>Gump</a:t>
                      </a:r>
                      <a:r>
                        <a:rPr lang="es-ES" sz="1200" dirty="0">
                          <a:solidFill>
                            <a:schemeClr val="tx1"/>
                          </a:solidFill>
                        </a:rPr>
                        <a:t/>
                      </a:r>
                      <a:br>
                        <a:rPr lang="es-ES" sz="1200" dirty="0">
                          <a:solidFill>
                            <a:schemeClr val="tx1"/>
                          </a:solidFill>
                        </a:rPr>
                      </a:br>
                      <a:r>
                        <a:rPr lang="es-ES" sz="1200" b="1" dirty="0">
                          <a:solidFill>
                            <a:schemeClr val="tx1"/>
                          </a:solidFill>
                          <a:hlinkClick r:id="rId17" tooltip="Anexo:Premio del Sindicato de Actores al mejor reparto"/>
                        </a:rPr>
                        <a:t>Mejor reparto</a:t>
                      </a:r>
                      <a:r>
                        <a:rPr lang="es-ES" sz="1200" dirty="0">
                          <a:solidFill>
                            <a:schemeClr val="tx1"/>
                          </a:solidFill>
                        </a:rPr>
                        <a:t/>
                      </a:r>
                      <a:br>
                        <a:rPr lang="es-ES" sz="1200" dirty="0">
                          <a:solidFill>
                            <a:schemeClr val="tx1"/>
                          </a:solidFill>
                        </a:rPr>
                      </a:br>
                      <a:r>
                        <a:rPr lang="es-ES" sz="1200" dirty="0">
                          <a:solidFill>
                            <a:schemeClr val="tx1"/>
                          </a:solidFill>
                        </a:rPr>
                        <a:t>1995 </a:t>
                      </a:r>
                      <a:r>
                        <a:rPr lang="es-ES" sz="1200" i="1" dirty="0">
                          <a:solidFill>
                            <a:schemeClr val="tx1"/>
                          </a:solidFill>
                          <a:hlinkClick r:id="rId18" tooltip="Apolo 13 (película)"/>
                        </a:rPr>
                        <a:t>Apolo </a:t>
                      </a:r>
                      <a:endParaRPr lang="es-ES" sz="1200" dirty="0">
                        <a:solidFill>
                          <a:schemeClr val="tx1"/>
                        </a:solidFill>
                      </a:endParaRPr>
                    </a:p>
                  </a:txBody>
                  <a:tcPr marL="63500" marR="63500" marT="31750" marB="31750" anchor="ctr">
                    <a:lnL>
                      <a:noFill/>
                    </a:lnL>
                    <a:lnR>
                      <a:noFill/>
                    </a:lnR>
                    <a:lnT>
                      <a:noFill/>
                    </a:lnT>
                    <a:lnB>
                      <a:noFill/>
                    </a:lnB>
                  </a:tcPr>
                </a:tc>
              </a:tr>
            </a:tbl>
          </a:graphicData>
        </a:graphic>
      </p:graphicFrame>
      <p:pic>
        <p:nvPicPr>
          <p:cNvPr id="3" name="Picture 2" descr="C:\Documents and Settings\Dell\Escritorio\TOM\397px-TomHanks1989.png"/>
          <p:cNvPicPr>
            <a:picLocks noChangeAspect="1" noChangeArrowheads="1"/>
          </p:cNvPicPr>
          <p:nvPr/>
        </p:nvPicPr>
        <p:blipFill>
          <a:blip r:embed="rId19" cstate="print"/>
          <a:srcRect/>
          <a:stretch>
            <a:fillRect/>
          </a:stretch>
        </p:blipFill>
        <p:spPr bwMode="auto">
          <a:xfrm>
            <a:off x="0" y="0"/>
            <a:ext cx="4536281" cy="6858000"/>
          </a:xfrm>
          <a:prstGeom prst="rect">
            <a:avLst/>
          </a:prstGeom>
          <a:noFill/>
        </p:spPr>
      </p:pic>
    </p:spTree>
  </p:cSld>
  <p:clrMapOvr>
    <a:masterClrMapping/>
  </p:clrMapOvr>
  <p:transition advTm="20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TOM\380px-Tom_Hanks_2008_crop.jpg"/>
          <p:cNvPicPr>
            <a:picLocks noChangeAspect="1" noChangeArrowheads="1"/>
          </p:cNvPicPr>
          <p:nvPr/>
        </p:nvPicPr>
        <p:blipFill>
          <a:blip r:embed="rId2"/>
          <a:srcRect/>
          <a:stretch>
            <a:fillRect/>
          </a:stretch>
        </p:blipFill>
        <p:spPr bwMode="auto">
          <a:xfrm>
            <a:off x="0" y="0"/>
            <a:ext cx="5033568" cy="7929594"/>
          </a:xfrm>
          <a:prstGeom prst="rect">
            <a:avLst/>
          </a:prstGeom>
          <a:noFill/>
        </p:spPr>
      </p:pic>
      <p:pic>
        <p:nvPicPr>
          <p:cNvPr id="18435" name="Picture 3" descr="C:\Documents and Settings\Dell\Escritorio\TOM\200px-ACMI_14.jpg"/>
          <p:cNvPicPr>
            <a:picLocks noChangeAspect="1" noChangeArrowheads="1"/>
          </p:cNvPicPr>
          <p:nvPr/>
        </p:nvPicPr>
        <p:blipFill>
          <a:blip r:embed="rId3"/>
          <a:srcRect/>
          <a:stretch>
            <a:fillRect/>
          </a:stretch>
        </p:blipFill>
        <p:spPr bwMode="auto">
          <a:xfrm>
            <a:off x="5025081" y="0"/>
            <a:ext cx="4118919" cy="6858000"/>
          </a:xfrm>
          <a:prstGeom prst="rect">
            <a:avLst/>
          </a:prstGeom>
          <a:noFill/>
        </p:spPr>
      </p:pic>
    </p:spTree>
  </p:cSld>
  <p:clrMapOvr>
    <a:masterClrMapping/>
  </p:clrMapOvr>
  <p:transition advTm="6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TOM\tom-hanks-613x335.jpg"/>
          <p:cNvPicPr>
            <a:picLocks noChangeAspect="1" noChangeArrowheads="1"/>
          </p:cNvPicPr>
          <p:nvPr/>
        </p:nvPicPr>
        <p:blipFill>
          <a:blip r:embed="rId2"/>
          <a:srcRect/>
          <a:stretch>
            <a:fillRect/>
          </a:stretch>
        </p:blipFill>
        <p:spPr bwMode="auto">
          <a:xfrm>
            <a:off x="-1500230" y="0"/>
            <a:ext cx="10781368" cy="6858000"/>
          </a:xfrm>
          <a:prstGeom prst="rect">
            <a:avLst/>
          </a:prstGeom>
          <a:noFill/>
        </p:spPr>
      </p:pic>
    </p:spTree>
  </p:cSld>
  <p:clrMapOvr>
    <a:masterClrMapping/>
  </p:clrMapOvr>
  <p:transition advTm="6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TOM\tom-hanks-1.jpg"/>
          <p:cNvPicPr>
            <a:picLocks noChangeAspect="1" noChangeArrowheads="1"/>
          </p:cNvPicPr>
          <p:nvPr/>
        </p:nvPicPr>
        <p:blipFill>
          <a:blip r:embed="rId2"/>
          <a:srcRect/>
          <a:stretch>
            <a:fillRect/>
          </a:stretch>
        </p:blipFill>
        <p:spPr bwMode="auto">
          <a:xfrm>
            <a:off x="-2571800" y="0"/>
            <a:ext cx="12192000" cy="6858000"/>
          </a:xfrm>
          <a:prstGeom prst="rect">
            <a:avLst/>
          </a:prstGeom>
          <a:noFill/>
        </p:spPr>
      </p:pic>
    </p:spTree>
  </p:cSld>
  <p:clrMapOvr>
    <a:masterClrMapping/>
  </p:clrMapOvr>
  <p:transition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TOM\Tom_Hanks_in_Angels_and_Demons_Wallpaper_2_800.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Tree>
  </p:cSld>
  <p:clrMapOvr>
    <a:masterClrMapping/>
  </p:clrMapOvr>
  <p:transition advTm="6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TOM\Tom Hanks2.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advTm="6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TOM\captura-de-pantalla-2013-10-08-a-las-12-21-35.jpg"/>
          <p:cNvPicPr>
            <a:picLocks noChangeAspect="1" noChangeArrowheads="1"/>
          </p:cNvPicPr>
          <p:nvPr/>
        </p:nvPicPr>
        <p:blipFill>
          <a:blip r:embed="rId2"/>
          <a:srcRect/>
          <a:stretch>
            <a:fillRect/>
          </a:stretch>
        </p:blipFill>
        <p:spPr bwMode="auto">
          <a:xfrm>
            <a:off x="0" y="0"/>
            <a:ext cx="9172452" cy="6858000"/>
          </a:xfrm>
          <a:prstGeom prst="rect">
            <a:avLst/>
          </a:prstGeom>
          <a:noFill/>
        </p:spPr>
      </p:pic>
    </p:spTree>
  </p:cSld>
  <p:clrMapOvr>
    <a:masterClrMapping/>
  </p:clrMapOvr>
  <p:transition advTm="6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TOM\tom-hanks-saving-private-ryan.jpg"/>
          <p:cNvPicPr>
            <a:picLocks noChangeAspect="1" noChangeArrowheads="1"/>
          </p:cNvPicPr>
          <p:nvPr/>
        </p:nvPicPr>
        <p:blipFill>
          <a:blip r:embed="rId2"/>
          <a:srcRect/>
          <a:stretch>
            <a:fillRect/>
          </a:stretch>
        </p:blipFill>
        <p:spPr bwMode="auto">
          <a:xfrm>
            <a:off x="0" y="428604"/>
            <a:ext cx="9601229" cy="6000768"/>
          </a:xfrm>
          <a:prstGeom prst="rect">
            <a:avLst/>
          </a:prstGeom>
          <a:noFill/>
        </p:spPr>
      </p:pic>
    </p:spTree>
  </p:cSld>
  <p:clrMapOvr>
    <a:masterClrMapping/>
  </p:clrMapOvr>
  <p:transition advTm="6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TOM\12042-944-54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TOM\Hanks-enfermedad-promocionar-Capitan-Phillips_MEDIMA20131008_0062_5.jpg"/>
          <p:cNvPicPr>
            <a:picLocks noChangeAspect="1" noChangeArrowheads="1"/>
          </p:cNvPicPr>
          <p:nvPr/>
        </p:nvPicPr>
        <p:blipFill>
          <a:blip r:embed="rId2"/>
          <a:srcRect l="7080" r="7027"/>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TOM\676671.jpg"/>
          <p:cNvPicPr>
            <a:picLocks noChangeAspect="1" noChangeArrowheads="1"/>
          </p:cNvPicPr>
          <p:nvPr/>
        </p:nvPicPr>
        <p:blipFill>
          <a:blip r:embed="rId2"/>
          <a:srcRect/>
          <a:stretch>
            <a:fillRect/>
          </a:stretch>
        </p:blipFill>
        <p:spPr bwMode="auto">
          <a:xfrm>
            <a:off x="0" y="0"/>
            <a:ext cx="9398738" cy="6858000"/>
          </a:xfrm>
          <a:prstGeom prst="rect">
            <a:avLst/>
          </a:prstGeom>
          <a:noFill/>
        </p:spPr>
      </p:pic>
    </p:spTree>
  </p:cSld>
  <p:clrMapOvr>
    <a:masterClrMapping/>
  </p:clrMapOvr>
  <p:transition advTm="6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TOM\untitled.bmp"/>
          <p:cNvPicPr>
            <a:picLocks noChangeAspect="1" noChangeArrowheads="1"/>
          </p:cNvPicPr>
          <p:nvPr/>
        </p:nvPicPr>
        <p:blipFill>
          <a:blip r:embed="rId2"/>
          <a:srcRect/>
          <a:stretch>
            <a:fillRect/>
          </a:stretch>
        </p:blipFill>
        <p:spPr bwMode="auto">
          <a:xfrm>
            <a:off x="0" y="0"/>
            <a:ext cx="9144001"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2" dur="5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18"/>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8"/>
                        </a:rPr>
                        <a:t>Románticos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OM HANK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TOM HANKS</Template>
  <TotalTime>13</TotalTime>
  <Words>661</Words>
  <Application>Microsoft Office PowerPoint</Application>
  <PresentationFormat>Presentación en pantalla (4:3)</PresentationFormat>
  <Paragraphs>59</Paragraphs>
  <Slides>45</Slides>
  <Notes>0</Notes>
  <HiddenSlides>0</HiddenSlides>
  <MMClips>0</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TOM HANKS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2013-11-13T20:28:42Z</dcterms:created>
  <dcterms:modified xsi:type="dcterms:W3CDTF">2013-11-13T20:41:54Z</dcterms:modified>
</cp:coreProperties>
</file>