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6" r:id="rId3"/>
    <p:sldId id="305" r:id="rId4"/>
    <p:sldId id="304" r:id="rId5"/>
    <p:sldId id="286" r:id="rId6"/>
    <p:sldId id="278" r:id="rId7"/>
    <p:sldId id="263" r:id="rId8"/>
    <p:sldId id="268" r:id="rId9"/>
    <p:sldId id="273" r:id="rId10"/>
    <p:sldId id="283" r:id="rId11"/>
    <p:sldId id="291" r:id="rId12"/>
    <p:sldId id="295" r:id="rId13"/>
    <p:sldId id="312" r:id="rId14"/>
    <p:sldId id="301" r:id="rId15"/>
    <p:sldId id="284" r:id="rId16"/>
    <p:sldId id="258" r:id="rId17"/>
    <p:sldId id="285" r:id="rId18"/>
    <p:sldId id="308" r:id="rId19"/>
  </p:sldIdLst>
  <p:sldSz cx="9721850" cy="6480175"/>
  <p:notesSz cx="6858000" cy="9144000"/>
  <p:defaultTextStyle>
    <a:defPPr>
      <a:defRPr lang="es-ES"/>
    </a:defPPr>
    <a:lvl1pPr marL="0" algn="l" defTabSz="9047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2399" algn="l" defTabSz="9047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04799" algn="l" defTabSz="9047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57198" algn="l" defTabSz="9047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09598" algn="l" defTabSz="9047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61997" algn="l" defTabSz="9047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14396" algn="l" defTabSz="9047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66796" algn="l" defTabSz="9047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19195" algn="l" defTabSz="9047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acmSfvzBpGm6mjW4u8hZg==" hashData="Tmd3XXSZtvW640gejzbzs5WUlz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396" y="-270"/>
      </p:cViewPr>
      <p:guideLst>
        <p:guide orient="horz" pos="2041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8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29139" y="2013056"/>
            <a:ext cx="8263572" cy="13890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58278" y="3672101"/>
            <a:ext cx="6805295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2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047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57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0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61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143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66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19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30FB-47F2-4E92-91B2-CA271F876EFF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19074-4941-4339-9682-B37D2049A8D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03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30FB-47F2-4E92-91B2-CA271F876EFF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19074-4941-4339-9682-B37D2049A8D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645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67960" y="4164115"/>
            <a:ext cx="8263572" cy="128703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67960" y="2746576"/>
            <a:ext cx="8263572" cy="1417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239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0479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571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095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6199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1439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6679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191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30FB-47F2-4E92-91B2-CA271F876EFF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19074-4941-4339-9682-B37D2049A8D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004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86092" y="1512042"/>
            <a:ext cx="4293817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41941" y="1512042"/>
            <a:ext cx="4293817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30FB-47F2-4E92-91B2-CA271F876EFF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19074-4941-4339-9682-B37D2049A8D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784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86093" y="1450541"/>
            <a:ext cx="4295506" cy="60451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2399" indent="0">
              <a:buNone/>
              <a:defRPr sz="2000" b="1"/>
            </a:lvl2pPr>
            <a:lvl3pPr marL="904799" indent="0">
              <a:buNone/>
              <a:defRPr sz="1800" b="1"/>
            </a:lvl3pPr>
            <a:lvl4pPr marL="1357198" indent="0">
              <a:buNone/>
              <a:defRPr sz="1600" b="1"/>
            </a:lvl4pPr>
            <a:lvl5pPr marL="1809598" indent="0">
              <a:buNone/>
              <a:defRPr sz="1600" b="1"/>
            </a:lvl5pPr>
            <a:lvl6pPr marL="2261997" indent="0">
              <a:buNone/>
              <a:defRPr sz="1600" b="1"/>
            </a:lvl6pPr>
            <a:lvl7pPr marL="2714396" indent="0">
              <a:buNone/>
              <a:defRPr sz="1600" b="1"/>
            </a:lvl7pPr>
            <a:lvl8pPr marL="3166796" indent="0">
              <a:buNone/>
              <a:defRPr sz="1600" b="1"/>
            </a:lvl8pPr>
            <a:lvl9pPr marL="3619195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093" y="2055056"/>
            <a:ext cx="4295506" cy="37336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938566" y="1450541"/>
            <a:ext cx="4297193" cy="60451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2399" indent="0">
              <a:buNone/>
              <a:defRPr sz="2000" b="1"/>
            </a:lvl2pPr>
            <a:lvl3pPr marL="904799" indent="0">
              <a:buNone/>
              <a:defRPr sz="1800" b="1"/>
            </a:lvl3pPr>
            <a:lvl4pPr marL="1357198" indent="0">
              <a:buNone/>
              <a:defRPr sz="1600" b="1"/>
            </a:lvl4pPr>
            <a:lvl5pPr marL="1809598" indent="0">
              <a:buNone/>
              <a:defRPr sz="1600" b="1"/>
            </a:lvl5pPr>
            <a:lvl6pPr marL="2261997" indent="0">
              <a:buNone/>
              <a:defRPr sz="1600" b="1"/>
            </a:lvl6pPr>
            <a:lvl7pPr marL="2714396" indent="0">
              <a:buNone/>
              <a:defRPr sz="1600" b="1"/>
            </a:lvl7pPr>
            <a:lvl8pPr marL="3166796" indent="0">
              <a:buNone/>
              <a:defRPr sz="1600" b="1"/>
            </a:lvl8pPr>
            <a:lvl9pPr marL="3619195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938566" y="2055056"/>
            <a:ext cx="4297193" cy="37336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30FB-47F2-4E92-91B2-CA271F876EFF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19074-4941-4339-9682-B37D2049A8D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661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30FB-47F2-4E92-91B2-CA271F876EFF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19074-4941-4339-9682-B37D2049A8D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1846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30FB-47F2-4E92-91B2-CA271F876EFF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19074-4941-4339-9682-B37D2049A8D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361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94" y="258007"/>
            <a:ext cx="3198422" cy="109803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00974" y="258008"/>
            <a:ext cx="5434784" cy="55306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86094" y="1356037"/>
            <a:ext cx="3198422" cy="4432620"/>
          </a:xfrm>
        </p:spPr>
        <p:txBody>
          <a:bodyPr/>
          <a:lstStyle>
            <a:lvl1pPr marL="0" indent="0">
              <a:buNone/>
              <a:defRPr sz="1400"/>
            </a:lvl1pPr>
            <a:lvl2pPr marL="452399" indent="0">
              <a:buNone/>
              <a:defRPr sz="1200"/>
            </a:lvl2pPr>
            <a:lvl3pPr marL="904799" indent="0">
              <a:buNone/>
              <a:defRPr sz="1000"/>
            </a:lvl3pPr>
            <a:lvl4pPr marL="1357198" indent="0">
              <a:buNone/>
              <a:defRPr sz="900"/>
            </a:lvl4pPr>
            <a:lvl5pPr marL="1809598" indent="0">
              <a:buNone/>
              <a:defRPr sz="900"/>
            </a:lvl5pPr>
            <a:lvl6pPr marL="2261997" indent="0">
              <a:buNone/>
              <a:defRPr sz="900"/>
            </a:lvl6pPr>
            <a:lvl7pPr marL="2714396" indent="0">
              <a:buNone/>
              <a:defRPr sz="900"/>
            </a:lvl7pPr>
            <a:lvl8pPr marL="3166796" indent="0">
              <a:buNone/>
              <a:defRPr sz="900"/>
            </a:lvl8pPr>
            <a:lvl9pPr marL="3619195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30FB-47F2-4E92-91B2-CA271F876EFF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19074-4941-4339-9682-B37D2049A8D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852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05551" y="4536124"/>
            <a:ext cx="5833110" cy="5355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05551" y="579018"/>
            <a:ext cx="5833110" cy="3888105"/>
          </a:xfrm>
        </p:spPr>
        <p:txBody>
          <a:bodyPr/>
          <a:lstStyle>
            <a:lvl1pPr marL="0" indent="0">
              <a:buNone/>
              <a:defRPr sz="3200"/>
            </a:lvl1pPr>
            <a:lvl2pPr marL="452399" indent="0">
              <a:buNone/>
              <a:defRPr sz="2800"/>
            </a:lvl2pPr>
            <a:lvl3pPr marL="904799" indent="0">
              <a:buNone/>
              <a:defRPr sz="2400"/>
            </a:lvl3pPr>
            <a:lvl4pPr marL="1357198" indent="0">
              <a:buNone/>
              <a:defRPr sz="2000"/>
            </a:lvl4pPr>
            <a:lvl5pPr marL="1809598" indent="0">
              <a:buNone/>
              <a:defRPr sz="2000"/>
            </a:lvl5pPr>
            <a:lvl6pPr marL="2261997" indent="0">
              <a:buNone/>
              <a:defRPr sz="2000"/>
            </a:lvl6pPr>
            <a:lvl7pPr marL="2714396" indent="0">
              <a:buNone/>
              <a:defRPr sz="2000"/>
            </a:lvl7pPr>
            <a:lvl8pPr marL="3166796" indent="0">
              <a:buNone/>
              <a:defRPr sz="2000"/>
            </a:lvl8pPr>
            <a:lvl9pPr marL="3619195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05551" y="5071637"/>
            <a:ext cx="5833110" cy="760520"/>
          </a:xfrm>
        </p:spPr>
        <p:txBody>
          <a:bodyPr/>
          <a:lstStyle>
            <a:lvl1pPr marL="0" indent="0">
              <a:buNone/>
              <a:defRPr sz="1400"/>
            </a:lvl1pPr>
            <a:lvl2pPr marL="452399" indent="0">
              <a:buNone/>
              <a:defRPr sz="1200"/>
            </a:lvl2pPr>
            <a:lvl3pPr marL="904799" indent="0">
              <a:buNone/>
              <a:defRPr sz="1000"/>
            </a:lvl3pPr>
            <a:lvl4pPr marL="1357198" indent="0">
              <a:buNone/>
              <a:defRPr sz="900"/>
            </a:lvl4pPr>
            <a:lvl5pPr marL="1809598" indent="0">
              <a:buNone/>
              <a:defRPr sz="900"/>
            </a:lvl5pPr>
            <a:lvl6pPr marL="2261997" indent="0">
              <a:buNone/>
              <a:defRPr sz="900"/>
            </a:lvl6pPr>
            <a:lvl7pPr marL="2714396" indent="0">
              <a:buNone/>
              <a:defRPr sz="900"/>
            </a:lvl7pPr>
            <a:lvl8pPr marL="3166796" indent="0">
              <a:buNone/>
              <a:defRPr sz="900"/>
            </a:lvl8pPr>
            <a:lvl9pPr marL="3619195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30FB-47F2-4E92-91B2-CA271F876EFF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19074-4941-4339-9682-B37D2049A8D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7269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30FB-47F2-4E92-91B2-CA271F876EFF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19074-4941-4339-9682-B37D2049A8D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280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48341" y="259509"/>
            <a:ext cx="2187416" cy="552914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86092" y="259509"/>
            <a:ext cx="6400218" cy="552914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30FB-47F2-4E92-91B2-CA271F876EFF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19074-4941-4339-9682-B37D2049A8D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973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29140" y="2013069"/>
            <a:ext cx="8263573" cy="1389038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58279" y="3672099"/>
            <a:ext cx="6805295" cy="1656046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28" indent="0" algn="ctr">
              <a:buNone/>
              <a:defRPr/>
            </a:lvl2pPr>
            <a:lvl3pPr marL="912062" indent="0" algn="ctr">
              <a:buNone/>
              <a:defRPr/>
            </a:lvl3pPr>
            <a:lvl4pPr marL="1368090" indent="0" algn="ctr">
              <a:buNone/>
              <a:defRPr/>
            </a:lvl4pPr>
            <a:lvl5pPr marL="1824119" indent="0" algn="ctr">
              <a:buNone/>
              <a:defRPr/>
            </a:lvl5pPr>
            <a:lvl6pPr marL="2280159" indent="0" algn="ctr">
              <a:buNone/>
              <a:defRPr/>
            </a:lvl6pPr>
            <a:lvl7pPr marL="2736180" indent="0" algn="ctr">
              <a:buNone/>
              <a:defRPr/>
            </a:lvl7pPr>
            <a:lvl8pPr marL="3192205" indent="0" algn="ctr">
              <a:buNone/>
              <a:defRPr/>
            </a:lvl8pPr>
            <a:lvl9pPr marL="364823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20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98" y="259534"/>
            <a:ext cx="8749665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6098" y="1512043"/>
            <a:ext cx="8749665" cy="4276617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57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67960" y="4164117"/>
            <a:ext cx="8263573" cy="1287036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67960" y="2746579"/>
            <a:ext cx="8263573" cy="1417538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28" indent="0">
              <a:buNone/>
              <a:defRPr sz="1800"/>
            </a:lvl2pPr>
            <a:lvl3pPr marL="912062" indent="0">
              <a:buNone/>
              <a:defRPr sz="1600"/>
            </a:lvl3pPr>
            <a:lvl4pPr marL="1368090" indent="0">
              <a:buNone/>
              <a:defRPr sz="1400"/>
            </a:lvl4pPr>
            <a:lvl5pPr marL="1824119" indent="0">
              <a:buNone/>
              <a:defRPr sz="1400"/>
            </a:lvl5pPr>
            <a:lvl6pPr marL="2280159" indent="0">
              <a:buNone/>
              <a:defRPr sz="1400"/>
            </a:lvl6pPr>
            <a:lvl7pPr marL="2736180" indent="0">
              <a:buNone/>
              <a:defRPr sz="1400"/>
            </a:lvl7pPr>
            <a:lvl8pPr marL="3192205" indent="0">
              <a:buNone/>
              <a:defRPr sz="1400"/>
            </a:lvl8pPr>
            <a:lvl9pPr marL="364823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2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98" y="259534"/>
            <a:ext cx="8749665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86097" y="1512043"/>
            <a:ext cx="4293817" cy="427661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41944" y="1512043"/>
            <a:ext cx="4293817" cy="427661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212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98" y="259534"/>
            <a:ext cx="8749665" cy="108003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86096" y="1450540"/>
            <a:ext cx="4295505" cy="604518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096" y="2055060"/>
            <a:ext cx="4295505" cy="37336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938579" y="1450540"/>
            <a:ext cx="4297193" cy="604518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938579" y="2055060"/>
            <a:ext cx="4297193" cy="37336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4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98" y="259534"/>
            <a:ext cx="8749665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89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35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152" y="258038"/>
            <a:ext cx="3198422" cy="1098031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00973" y="258013"/>
            <a:ext cx="5434784" cy="5530649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86152" y="1356067"/>
            <a:ext cx="3198422" cy="443262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63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05554" y="4536123"/>
            <a:ext cx="5833110" cy="535519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05554" y="579017"/>
            <a:ext cx="5833110" cy="3888105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28" indent="0">
              <a:buNone/>
              <a:defRPr sz="2800"/>
            </a:lvl2pPr>
            <a:lvl3pPr marL="912062" indent="0">
              <a:buNone/>
              <a:defRPr sz="2500"/>
            </a:lvl3pPr>
            <a:lvl4pPr marL="1368090" indent="0">
              <a:buNone/>
              <a:defRPr sz="2000"/>
            </a:lvl4pPr>
            <a:lvl5pPr marL="1824119" indent="0">
              <a:buNone/>
              <a:defRPr sz="2000"/>
            </a:lvl5pPr>
            <a:lvl6pPr marL="2280159" indent="0">
              <a:buNone/>
              <a:defRPr sz="2000"/>
            </a:lvl6pPr>
            <a:lvl7pPr marL="2736180" indent="0">
              <a:buNone/>
              <a:defRPr sz="2000"/>
            </a:lvl7pPr>
            <a:lvl8pPr marL="3192205" indent="0">
              <a:buNone/>
              <a:defRPr sz="2000"/>
            </a:lvl8pPr>
            <a:lvl9pPr marL="3648239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05554" y="5071678"/>
            <a:ext cx="5833110" cy="760521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29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98" y="259534"/>
            <a:ext cx="8749665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86098" y="1512043"/>
            <a:ext cx="8749665" cy="4276617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01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48341" y="259546"/>
            <a:ext cx="2187416" cy="5529149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86092" y="259546"/>
            <a:ext cx="6400218" cy="5529149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83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86093" y="259509"/>
            <a:ext cx="8749665" cy="1080029"/>
          </a:xfrm>
          <a:prstGeom prst="rect">
            <a:avLst/>
          </a:prstGeom>
        </p:spPr>
        <p:txBody>
          <a:bodyPr vert="horz" lIns="90480" tIns="45240" rIns="90480" bIns="4524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86093" y="1512042"/>
            <a:ext cx="8749665" cy="4276616"/>
          </a:xfrm>
          <a:prstGeom prst="rect">
            <a:avLst/>
          </a:prstGeom>
        </p:spPr>
        <p:txBody>
          <a:bodyPr vert="horz" lIns="90480" tIns="45240" rIns="90480" bIns="4524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86092" y="6006163"/>
            <a:ext cx="2268432" cy="345010"/>
          </a:xfrm>
          <a:prstGeom prst="rect">
            <a:avLst/>
          </a:prstGeom>
        </p:spPr>
        <p:txBody>
          <a:bodyPr vert="horz" lIns="90480" tIns="45240" rIns="90480" bIns="4524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130FB-47F2-4E92-91B2-CA271F876EFF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21632" y="6006163"/>
            <a:ext cx="3078586" cy="345010"/>
          </a:xfrm>
          <a:prstGeom prst="rect">
            <a:avLst/>
          </a:prstGeom>
        </p:spPr>
        <p:txBody>
          <a:bodyPr vert="horz" lIns="90480" tIns="45240" rIns="90480" bIns="4524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967326" y="6006163"/>
            <a:ext cx="2268432" cy="345010"/>
          </a:xfrm>
          <a:prstGeom prst="rect">
            <a:avLst/>
          </a:prstGeom>
        </p:spPr>
        <p:txBody>
          <a:bodyPr vert="horz" lIns="90480" tIns="45240" rIns="90480" bIns="4524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19074-4941-4339-9682-B37D2049A8D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797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  <p:txStyles>
    <p:titleStyle>
      <a:lvl1pPr algn="ctr" defTabSz="904799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9300" indent="-339300" algn="l" defTabSz="904799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5149" indent="-282750" algn="l" defTabSz="904799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0999" indent="-226200" algn="l" defTabSz="904799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83398" indent="-226200" algn="l" defTabSz="904799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5797" indent="-226200" algn="l" defTabSz="904799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8197" indent="-226200" algn="l" defTabSz="90479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40596" indent="-226200" algn="l" defTabSz="90479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392996" indent="-226200" algn="l" defTabSz="90479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45395" indent="-226200" algn="l" defTabSz="90479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047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2399" algn="l" defTabSz="9047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4799" algn="l" defTabSz="9047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57198" algn="l" defTabSz="9047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09598" algn="l" defTabSz="9047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1997" algn="l" defTabSz="9047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14396" algn="l" defTabSz="9047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66796" algn="l" defTabSz="9047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19195" algn="l" defTabSz="9047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86092" y="5901172"/>
            <a:ext cx="2268432" cy="45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953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2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6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9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11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25" indent="-342025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50" indent="-285021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82" indent="-228015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104" indent="-228015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136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6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9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23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25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28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62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9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11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5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8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205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23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1" descr="C:\Users\Eleni\Desktop\Richard Saunders\Diapositiva7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06" y="3175"/>
            <a:ext cx="9740956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826303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261" y="4896271"/>
            <a:ext cx="1384460" cy="1384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0614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0478">
        <p:sndAc>
          <p:stSnd loop="1">
            <p:snd r:embed="rId2" name="Musica clasica de piano.wav"/>
          </p:stSnd>
        </p:sndAc>
      </p:transition>
    </mc:Choice>
    <mc:Fallback>
      <p:transition advTm="20478">
        <p:sndAc>
          <p:stSnd loop="1">
            <p:snd r:embed="rId2" name="Musica clasica de pi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25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Richard Saunders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07" y="3175"/>
            <a:ext cx="9848583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Richard Saunders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7218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Richard Saunders\Diapositiva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248" y="-19927"/>
            <a:ext cx="9861723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487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3477">
        <p14:glitter dir="d"/>
      </p:transition>
    </mc:Choice>
    <mc:Fallback xmlns="">
      <p:transition spd="slow" advTm="334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Richard Saunders\Diapositiva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06" y="3175"/>
            <a:ext cx="9718788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4" descr="C:\Users\Eleni\Desktop\Richard Saunders\Diapositiva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588" y="3175"/>
            <a:ext cx="9757438" cy="647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1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803">
        <p14:glitter dir="d"/>
      </p:transition>
    </mc:Choice>
    <mc:Fallback xmlns="">
      <p:transition spd="slow" advTm="408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3" descr="C:\Users\Eleni\Desktop\Richard Saunders\Diapositiva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834" y="0"/>
            <a:ext cx="9742683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9" descr="C:\Users\Eleni\Desktop\Richard Saunders\Diapositiva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06" y="3175"/>
            <a:ext cx="9718788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Richard Saunders\Diapositiva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7218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37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5391">
        <p14:glitter dir="d"/>
      </p:transition>
    </mc:Choice>
    <mc:Fallback xmlns="">
      <p:transition spd="slow" advTm="253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2" descr="C:\Users\Eleni\Desktop\Richard Saunders\Diapositiva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06" y="3175"/>
            <a:ext cx="9740956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Richard Saunders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5" y="3175"/>
            <a:ext cx="9693755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0" descr="C:\Users\Eleni\Desktop\Richard Saunders\Diapositiva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826" y="1"/>
            <a:ext cx="9769675" cy="648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522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6542">
        <p14:glitter/>
      </p:transition>
    </mc:Choice>
    <mc:Fallback xmlns="">
      <p:transition spd="slow" advTm="265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Richard Saunders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7218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7" descr="C:\Users\Eleni\Desktop\Richard Saunders\Diapositiva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" y="0"/>
            <a:ext cx="97218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Eleni\Desktop\Richard Saunders\Diapositiva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7218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250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6472">
        <p14:glitter dir="u" pattern="hexagon"/>
      </p:transition>
    </mc:Choice>
    <mc:Fallback xmlns="">
      <p:transition spd="slow" advTm="264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Richard Saunders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7218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Richard Saunders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454"/>
            <a:ext cx="97218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613453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9573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9000">
        <p14:glitter dir="u"/>
      </p:transition>
    </mc:Choice>
    <mc:Fallback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Richard Saunders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7218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Richard Saunders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18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Users\Eleni\Desktop\Richard Saunders\Diapositiva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7218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235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8282">
        <p14:glitter dir="r"/>
      </p:transition>
    </mc:Choice>
    <mc:Fallback xmlns="">
      <p:transition spd="slow" advTm="282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5" descr="C:\Users\Eleni\Desktop\Richard Saunders\Diapositiva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06" y="3175"/>
            <a:ext cx="9740956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7" descr="C:\Users\Eleni\Desktop\Richard Saunders\Diapositiva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06" y="3175"/>
            <a:ext cx="9740956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Richard Saunders\Diapositiva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1" y="16829"/>
            <a:ext cx="97218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731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3189">
        <p14:glitter dir="d"/>
      </p:transition>
    </mc:Choice>
    <mc:Fallback xmlns="">
      <p:transition spd="slow" advTm="231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7" descr="C:\Users\Eleni\Desktop\Richard Saunders\Diapositiva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1" y="3175"/>
            <a:ext cx="982641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1" descr="C:\Users\Eleni\Desktop\Richard Saunders\Diapositiva4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06" y="3175"/>
            <a:ext cx="9848582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8" descr="C:\Users\Eleni\Desktop\Richard Saunders\Diapositiva6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06" y="3175"/>
            <a:ext cx="9848582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9" descr="C:\Users\Eleni\Desktop\Richard Saunders\Diapositiva6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06" y="-6364"/>
            <a:ext cx="9848582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31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8072">
        <p14:glitter dir="d"/>
      </p:transition>
    </mc:Choice>
    <mc:Fallback xmlns="">
      <p:transition spd="slow" advTm="380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 descr="C:\Users\Eleni\Desktop\Richard Saunders\Diapositiva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721849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3" descr="C:\Users\Eleni\Desktop\Richard Saunders\Diapositiva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563"/>
            <a:ext cx="9817482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6" descr="C:\Users\Eleni\Desktop\Richard Saunders\Diapositiva5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817481" cy="647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21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6385">
        <p14:glitter dir="d"/>
      </p:transition>
    </mc:Choice>
    <mc:Fallback xmlns="">
      <p:transition spd="slow" advTm="263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8" descr="C:\Users\Eleni\Desktop\Richard Saunders\Diapositiva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18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0" descr="C:\Users\Eleni\Desktop\Richard Saunders\Diapositiva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" y="0"/>
            <a:ext cx="969712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38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5000">
        <p14:glitter dir="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6" descr="C:\Users\Eleni\Desktop\Richard Saunders\Diapositiva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06" y="0"/>
            <a:ext cx="9740956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5" descr="C:\Users\Eleni\Desktop\Richard Saunders\Diapositiva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" y="-1"/>
            <a:ext cx="97187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749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8000">
        <p14:glitter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4" descr="C:\Users\Eleni\Desktop\Richard Saunders\Diapositiva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72185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0" descr="C:\Users\Eleni\Desktop\Richard Saunders\Diapositiva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235"/>
            <a:ext cx="9718788" cy="6495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967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9011">
        <p14:glitter dir="d"/>
      </p:transition>
    </mc:Choice>
    <mc:Fallback xmlns="">
      <p:transition spd="slow" advTm="190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Richard Saunders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7218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Richard Saunders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810" y="8962"/>
            <a:ext cx="975966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5" descr="C:\Users\Eleni\Desktop\Richard Saunders\Diapositiva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06" y="3175"/>
            <a:ext cx="9718788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60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953">
        <p14:glitter dir="r" pattern="hexagon"/>
      </p:transition>
    </mc:Choice>
    <mc:Fallback xmlns="">
      <p:transition spd="slow" advTm="409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2" descr="C:\Users\Eleni\Desktop\Richard Saunders\Diapositiva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06" y="3175"/>
            <a:ext cx="9740956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015" y="4608239"/>
            <a:ext cx="1384460" cy="1384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229" y="719807"/>
            <a:ext cx="1337858" cy="1107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"/>
            <a:ext cx="9724233" cy="647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58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1853">
        <p14:glitter dir="d" pattern="hexagon"/>
      </p:transition>
    </mc:Choice>
    <mc:Fallback xmlns="">
      <p:transition spd="slow" advTm="218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12068"/>
            <a:ext cx="9721850" cy="216007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28053"/>
            <a:ext cx="9721850" cy="4752128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6404" y="1"/>
            <a:ext cx="5184987" cy="147604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00052"/>
            <a:ext cx="9721850" cy="236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15232" y="4464131"/>
            <a:ext cx="2835540" cy="161558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95145" y="3960126"/>
            <a:ext cx="2511478" cy="223206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93818" y="4608129"/>
            <a:ext cx="1296247" cy="936026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808106"/>
            <a:ext cx="567108" cy="504013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312121"/>
            <a:ext cx="567108" cy="504013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816131"/>
            <a:ext cx="567108" cy="504013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320144"/>
            <a:ext cx="567108" cy="5040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95458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1476">
        <p14:glitter dir="d"/>
      </p:transition>
    </mc:Choice>
    <mc:Fallback xmlns="">
      <p:transition spd="slow" advTm="114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16</Words>
  <Application>Microsoft Office PowerPoint</Application>
  <PresentationFormat>Personalizado</PresentationFormat>
  <Paragraphs>2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Topiary cat</dc:title>
  <dc:creator>HelenVC</dc:creator>
  <cp:lastModifiedBy>Usuario</cp:lastModifiedBy>
  <cp:revision>27</cp:revision>
  <dcterms:created xsi:type="dcterms:W3CDTF">2017-06-29T16:25:53Z</dcterms:created>
  <dcterms:modified xsi:type="dcterms:W3CDTF">2017-06-30T21:12:18Z</dcterms:modified>
</cp:coreProperties>
</file>