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9" r:id="rId4"/>
    <p:sldId id="288" r:id="rId5"/>
    <p:sldId id="287" r:id="rId6"/>
    <p:sldId id="286" r:id="rId7"/>
    <p:sldId id="285" r:id="rId8"/>
    <p:sldId id="274" r:id="rId9"/>
    <p:sldId id="284" r:id="rId10"/>
    <p:sldId id="283" r:id="rId11"/>
    <p:sldId id="282" r:id="rId12"/>
    <p:sldId id="281" r:id="rId13"/>
    <p:sldId id="280" r:id="rId14"/>
    <p:sldId id="279" r:id="rId15"/>
    <p:sldId id="278" r:id="rId16"/>
    <p:sldId id="277" r:id="rId17"/>
    <p:sldId id="276" r:id="rId18"/>
    <p:sldId id="275" r:id="rId19"/>
    <p:sldId id="273" r:id="rId20"/>
    <p:sldId id="272" r:id="rId21"/>
    <p:sldId id="271" r:id="rId22"/>
    <p:sldId id="270" r:id="rId23"/>
    <p:sldId id="269" r:id="rId24"/>
    <p:sldId id="268" r:id="rId25"/>
    <p:sldId id="267" r:id="rId26"/>
    <p:sldId id="266" r:id="rId27"/>
    <p:sldId id="265" r:id="rId28"/>
    <p:sldId id="264" r:id="rId29"/>
    <p:sldId id="263" r:id="rId30"/>
    <p:sldId id="262" r:id="rId31"/>
    <p:sldId id="261" r:id="rId32"/>
    <p:sldId id="260" r:id="rId33"/>
    <p:sldId id="259" r:id="rId34"/>
    <p:sldId id="300" r:id="rId35"/>
    <p:sldId id="299" r:id="rId36"/>
    <p:sldId id="298" r:id="rId37"/>
    <p:sldId id="297" r:id="rId38"/>
    <p:sldId id="296" r:id="rId39"/>
    <p:sldId id="295" r:id="rId40"/>
    <p:sldId id="294" r:id="rId41"/>
    <p:sldId id="293" r:id="rId42"/>
    <p:sldId id="292" r:id="rId43"/>
    <p:sldId id="291" r:id="rId44"/>
    <p:sldId id="290" r:id="rId45"/>
    <p:sldId id="258" r:id="rId46"/>
    <p:sldId id="304" r:id="rId47"/>
    <p:sldId id="303" r:id="rId48"/>
    <p:sldId id="302" r:id="rId49"/>
    <p:sldId id="301" r:id="rId50"/>
    <p:sldId id="305" r:id="rId5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evwgfcf4ZThQjAxKWXEMg==" hashData="HFSUiKW9N4xDTU7BVYS7ig2qJW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500A5-88D5-4302-B58B-91B6A5B12B44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5438B-9AD0-4438-B111-CA6F930C8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500A5-88D5-4302-B58B-91B6A5B12B44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5438B-9AD0-4438-B111-CA6F930C8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500A5-88D5-4302-B58B-91B6A5B12B44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5438B-9AD0-4438-B111-CA6F930C8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500A5-88D5-4302-B58B-91B6A5B12B44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5438B-9AD0-4438-B111-CA6F930C8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500A5-88D5-4302-B58B-91B6A5B12B44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5438B-9AD0-4438-B111-CA6F930C8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500A5-88D5-4302-B58B-91B6A5B12B44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5438B-9AD0-4438-B111-CA6F930C8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500A5-88D5-4302-B58B-91B6A5B12B44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5438B-9AD0-4438-B111-CA6F930C8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500A5-88D5-4302-B58B-91B6A5B12B44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5438B-9AD0-4438-B111-CA6F930C8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500A5-88D5-4302-B58B-91B6A5B12B44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5438B-9AD0-4438-B111-CA6F930C8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500A5-88D5-4302-B58B-91B6A5B12B44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5438B-9AD0-4438-B111-CA6F930C8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500A5-88D5-4302-B58B-91B6A5B12B44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5438B-9AD0-4438-B111-CA6F930C8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916F7-D75C-4A20-B7DD-FC990F76C56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2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F500A5-88D5-4302-B58B-91B6A5B12B44}" type="datetimeFigureOut">
              <a:rPr lang="es-ES" smtClean="0"/>
              <a:pPr/>
              <a:t>12/02/2013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5438B-9AD0-4438-B111-CA6F930C86B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54085F-9492-4EA8-93C7-EC14DF5F0C85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2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fotki.yandex.ru/users/ladyo2004/view/405019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hyperlink" Target="http://fotki.yandex.ru/users/ladyo2004/view/405022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fotki.yandex.ru/users/ladyo2004/view/405018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hyperlink" Target="http://fotki.yandex.ru/users/ladyo2004/view/405021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://fotki.yandex.ru/users/ladyo2004/view/405083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hyperlink" Target="http://fotki.yandex.ru/users/ladyo2004/view/405915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fotki.yandex.ru/users/ladyo2004/view/405084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hyperlink" Target="http://fotki.yandex.ru/users/ladyo2004/view/405927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fotki.yandex.ru/users/ladyo2004/view/405905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hyperlink" Target="http://fotki.yandex.ru/users/ladyo2004/view/405928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fotki.yandex.ru/users/ladyo2004/view/405929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hyperlink" Target="http://fotki.yandex.ru/users/ladyo2004/view/405935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://fotki.yandex.ru/users/ladyo2004/view/405931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hyperlink" Target="http://fotki.yandex.ru/users/ladyo2004/view/405939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://fotki.yandex.ru/users/ladyo2004/view/405968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hyperlink" Target="http://fotki.yandex.ru/users/ladyo2004/view/405969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://fotki.yandex.ru/users/ladyo2004/view/405970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hyperlink" Target="http://fotki.yandex.ru/users/ladyo2004/view/405971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://fotki.yandex.ru/users/ladyo2004/view/405972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hyperlink" Target="http://fotki.yandex.ru/users/ladyo2004/view/405973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://fotki.yandex.ru/users/ladyo2004/view/405974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hyperlink" Target="http://fotki.yandex.ru/users/ladyo2004/view/405976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hyperlink" Target="http://fotki.yandex.ru/users/ladyo2004/view/405975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png"/><Relationship Id="rId4" Type="http://schemas.openxmlformats.org/officeDocument/2006/relationships/hyperlink" Target="http://fotki.yandex.ru/users/ladyo2004/view/405977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hyperlink" Target="http://fotki.yandex.ru/users/ladyo2004/view/405978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hyperlink" Target="http://fotki.yandex.ru/users/ladyo2004/view/405979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hyperlink" Target="http://fotki.yandex.ru/users/ladyo2004/view/405980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hyperlink" Target="http://fotki.yandex.ru/users/ladyo2004/view/405981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hyperlink" Target="http://fotki.yandex.ru/users/ladyo2004/view/405982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hyperlink" Target="http://fotki.yandex.ru/users/ladyo2004/view/405983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hyperlink" Target="http://fotki.yandex.ru/users/ladyo2004/view/405984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hyperlink" Target="http://fotki.yandex.ru/users/ladyo2004/view/405985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hyperlink" Target="http://fotki.yandex.ru/users/ladyo2004/view/405986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hyperlink" Target="http://fotki.yandex.ru/users/ladyo2004/view/405987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hyperlink" Target="http://fotki.yandex.ru/users/ladyo2004/view/405988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png"/><Relationship Id="rId4" Type="http://schemas.openxmlformats.org/officeDocument/2006/relationships/hyperlink" Target="http://fotki.yandex.ru/users/ladyo2004/view/405989/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hyperlink" Target="http://fotki.yandex.ru/users/ladyo2004/view/405990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png"/><Relationship Id="rId4" Type="http://schemas.openxmlformats.org/officeDocument/2006/relationships/hyperlink" Target="http://fotki.yandex.ru/users/ladyo2004/view/405991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hyperlink" Target="http://fotki.yandex.ru/users/ladyo2004/view/405992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png"/><Relationship Id="rId4" Type="http://schemas.openxmlformats.org/officeDocument/2006/relationships/hyperlink" Target="http://fotki.yandex.ru/users/ladyo2004/view/405993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hyperlink" Target="http://fotki.yandex.ru/users/ladyo2004/view/405994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png"/><Relationship Id="rId4" Type="http://schemas.openxmlformats.org/officeDocument/2006/relationships/hyperlink" Target="http://fotki.yandex.ru/users/ladyo2004/view/405995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hyperlink" Target="http://fotki.yandex.ru/users/ladyo2004/view/405996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png"/><Relationship Id="rId4" Type="http://schemas.openxmlformats.org/officeDocument/2006/relationships/hyperlink" Target="http://fotki.yandex.ru/users/ladyo2004/view/405997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55.png"/><Relationship Id="rId2" Type="http://schemas.openxmlformats.org/officeDocument/2006/relationships/hyperlink" Target="http://fotki.yandex.ru/users/ladyo2004/view/405998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ladyo2004/view/406001/" TargetMode="External"/><Relationship Id="rId5" Type="http://schemas.openxmlformats.org/officeDocument/2006/relationships/image" Target="../media/image54.png"/><Relationship Id="rId4" Type="http://schemas.openxmlformats.org/officeDocument/2006/relationships/hyperlink" Target="http://fotki.yandex.ru/users/ladyo2004/view/405999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hyperlink" Target="http://fotki.yandex.ru/users/ladyo2004/view/406000/" TargetMode="Externa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hyperlink" Target="http://fotki.yandex.ru/users/ladyo2004/view/406003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png"/><Relationship Id="rId4" Type="http://schemas.openxmlformats.org/officeDocument/2006/relationships/hyperlink" Target="http://fotki.yandex.ru/users/ladyo2004/view/406002/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61.png"/><Relationship Id="rId2" Type="http://schemas.openxmlformats.org/officeDocument/2006/relationships/hyperlink" Target="http://fotki.yandex.ru/users/ladyo2004/view/406004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ladyo2004/view/406007/" TargetMode="External"/><Relationship Id="rId5" Type="http://schemas.openxmlformats.org/officeDocument/2006/relationships/image" Target="../media/image60.png"/><Relationship Id="rId4" Type="http://schemas.openxmlformats.org/officeDocument/2006/relationships/hyperlink" Target="http://fotki.yandex.ru/users/ladyo2004/view/406005/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hyperlink" Target="http://fotki.yandex.ru/users/ladyo2004/view/406006/" TargetMode="Externa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5.png"/><Relationship Id="rId2" Type="http://schemas.openxmlformats.org/officeDocument/2006/relationships/hyperlink" Target="http://fotki.yandex.ru/users/ladyo2004/view/406008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ladyo2004/view/406010/" TargetMode="External"/><Relationship Id="rId5" Type="http://schemas.openxmlformats.org/officeDocument/2006/relationships/image" Target="../media/image64.png"/><Relationship Id="rId4" Type="http://schemas.openxmlformats.org/officeDocument/2006/relationships/hyperlink" Target="http://fotki.yandex.ru/users/ladyo2004/view/406009/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hyperlink" Target="http://fotki.yandex.ru/users/ladyo2004/view/406011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7.png"/><Relationship Id="rId4" Type="http://schemas.openxmlformats.org/officeDocument/2006/relationships/hyperlink" Target="http://fotki.yandex.ru/users/ladyo2004/view/406012/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7" Type="http://schemas.openxmlformats.org/officeDocument/2006/relationships/image" Target="../media/image70.png"/><Relationship Id="rId2" Type="http://schemas.openxmlformats.org/officeDocument/2006/relationships/hyperlink" Target="http://fotki.yandex.ru/users/ladyo2004/view/406013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ladyo2004/view/406015/" TargetMode="External"/><Relationship Id="rId5" Type="http://schemas.openxmlformats.org/officeDocument/2006/relationships/image" Target="../media/image69.png"/><Relationship Id="rId4" Type="http://schemas.openxmlformats.org/officeDocument/2006/relationships/hyperlink" Target="http://fotki.yandex.ru/users/ladyo2004/view/406014/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hyperlink" Target="http://fotki.yandex.ru/users/ladyo2004/view/406016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2.png"/><Relationship Id="rId4" Type="http://schemas.openxmlformats.org/officeDocument/2006/relationships/hyperlink" Target="http://fotki.yandex.ru/users/ladyo2004/view/406017/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hyperlink" Target="http://fotki.yandex.ru/users/ladyo2004/view/406018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4.png"/><Relationship Id="rId4" Type="http://schemas.openxmlformats.org/officeDocument/2006/relationships/hyperlink" Target="http://fotki.yandex.ru/users/ladyo2004/view/406023/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7" Type="http://schemas.openxmlformats.org/officeDocument/2006/relationships/image" Target="../media/image77.png"/><Relationship Id="rId2" Type="http://schemas.openxmlformats.org/officeDocument/2006/relationships/hyperlink" Target="http://fotki.yandex.ru/users/ladyo2004/view/406024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ladyo2004/view/406026/" TargetMode="External"/><Relationship Id="rId5" Type="http://schemas.openxmlformats.org/officeDocument/2006/relationships/image" Target="../media/image76.png"/><Relationship Id="rId4" Type="http://schemas.openxmlformats.org/officeDocument/2006/relationships/hyperlink" Target="http://fotki.yandex.ru/users/ladyo2004/view/406025/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hyperlink" Target="http://fotki.yandex.ru/users/ladyo2004/view/406027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9.png"/><Relationship Id="rId4" Type="http://schemas.openxmlformats.org/officeDocument/2006/relationships/hyperlink" Target="http://fotki.yandex.ru/users/ladyo2004/view/406029/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hyperlink" Target="http://fotki.yandex.ru/users/ladyo2004/view/406028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1.png"/><Relationship Id="rId4" Type="http://schemas.openxmlformats.org/officeDocument/2006/relationships/hyperlink" Target="http://fotki.yandex.ru/users/ladyo2004/view/406030/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4.png"/><Relationship Id="rId2" Type="http://schemas.openxmlformats.org/officeDocument/2006/relationships/hyperlink" Target="http://fotki.yandex.ru/users/ladyo2004/view/406031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ladyo2004/view/406033/" TargetMode="External"/><Relationship Id="rId5" Type="http://schemas.openxmlformats.org/officeDocument/2006/relationships/image" Target="../media/image83.png"/><Relationship Id="rId4" Type="http://schemas.openxmlformats.org/officeDocument/2006/relationships/hyperlink" Target="http://fotki.yandex.ru/users/ladyo2004/view/406032/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7" Type="http://schemas.openxmlformats.org/officeDocument/2006/relationships/image" Target="../media/image87.png"/><Relationship Id="rId2" Type="http://schemas.openxmlformats.org/officeDocument/2006/relationships/hyperlink" Target="http://fotki.yandex.ru/users/ladyo2004/view/406034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ladyo2004/view/406036/" TargetMode="External"/><Relationship Id="rId5" Type="http://schemas.openxmlformats.org/officeDocument/2006/relationships/image" Target="../media/image86.png"/><Relationship Id="rId4" Type="http://schemas.openxmlformats.org/officeDocument/2006/relationships/hyperlink" Target="http://fotki.yandex.ru/users/ladyo2004/view/406035/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hyperlink" Target="http://fotki.yandex.ru/users/ladyo2004/view/406037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9.png"/><Relationship Id="rId4" Type="http://schemas.openxmlformats.org/officeDocument/2006/relationships/hyperlink" Target="http://fotki.yandex.ru/users/ladyo2004/view/406038/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hyperlink" Target="http://fotki.yandex.ru/users/ladyo2004/view/406039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1.png"/><Relationship Id="rId4" Type="http://schemas.openxmlformats.org/officeDocument/2006/relationships/hyperlink" Target="http://fotki.yandex.ru/users/ladyo2004/view/406040/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7" Type="http://schemas.openxmlformats.org/officeDocument/2006/relationships/image" Target="../media/image94.png"/><Relationship Id="rId2" Type="http://schemas.openxmlformats.org/officeDocument/2006/relationships/hyperlink" Target="http://fotki.yandex.ru/users/ladyo2004/view/406041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ladyo2004/view/406043/" TargetMode="External"/><Relationship Id="rId5" Type="http://schemas.openxmlformats.org/officeDocument/2006/relationships/image" Target="../media/image93.png"/><Relationship Id="rId4" Type="http://schemas.openxmlformats.org/officeDocument/2006/relationships/hyperlink" Target="http://fotki.yandex.ru/users/ladyo2004/view/406042/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hyperlink" Target="http://fotki.yandex.ru/users/ladyo2004/view/406044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6.png"/><Relationship Id="rId4" Type="http://schemas.openxmlformats.org/officeDocument/2006/relationships/hyperlink" Target="http://fotki.yandex.ru/users/ladyo2004/view/406045/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hyperlink" Target="http://fotki.yandex.ru/users/ladyo2004/view/406046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8.png"/><Relationship Id="rId4" Type="http://schemas.openxmlformats.org/officeDocument/2006/relationships/hyperlink" Target="http://fotki.yandex.ru/users/ladyo2004/view/406047/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hyperlink" Target="http://fotki.yandex.ru/users/ladyo2004/view/406048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0.png"/><Relationship Id="rId4" Type="http://schemas.openxmlformats.org/officeDocument/2006/relationships/hyperlink" Target="http://fotki.yandex.ru/users/ladyo2004/view/406050/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7" Type="http://schemas.openxmlformats.org/officeDocument/2006/relationships/image" Target="../media/image103.png"/><Relationship Id="rId2" Type="http://schemas.openxmlformats.org/officeDocument/2006/relationships/hyperlink" Target="http://fotki.yandex.ru/users/ladyo2004/view/406051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fotki.yandex.ru/users/ladyo2004/view/406055/" TargetMode="External"/><Relationship Id="rId5" Type="http://schemas.openxmlformats.org/officeDocument/2006/relationships/image" Target="../media/image102.png"/><Relationship Id="rId4" Type="http://schemas.openxmlformats.org/officeDocument/2006/relationships/hyperlink" Target="http://fotki.yandex.ru/users/ladyo2004/view/406052/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hyperlink" Target="http://fotki.yandex.ru/users/ladyo2004/view/406053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5.png"/><Relationship Id="rId4" Type="http://schemas.openxmlformats.org/officeDocument/2006/relationships/hyperlink" Target="http://fotki.yandex.ru/users/ladyo2004/view/406054/" TargetMode="Externa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hyperlink" Target="http://fotki.yandex.ru/users/ladyo2004/view/406060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7.png"/><Relationship Id="rId4" Type="http://schemas.openxmlformats.org/officeDocument/2006/relationships/hyperlink" Target="http://fotki.yandex.ru/users/ladyo2004/view/406061/" TargetMode="Externa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hyperlink" Target="http://fotki.yandex.ru/users/ladyo2004/view/406062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9.png"/><Relationship Id="rId4" Type="http://schemas.openxmlformats.org/officeDocument/2006/relationships/hyperlink" Target="http://fotki.yandex.ru/users/ladyo2004/view/406063/" TargetMode="Externa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0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Usuario\Downloads\mo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5059" name="Picture 3" descr="C:\Users\Usuario\Downloads\TEXTURAS\billedCA5N1T22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8856984" cy="5400600"/>
          </a:xfrm>
          <a:prstGeom prst="rect">
            <a:avLst/>
          </a:prstGeom>
          <a:noFill/>
        </p:spPr>
      </p:pic>
      <p:pic>
        <p:nvPicPr>
          <p:cNvPr id="45061" name="Picture 5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1556792"/>
            <a:ext cx="6794303" cy="1080120"/>
          </a:xfrm>
          <a:prstGeom prst="rect">
            <a:avLst/>
          </a:prstGeom>
          <a:noFill/>
        </p:spPr>
      </p:pic>
      <p:pic>
        <p:nvPicPr>
          <p:cNvPr id="45063" name="Picture 7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640" y="2780928"/>
            <a:ext cx="6462912" cy="1224136"/>
          </a:xfrm>
          <a:prstGeom prst="rect">
            <a:avLst/>
          </a:prstGeom>
          <a:noFill/>
        </p:spPr>
      </p:pic>
      <p:pic>
        <p:nvPicPr>
          <p:cNvPr id="45064" name="Picture 8" descr="C:\Users\Usuario\Downloads\NECESARIO PARA PPS\hud40[1]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4581128"/>
            <a:ext cx="560263" cy="914294"/>
          </a:xfrm>
          <a:prstGeom prst="rect">
            <a:avLst/>
          </a:prstGeom>
          <a:noFill/>
        </p:spPr>
      </p:pic>
      <p:pic>
        <p:nvPicPr>
          <p:cNvPr id="45065" name="Picture 9" descr="C:\Users\Usuario\Downloads\NECESARIO PARA PPS\hud37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8631149">
            <a:off x="447628" y="4418820"/>
            <a:ext cx="1240532" cy="329796"/>
          </a:xfrm>
          <a:prstGeom prst="rect">
            <a:avLst/>
          </a:prstGeom>
          <a:noFill/>
        </p:spPr>
      </p:pic>
      <p:pic>
        <p:nvPicPr>
          <p:cNvPr id="45066" name="Picture 10" descr="C:\Users\Usuario\Downloads\NECESARIO PARA PPS\z50a4cbee06463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14975" y="4797152"/>
            <a:ext cx="3629025" cy="885825"/>
          </a:xfrm>
          <a:prstGeom prst="rect">
            <a:avLst/>
          </a:prstGeom>
          <a:noFill/>
        </p:spPr>
      </p:pic>
      <p:pic>
        <p:nvPicPr>
          <p:cNvPr id="45067" name="Picture 11" descr="C:\Users\Usuario\Downloads\NECESARIO PARA PPS\z50fc309534d9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87824" y="908720"/>
            <a:ext cx="3036937" cy="50405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  <p:sndAc>
      <p:stSnd>
        <p:snd r:embed="rId2" name="cantajuegos - tengo una muñeca vestida de azul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mg-fotki.yandex.ru/get/5211/ladyo2004.286/0_62e1b_8ffb29de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908720"/>
            <a:ext cx="4762500" cy="4762500"/>
          </a:xfrm>
          <a:prstGeom prst="rect">
            <a:avLst/>
          </a:prstGeom>
          <a:noFill/>
        </p:spPr>
      </p:pic>
      <p:pic>
        <p:nvPicPr>
          <p:cNvPr id="10244" name="Picture 4" descr="http://img-fotki.yandex.ru/get/4704/ladyo2004.286/0_62e1e_f29bc5f6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980728"/>
            <a:ext cx="381000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img-fotki.yandex.ru/get/5808/ladyo2004.286/0_62e1a_372fceeb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052736"/>
            <a:ext cx="4124325" cy="4762500"/>
          </a:xfrm>
          <a:prstGeom prst="rect">
            <a:avLst/>
          </a:prstGeom>
          <a:noFill/>
        </p:spPr>
      </p:pic>
      <p:pic>
        <p:nvPicPr>
          <p:cNvPr id="11268" name="Picture 4" descr="http://img-fotki.yandex.ru/get/5305/ladyo2004.286/0_62e1d_7dc061a0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908720"/>
            <a:ext cx="476250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img-fotki.yandex.ru/get/5607/ladyo2004.287/0_62e5b_79e5ce97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24744"/>
            <a:ext cx="4762500" cy="4762500"/>
          </a:xfrm>
          <a:prstGeom prst="rect">
            <a:avLst/>
          </a:prstGeom>
          <a:noFill/>
        </p:spPr>
      </p:pic>
      <p:pic>
        <p:nvPicPr>
          <p:cNvPr id="12292" name="Picture 4" descr="http://img-fotki.yandex.ru/get/5305/102699435.28b/0_6319b_3e71942f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1500" y="1484784"/>
            <a:ext cx="4762500" cy="4333875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img-fotki.yandex.ru/get/5305/ladyo2004.287/0_62e5c_90be5274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764704"/>
            <a:ext cx="4762500" cy="4762500"/>
          </a:xfrm>
          <a:prstGeom prst="rect">
            <a:avLst/>
          </a:prstGeom>
          <a:noFill/>
        </p:spPr>
      </p:pic>
      <p:pic>
        <p:nvPicPr>
          <p:cNvPr id="13316" name="Picture 4" descr="http://img-fotki.yandex.ru/get/5508/102699435.28c/0_631a7_5e5164c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1196752"/>
            <a:ext cx="397192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img-fotki.yandex.ru/get/5011/102699435.28b/0_63191_f92af8e1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08720"/>
            <a:ext cx="4762500" cy="4762500"/>
          </a:xfrm>
          <a:prstGeom prst="rect">
            <a:avLst/>
          </a:prstGeom>
          <a:noFill/>
        </p:spPr>
      </p:pic>
      <p:pic>
        <p:nvPicPr>
          <p:cNvPr id="14340" name="Picture 4" descr="http://img-fotki.yandex.ru/get/5508/102699435.28c/0_631a8_27598ee4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1052736"/>
            <a:ext cx="397192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img-fotki.yandex.ru/get/5708/102699435.28c/0_631a9_43fb41ff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68760"/>
            <a:ext cx="3971925" cy="4762500"/>
          </a:xfrm>
          <a:prstGeom prst="rect">
            <a:avLst/>
          </a:prstGeom>
          <a:noFill/>
        </p:spPr>
      </p:pic>
      <p:pic>
        <p:nvPicPr>
          <p:cNvPr id="26628" name="Picture 4" descr="http://img-fotki.yandex.ru/get/5908/102699435.28c/0_631af_4e292c6b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1196752"/>
            <a:ext cx="453390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img-fotki.yandex.ru/get/4407/102699435.28c/0_631ab_90a816b0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980728"/>
            <a:ext cx="3971925" cy="4762500"/>
          </a:xfrm>
          <a:prstGeom prst="rect">
            <a:avLst/>
          </a:prstGeom>
          <a:noFill/>
        </p:spPr>
      </p:pic>
      <p:pic>
        <p:nvPicPr>
          <p:cNvPr id="15364" name="Picture 4" descr="http://img-fotki.yandex.ru/get/5706/102699435.28c/0_631b3_e0210632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1052736"/>
            <a:ext cx="242887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img-fotki.yandex.ru/get/5011/102699435.28c/0_631d0_4f2a493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340768"/>
            <a:ext cx="4162425" cy="4762500"/>
          </a:xfrm>
          <a:prstGeom prst="rect">
            <a:avLst/>
          </a:prstGeom>
          <a:noFill/>
        </p:spPr>
      </p:pic>
      <p:pic>
        <p:nvPicPr>
          <p:cNvPr id="16388" name="Picture 4" descr="http://img-fotki.yandex.ru/get/5907/102699435.28c/0_631d1_9ed686f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1196752"/>
            <a:ext cx="280987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img-fotki.yandex.ru/get/5807/102699435.28c/0_631d2_81601b9a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196752"/>
            <a:ext cx="4229100" cy="4762500"/>
          </a:xfrm>
          <a:prstGeom prst="rect">
            <a:avLst/>
          </a:prstGeom>
          <a:noFill/>
        </p:spPr>
      </p:pic>
      <p:pic>
        <p:nvPicPr>
          <p:cNvPr id="17412" name="Picture 4" descr="http://img-fotki.yandex.ru/get/5807/102699435.28d/0_631d3_55041341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1052736"/>
            <a:ext cx="280987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img-fotki.yandex.ru/get/5011/102699435.28d/0_631d4_667861a9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052736"/>
            <a:ext cx="4133850" cy="4762500"/>
          </a:xfrm>
          <a:prstGeom prst="rect">
            <a:avLst/>
          </a:prstGeom>
          <a:noFill/>
        </p:spPr>
      </p:pic>
      <p:pic>
        <p:nvPicPr>
          <p:cNvPr id="18436" name="Picture 4" descr="http://img-fotki.yandex.ru/get/5807/102699435.28d/0_631d5_b6832e8a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908720"/>
            <a:ext cx="280987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img-fotki.yandex.ru/get/5606/102699435.28d/0_631d6_50b371cb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196752"/>
            <a:ext cx="4229100" cy="4762500"/>
          </a:xfrm>
          <a:prstGeom prst="rect">
            <a:avLst/>
          </a:prstGeom>
          <a:noFill/>
        </p:spPr>
      </p:pic>
      <p:pic>
        <p:nvPicPr>
          <p:cNvPr id="19460" name="Picture 4" descr="http://img-fotki.yandex.ru/get/5507/102699435.28d/0_631d8_51c0f862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1124744"/>
            <a:ext cx="369570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img-fotki.yandex.ru/get/5608/102699435.28d/0_631d7_5138c287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908720"/>
            <a:ext cx="2809875" cy="4762500"/>
          </a:xfrm>
          <a:prstGeom prst="rect">
            <a:avLst/>
          </a:prstGeom>
          <a:noFill/>
        </p:spPr>
      </p:pic>
      <p:pic>
        <p:nvPicPr>
          <p:cNvPr id="20484" name="Picture 4" descr="http://img-fotki.yandex.ru/get/5808/102699435.28d/0_631d9_b7d1305a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1052736"/>
            <a:ext cx="427672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mg-fotki.yandex.ru/get/5708/102699435.28d/0_631da_33d54239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412776"/>
            <a:ext cx="3686175" cy="4762500"/>
          </a:xfrm>
          <a:prstGeom prst="rect">
            <a:avLst/>
          </a:prstGeom>
          <a:noFill/>
        </p:spPr>
      </p:pic>
      <p:pic>
        <p:nvPicPr>
          <p:cNvPr id="21508" name="Picture 4" descr="http://img-fotki.yandex.ru/get/5606/102699435.28d/0_631db_f8633c59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1196752"/>
            <a:ext cx="427672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img-fotki.yandex.ru/get/4609/102699435.28d/0_631dc_938214e3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412776"/>
            <a:ext cx="3686175" cy="4762500"/>
          </a:xfrm>
          <a:prstGeom prst="rect">
            <a:avLst/>
          </a:prstGeom>
          <a:noFill/>
        </p:spPr>
      </p:pic>
      <p:pic>
        <p:nvPicPr>
          <p:cNvPr id="22532" name="Picture 4" descr="http://img-fotki.yandex.ru/get/5706/102699435.28d/0_631dd_fe881218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1196752"/>
            <a:ext cx="427672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img-fotki.yandex.ru/get/4811/102699435.28d/0_631de_a5e44944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268760"/>
            <a:ext cx="3686175" cy="4762500"/>
          </a:xfrm>
          <a:prstGeom prst="rect">
            <a:avLst/>
          </a:prstGeom>
          <a:noFill/>
        </p:spPr>
      </p:pic>
      <p:pic>
        <p:nvPicPr>
          <p:cNvPr id="24580" name="Picture 4" descr="http://img-fotki.yandex.ru/get/5706/102699435.28d/0_631df_879c188e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124744"/>
            <a:ext cx="427672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img-fotki.yandex.ru/get/5606/102699435.28d/0_631e0_a4e73d43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96752"/>
            <a:ext cx="3695700" cy="4762500"/>
          </a:xfrm>
          <a:prstGeom prst="rect">
            <a:avLst/>
          </a:prstGeom>
          <a:noFill/>
        </p:spPr>
      </p:pic>
      <p:pic>
        <p:nvPicPr>
          <p:cNvPr id="25604" name="Picture 4" descr="http://img-fotki.yandex.ru/get/5706/102699435.28d/0_631e1_487e0fdd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1124744"/>
            <a:ext cx="427672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img-fotki.yandex.ru/get/5506/102699435.28d/0_631e2_bf72b4e8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980728"/>
            <a:ext cx="3695700" cy="4762500"/>
          </a:xfrm>
          <a:prstGeom prst="rect">
            <a:avLst/>
          </a:prstGeom>
          <a:noFill/>
        </p:spPr>
      </p:pic>
      <p:pic>
        <p:nvPicPr>
          <p:cNvPr id="27652" name="Picture 4" descr="http://img-fotki.yandex.ru/get/5807/102699435.28d/0_631e3_b67b3b51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980728"/>
            <a:ext cx="427672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img-fotki.yandex.ru/get/5305/102699435.28d/0_631e4_3e18cb88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980728"/>
            <a:ext cx="4000500" cy="4762500"/>
          </a:xfrm>
          <a:prstGeom prst="rect">
            <a:avLst/>
          </a:prstGeom>
          <a:noFill/>
        </p:spPr>
      </p:pic>
      <p:pic>
        <p:nvPicPr>
          <p:cNvPr id="28676" name="Picture 4" descr="http://img-fotki.yandex.ru/get/5707/102699435.28d/0_631e5_510b7506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980728"/>
            <a:ext cx="242887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img-fotki.yandex.ru/get/4704/102699435.28d/0_631e6_cba286f0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1484784"/>
            <a:ext cx="4705350" cy="4248151"/>
          </a:xfrm>
          <a:prstGeom prst="rect">
            <a:avLst/>
          </a:prstGeom>
          <a:noFill/>
        </p:spPr>
      </p:pic>
      <p:pic>
        <p:nvPicPr>
          <p:cNvPr id="29700" name="Picture 4" descr="http://img-fotki.yandex.ru/get/4408/102699435.28d/0_631e7_c92aa254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908720"/>
            <a:ext cx="411480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img-fotki.yandex.ru/get/5907/102699435.28d/0_631e8_57bb70c2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980728"/>
            <a:ext cx="4114800" cy="4762500"/>
          </a:xfrm>
          <a:prstGeom prst="rect">
            <a:avLst/>
          </a:prstGeom>
          <a:noFill/>
        </p:spPr>
      </p:pic>
      <p:pic>
        <p:nvPicPr>
          <p:cNvPr id="30724" name="Picture 4" descr="http://img-fotki.yandex.ru/get/5806/102699435.28d/0_631e9_8e3b9aee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908720"/>
            <a:ext cx="345757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img-fotki.yandex.ru/get/5211/102699435.28d/0_631ea_921f0b2d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052736"/>
            <a:ext cx="3448050" cy="4762500"/>
          </a:xfrm>
          <a:prstGeom prst="rect">
            <a:avLst/>
          </a:prstGeom>
          <a:noFill/>
        </p:spPr>
      </p:pic>
      <p:pic>
        <p:nvPicPr>
          <p:cNvPr id="31748" name="Picture 4" descr="http://img-fotki.yandex.ru/get/4811/102699435.28d/0_631eb_548de41b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836712"/>
            <a:ext cx="277177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img-fotki.yandex.ru/get/4408/102699435.28d/0_631ec_6bb56c04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052736"/>
            <a:ext cx="2581275" cy="4762500"/>
          </a:xfrm>
          <a:prstGeom prst="rect">
            <a:avLst/>
          </a:prstGeom>
          <a:noFill/>
        </p:spPr>
      </p:pic>
      <p:pic>
        <p:nvPicPr>
          <p:cNvPr id="32772" name="Picture 4" descr="http://img-fotki.yandex.ru/get/4516/102699435.28d/0_631ed_8843c432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1124744"/>
            <a:ext cx="424815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img-fotki.yandex.ru/get/5706/102699435.28d/0_631ee_be17cd56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980728"/>
            <a:ext cx="1600200" cy="4762500"/>
          </a:xfrm>
          <a:prstGeom prst="rect">
            <a:avLst/>
          </a:prstGeom>
          <a:noFill/>
        </p:spPr>
      </p:pic>
      <p:pic>
        <p:nvPicPr>
          <p:cNvPr id="33796" name="Picture 4" descr="http://img-fotki.yandex.ru/get/4516/102699435.28d/0_631ef_336ce3cf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980728"/>
            <a:ext cx="1657350" cy="4762500"/>
          </a:xfrm>
          <a:prstGeom prst="rect">
            <a:avLst/>
          </a:prstGeom>
          <a:noFill/>
        </p:spPr>
      </p:pic>
      <p:pic>
        <p:nvPicPr>
          <p:cNvPr id="33798" name="Picture 6" descr="http://img-fotki.yandex.ru/get/5211/102699435.28d/0_631f1_84c8da3f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912" y="980728"/>
            <a:ext cx="161925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img-fotki.yandex.ru/get/4811/102699435.28d/0_631f0_31a6b548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908720"/>
            <a:ext cx="6192688" cy="4669288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img-fotki.yandex.ru/get/5708/102699435.28d/0_631f3_a128fef0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484784"/>
            <a:ext cx="4762500" cy="3571875"/>
          </a:xfrm>
          <a:prstGeom prst="rect">
            <a:avLst/>
          </a:prstGeom>
          <a:noFill/>
        </p:spPr>
      </p:pic>
      <p:pic>
        <p:nvPicPr>
          <p:cNvPr id="35844" name="Picture 4" descr="http://img-fotki.yandex.ru/get/5608/102699435.28d/0_631f2_816e93db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836712"/>
            <a:ext cx="165735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img-fotki.yandex.ru/get/5011/102699435.28d/0_631f4_6392013c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836712"/>
            <a:ext cx="1600200" cy="4762500"/>
          </a:xfrm>
          <a:prstGeom prst="rect">
            <a:avLst/>
          </a:prstGeom>
          <a:noFill/>
        </p:spPr>
      </p:pic>
      <p:pic>
        <p:nvPicPr>
          <p:cNvPr id="36868" name="Picture 4" descr="http://img-fotki.yandex.ru/get/5807/102699435.28d/0_631f5_6a19678a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980728"/>
            <a:ext cx="1657350" cy="4762500"/>
          </a:xfrm>
          <a:prstGeom prst="rect">
            <a:avLst/>
          </a:prstGeom>
          <a:noFill/>
        </p:spPr>
      </p:pic>
      <p:pic>
        <p:nvPicPr>
          <p:cNvPr id="36870" name="Picture 6" descr="http://img-fotki.yandex.ru/get/5808/102699435.28d/0_631f7_cda538f3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896" y="1124744"/>
            <a:ext cx="184785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img-fotki.yandex.ru/get/4406/102699435.28d/0_631f6_d4086ef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04664"/>
            <a:ext cx="7221780" cy="5445224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img-fotki.yandex.ru/get/5304/102699435.28d/0_631f8_34d44aa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196752"/>
            <a:ext cx="1847850" cy="4762500"/>
          </a:xfrm>
          <a:prstGeom prst="rect">
            <a:avLst/>
          </a:prstGeom>
          <a:noFill/>
        </p:spPr>
      </p:pic>
      <p:pic>
        <p:nvPicPr>
          <p:cNvPr id="38916" name="Picture 4" descr="http://img-fotki.yandex.ru/get/4517/102699435.28d/0_631f9_fb366cf1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1268760"/>
            <a:ext cx="1847850" cy="4762500"/>
          </a:xfrm>
          <a:prstGeom prst="rect">
            <a:avLst/>
          </a:prstGeom>
          <a:noFill/>
        </p:spPr>
      </p:pic>
      <p:pic>
        <p:nvPicPr>
          <p:cNvPr id="38918" name="Picture 6" descr="http://img-fotki.yandex.ru/get/4609/102699435.28d/0_631fa_d78e0372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1196752"/>
            <a:ext cx="184785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img-fotki.yandex.ru/get/5111/102699435.28d/0_631fb_874ac30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836712"/>
            <a:ext cx="2724150" cy="4762500"/>
          </a:xfrm>
          <a:prstGeom prst="rect">
            <a:avLst/>
          </a:prstGeom>
          <a:noFill/>
        </p:spPr>
      </p:pic>
      <p:pic>
        <p:nvPicPr>
          <p:cNvPr id="39940" name="Picture 4" descr="http://img-fotki.yandex.ru/get/5806/102699435.28d/0_631fc_ab407287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980728"/>
            <a:ext cx="440055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img-fotki.yandex.ru/get/4408/102699435.28d/0_631fd_db815c31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2656"/>
            <a:ext cx="3305175" cy="4762500"/>
          </a:xfrm>
          <a:prstGeom prst="rect">
            <a:avLst/>
          </a:prstGeom>
          <a:noFill/>
        </p:spPr>
      </p:pic>
      <p:pic>
        <p:nvPicPr>
          <p:cNvPr id="40964" name="Picture 4" descr="http://img-fotki.yandex.ru/get/5708/102699435.28d/0_631fe_9bdcb9ca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19850" y="1196752"/>
            <a:ext cx="2724150" cy="4762500"/>
          </a:xfrm>
          <a:prstGeom prst="rect">
            <a:avLst/>
          </a:prstGeom>
          <a:noFill/>
        </p:spPr>
      </p:pic>
      <p:pic>
        <p:nvPicPr>
          <p:cNvPr id="40966" name="Picture 6" descr="http://img-fotki.yandex.ru/get/5507/102699435.28d/0_631ff_2b0828d8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1844824"/>
            <a:ext cx="440055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img-fotki.yandex.ru/get/5707/102699435.28d/0_63200_3ac73548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980728"/>
            <a:ext cx="3305175" cy="4762500"/>
          </a:xfrm>
          <a:prstGeom prst="rect">
            <a:avLst/>
          </a:prstGeom>
          <a:noFill/>
        </p:spPr>
      </p:pic>
      <p:pic>
        <p:nvPicPr>
          <p:cNvPr id="41988" name="Picture 4" descr="http://img-fotki.yandex.ru/get/4406/102699435.28d/0_63201_71d586d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1052736"/>
            <a:ext cx="272415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img-fotki.yandex.ru/get/5707/102699435.28d/0_63202_3be28811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124744"/>
            <a:ext cx="4400550" cy="4762500"/>
          </a:xfrm>
          <a:prstGeom prst="rect">
            <a:avLst/>
          </a:prstGeom>
          <a:noFill/>
        </p:spPr>
      </p:pic>
      <p:pic>
        <p:nvPicPr>
          <p:cNvPr id="48132" name="Picture 4" descr="http://img-fotki.yandex.ru/get/5507/102699435.28e/0_63207_c6c8d46e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1052736"/>
            <a:ext cx="272415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img-fotki.yandex.ru/get/5808/102699435.28e/0_63208_f6b1e980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96752"/>
            <a:ext cx="2552700" cy="4762500"/>
          </a:xfrm>
          <a:prstGeom prst="rect">
            <a:avLst/>
          </a:prstGeom>
          <a:noFill/>
        </p:spPr>
      </p:pic>
      <p:pic>
        <p:nvPicPr>
          <p:cNvPr id="49156" name="Picture 4" descr="http://img-fotki.yandex.ru/get/5907/102699435.28e/0_63209_e476716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1268760"/>
            <a:ext cx="2609850" cy="4762500"/>
          </a:xfrm>
          <a:prstGeom prst="rect">
            <a:avLst/>
          </a:prstGeom>
          <a:noFill/>
        </p:spPr>
      </p:pic>
      <p:pic>
        <p:nvPicPr>
          <p:cNvPr id="49158" name="Picture 6" descr="http://img-fotki.yandex.ru/get/5010/102699435.28e/0_6320a_310cb415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1340768"/>
            <a:ext cx="231457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img-fotki.yandex.ru/get/5908/102699435.28e/0_6320b_8d89292e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24744"/>
            <a:ext cx="4676775" cy="4762500"/>
          </a:xfrm>
          <a:prstGeom prst="rect">
            <a:avLst/>
          </a:prstGeom>
          <a:noFill/>
        </p:spPr>
      </p:pic>
      <p:pic>
        <p:nvPicPr>
          <p:cNvPr id="50180" name="Picture 4" descr="http://img-fotki.yandex.ru/get/5906/102699435.28e/0_6320d_cad62af8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980728"/>
            <a:ext cx="302895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img-fotki.yandex.ru/get/4407/102699435.28e/0_6320c_19a291aa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980728"/>
            <a:ext cx="4676775" cy="4762500"/>
          </a:xfrm>
          <a:prstGeom prst="rect">
            <a:avLst/>
          </a:prstGeom>
          <a:noFill/>
        </p:spPr>
      </p:pic>
      <p:pic>
        <p:nvPicPr>
          <p:cNvPr id="51204" name="Picture 4" descr="http://img-fotki.yandex.ru/get/4406/102699435.28e/0_6320e_85c28d8b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908720"/>
            <a:ext cx="161925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img-fotki.yandex.ru/get/4406/102699435.28e/0_6320f_1204d616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836712"/>
            <a:ext cx="3028950" cy="4762500"/>
          </a:xfrm>
          <a:prstGeom prst="rect">
            <a:avLst/>
          </a:prstGeom>
          <a:noFill/>
        </p:spPr>
      </p:pic>
      <p:pic>
        <p:nvPicPr>
          <p:cNvPr id="52228" name="Picture 4" descr="http://img-fotki.yandex.ru/get/5907/102699435.28e/0_63210_191e72a6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908720"/>
            <a:ext cx="1619250" cy="4762500"/>
          </a:xfrm>
          <a:prstGeom prst="rect">
            <a:avLst/>
          </a:prstGeom>
          <a:noFill/>
        </p:spPr>
      </p:pic>
      <p:pic>
        <p:nvPicPr>
          <p:cNvPr id="52230" name="Picture 6" descr="http://img-fotki.yandex.ru/get/5806/102699435.28e/0_63211_b59aeb4d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1960" y="908720"/>
            <a:ext cx="161925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img-fotki.yandex.ru/get/4912/102699435.28e/0_63212_fadc3e4b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08720"/>
            <a:ext cx="3028950" cy="4762500"/>
          </a:xfrm>
          <a:prstGeom prst="rect">
            <a:avLst/>
          </a:prstGeom>
          <a:noFill/>
        </p:spPr>
      </p:pic>
      <p:pic>
        <p:nvPicPr>
          <p:cNvPr id="53252" name="Picture 4" descr="http://img-fotki.yandex.ru/get/5706/102699435.28e/0_63213_37fe4052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980728"/>
            <a:ext cx="1619250" cy="4762500"/>
          </a:xfrm>
          <a:prstGeom prst="rect">
            <a:avLst/>
          </a:prstGeom>
          <a:noFill/>
        </p:spPr>
      </p:pic>
      <p:pic>
        <p:nvPicPr>
          <p:cNvPr id="53254" name="Picture 6" descr="http://img-fotki.yandex.ru/get/5806/102699435.28e/0_63214_394bcaca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050" y="908720"/>
            <a:ext cx="302895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img-fotki.yandex.ru/get/5305/102699435.28e/0_63215_47487ddf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980728"/>
            <a:ext cx="3886200" cy="4762500"/>
          </a:xfrm>
          <a:prstGeom prst="rect">
            <a:avLst/>
          </a:prstGeom>
          <a:noFill/>
        </p:spPr>
      </p:pic>
      <p:pic>
        <p:nvPicPr>
          <p:cNvPr id="54276" name="Picture 4" descr="http://img-fotki.yandex.ru/get/5607/102699435.28e/0_63216_1a6145e6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908720"/>
            <a:ext cx="380047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img-fotki.yandex.ru/get/4704/102699435.28e/0_63217_5e9a8bee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836712"/>
            <a:ext cx="3867150" cy="4762500"/>
          </a:xfrm>
          <a:prstGeom prst="rect">
            <a:avLst/>
          </a:prstGeom>
          <a:noFill/>
        </p:spPr>
      </p:pic>
      <p:pic>
        <p:nvPicPr>
          <p:cNvPr id="55300" name="Picture 4" descr="http://img-fotki.yandex.ru/get/4609/102699435.28e/0_63218_873a28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620688"/>
            <a:ext cx="381952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img-fotki.yandex.ru/get/5706/102699435.28e/0_63219_53d2487c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24744"/>
            <a:ext cx="2195736" cy="4762500"/>
          </a:xfrm>
          <a:prstGeom prst="rect">
            <a:avLst/>
          </a:prstGeom>
          <a:noFill/>
        </p:spPr>
      </p:pic>
      <p:pic>
        <p:nvPicPr>
          <p:cNvPr id="56324" name="Picture 4" descr="http://img-fotki.yandex.ru/get/5111/102699435.28e/0_6321a_8b7f7693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1196752"/>
            <a:ext cx="2267744" cy="4762500"/>
          </a:xfrm>
          <a:prstGeom prst="rect">
            <a:avLst/>
          </a:prstGeom>
          <a:noFill/>
        </p:spPr>
      </p:pic>
      <p:pic>
        <p:nvPicPr>
          <p:cNvPr id="56326" name="Picture 6" descr="http://img-fotki.yandex.ru/get/5111/102699435.28e/0_6321b_9448927f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95736" y="1124744"/>
            <a:ext cx="4762500" cy="47434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img-fotki.yandex.ru/get/5708/102699435.28e/0_6321c_e350f177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556792"/>
            <a:ext cx="4762500" cy="3362326"/>
          </a:xfrm>
          <a:prstGeom prst="rect">
            <a:avLst/>
          </a:prstGeom>
          <a:noFill/>
        </p:spPr>
      </p:pic>
      <p:pic>
        <p:nvPicPr>
          <p:cNvPr id="57348" name="Picture 4" descr="http://img-fotki.yandex.ru/get/4705/102699435.28e/0_6321d_427cada3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980728"/>
            <a:ext cx="321945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img-fotki.yandex.ru/get/5211/102699435.28e/0_6321e_4fea054f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908720"/>
            <a:ext cx="3667125" cy="4762500"/>
          </a:xfrm>
          <a:prstGeom prst="rect">
            <a:avLst/>
          </a:prstGeom>
          <a:noFill/>
        </p:spPr>
      </p:pic>
      <p:pic>
        <p:nvPicPr>
          <p:cNvPr id="58372" name="Picture 4" descr="http://img-fotki.yandex.ru/get/4811/102699435.28e/0_6321f_230709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1196752"/>
            <a:ext cx="321945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img-fotki.yandex.ru/get/5907/102699435.28e/0_63220_c304df1b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80728"/>
            <a:ext cx="3743325" cy="4762500"/>
          </a:xfrm>
          <a:prstGeom prst="rect">
            <a:avLst/>
          </a:prstGeom>
          <a:noFill/>
        </p:spPr>
      </p:pic>
      <p:pic>
        <p:nvPicPr>
          <p:cNvPr id="43012" name="Picture 4" descr="http://img-fotki.yandex.ru/get/5606/102699435.28e/0_63222_1caadbee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836712"/>
            <a:ext cx="372427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img-fotki.yandex.ru/get/5908/102699435.28e/0_63223_6960f149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980728"/>
            <a:ext cx="2571750" cy="4762500"/>
          </a:xfrm>
          <a:prstGeom prst="rect">
            <a:avLst/>
          </a:prstGeom>
          <a:noFill/>
        </p:spPr>
      </p:pic>
      <p:pic>
        <p:nvPicPr>
          <p:cNvPr id="59396" name="Picture 4" descr="http://img-fotki.yandex.ru/get/5508/102699435.28e/0_63224_3a573139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764704"/>
            <a:ext cx="2200275" cy="4762500"/>
          </a:xfrm>
          <a:prstGeom prst="rect">
            <a:avLst/>
          </a:prstGeom>
          <a:noFill/>
        </p:spPr>
      </p:pic>
      <p:pic>
        <p:nvPicPr>
          <p:cNvPr id="59398" name="Picture 6" descr="http://img-fotki.yandex.ru/get/5908/102699435.28e/0_63227_297e2364_L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836712"/>
            <a:ext cx="257175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img-fotki.yandex.ru/get/4407/102699435.28e/0_63225_7ba5b587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1124744"/>
            <a:ext cx="4762500" cy="4686300"/>
          </a:xfrm>
          <a:prstGeom prst="rect">
            <a:avLst/>
          </a:prstGeom>
          <a:noFill/>
        </p:spPr>
      </p:pic>
      <p:pic>
        <p:nvPicPr>
          <p:cNvPr id="60420" name="Picture 4" descr="http://img-fotki.yandex.ru/get/5211/102699435.28e/0_63226_10434a4a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052736"/>
            <a:ext cx="4762500" cy="4695825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img-fotki.yandex.ru/get/4517/102699435.28e/0_6322c_3e43486e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052736"/>
            <a:ext cx="3400425" cy="4762500"/>
          </a:xfrm>
          <a:prstGeom prst="rect">
            <a:avLst/>
          </a:prstGeom>
          <a:noFill/>
        </p:spPr>
      </p:pic>
      <p:pic>
        <p:nvPicPr>
          <p:cNvPr id="61444" name="Picture 4" descr="http://img-fotki.yandex.ru/get/4517/102699435.28e/0_6322d_5fd139cc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1052736"/>
            <a:ext cx="3400425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img-fotki.yandex.ru/get/4811/102699435.28e/0_6322e_5a4e7d0f_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980728"/>
            <a:ext cx="3524250" cy="4762500"/>
          </a:xfrm>
          <a:prstGeom prst="rect">
            <a:avLst/>
          </a:prstGeom>
          <a:noFill/>
        </p:spPr>
      </p:pic>
      <p:pic>
        <p:nvPicPr>
          <p:cNvPr id="62468" name="Picture 4" descr="http://img-fotki.yandex.ru/get/5808/102699435.28e/0_6322f_dc009e8a_L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908720"/>
            <a:ext cx="352425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29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60</Words>
  <Application>Microsoft Office PowerPoint</Application>
  <PresentationFormat>Presentación en pantalla (4:3)</PresentationFormat>
  <Paragraphs>28</Paragraphs>
  <Slides>49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2013-02-12T16:17:46Z</dcterms:created>
  <dcterms:modified xsi:type="dcterms:W3CDTF">2013-02-12T17:46:22Z</dcterms:modified>
</cp:coreProperties>
</file>