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53"/>
  </p:notesMasterIdLst>
  <p:sldIdLst>
    <p:sldId id="377" r:id="rId4"/>
    <p:sldId id="479" r:id="rId5"/>
    <p:sldId id="480" r:id="rId6"/>
    <p:sldId id="481" r:id="rId7"/>
    <p:sldId id="482" r:id="rId8"/>
    <p:sldId id="483" r:id="rId9"/>
    <p:sldId id="484" r:id="rId10"/>
    <p:sldId id="485" r:id="rId11"/>
    <p:sldId id="486" r:id="rId12"/>
    <p:sldId id="487" r:id="rId13"/>
    <p:sldId id="488" r:id="rId14"/>
    <p:sldId id="489" r:id="rId15"/>
    <p:sldId id="490" r:id="rId16"/>
    <p:sldId id="491" r:id="rId17"/>
    <p:sldId id="492" r:id="rId18"/>
    <p:sldId id="493" r:id="rId19"/>
    <p:sldId id="494" r:id="rId20"/>
    <p:sldId id="495" r:id="rId21"/>
    <p:sldId id="496" r:id="rId22"/>
    <p:sldId id="497" r:id="rId23"/>
    <p:sldId id="498" r:id="rId24"/>
    <p:sldId id="499" r:id="rId25"/>
    <p:sldId id="500" r:id="rId26"/>
    <p:sldId id="501" r:id="rId27"/>
    <p:sldId id="502" r:id="rId28"/>
    <p:sldId id="503" r:id="rId29"/>
    <p:sldId id="504" r:id="rId30"/>
    <p:sldId id="505" r:id="rId31"/>
    <p:sldId id="506" r:id="rId32"/>
    <p:sldId id="508" r:id="rId33"/>
    <p:sldId id="511" r:id="rId34"/>
    <p:sldId id="510" r:id="rId35"/>
    <p:sldId id="507" r:id="rId36"/>
    <p:sldId id="509" r:id="rId37"/>
    <p:sldId id="512" r:id="rId38"/>
    <p:sldId id="513" r:id="rId39"/>
    <p:sldId id="514" r:id="rId40"/>
    <p:sldId id="515" r:id="rId41"/>
    <p:sldId id="516" r:id="rId42"/>
    <p:sldId id="517" r:id="rId43"/>
    <p:sldId id="518" r:id="rId44"/>
    <p:sldId id="519" r:id="rId45"/>
    <p:sldId id="520" r:id="rId46"/>
    <p:sldId id="521" r:id="rId47"/>
    <p:sldId id="522" r:id="rId48"/>
    <p:sldId id="524" r:id="rId49"/>
    <p:sldId id="523" r:id="rId50"/>
    <p:sldId id="378" r:id="rId51"/>
    <p:sldId id="448" r:id="rId52"/>
  </p:sldIdLst>
  <p:sldSz cx="9972675" cy="63373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0FVGuw8B21uDWIiK3q5QGw==" hashData="w50beBusRdletR+bh541/483UGk="/>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F5D3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snapVertSplitter="1" vertBarState="minimized" horzBarState="maximized">
    <p:restoredLeft sz="15620"/>
    <p:restoredTop sz="94660"/>
  </p:normalViewPr>
  <p:slideViewPr>
    <p:cSldViewPr>
      <p:cViewPr>
        <p:scale>
          <a:sx n="50" d="100"/>
          <a:sy n="50" d="100"/>
        </p:scale>
        <p:origin x="-1434" y="-690"/>
      </p:cViewPr>
      <p:guideLst>
        <p:guide orient="horz" pos="1997"/>
        <p:guide pos="3141"/>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viewProps" Target="view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notesMaster" Target="notesMasters/notesMaster1.xml"/><Relationship Id="rId5" Type="http://schemas.openxmlformats.org/officeDocument/2006/relationships/slide" Target="slides/slide2.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theme" Target="theme/theme1.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tableStyles" Target="tableStyles.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23/03/2019</a:t>
            </a:fld>
            <a:endParaRPr lang="es-ES"/>
          </a:p>
        </p:txBody>
      </p:sp>
      <p:sp>
        <p:nvSpPr>
          <p:cNvPr id="4" name="3 Marcador de imagen de diapositiva"/>
          <p:cNvSpPr>
            <a:spLocks noGrp="1" noRot="1" noChangeAspect="1"/>
          </p:cNvSpPr>
          <p:nvPr>
            <p:ph type="sldImg" idx="2"/>
          </p:nvPr>
        </p:nvSpPr>
        <p:spPr>
          <a:xfrm>
            <a:off x="730250" y="685800"/>
            <a:ext cx="53975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extLst>
      <p:ext uri="{BB962C8B-B14F-4D97-AF65-F5344CB8AC3E}">
        <p14:creationId xmlns:p14="http://schemas.microsoft.com/office/powerpoint/2010/main" val="37918445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730250" y="685800"/>
            <a:ext cx="53975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2B30CB9F-4B1B-4CE5-A196-BC547DF94F5A}" type="slidenum">
              <a:rPr lang="es-ES">
                <a:solidFill>
                  <a:prstClr val="black"/>
                </a:solidFill>
              </a:rPr>
              <a:pPr/>
              <a:t>4</a:t>
            </a:fld>
            <a:endParaRPr lang="es-ES">
              <a:solidFill>
                <a:prstClr val="black"/>
              </a:solidFill>
            </a:endParaRPr>
          </a:p>
        </p:txBody>
      </p:sp>
    </p:spTree>
    <p:extLst>
      <p:ext uri="{BB962C8B-B14F-4D97-AF65-F5344CB8AC3E}">
        <p14:creationId xmlns:p14="http://schemas.microsoft.com/office/powerpoint/2010/main" val="4549655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47952" y="1968672"/>
            <a:ext cx="8476775" cy="1358413"/>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495903" y="3591141"/>
            <a:ext cx="6980872" cy="1619532"/>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23/03/2019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23/03/2019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87774" y="4072305"/>
            <a:ext cx="8476775" cy="1258658"/>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87774" y="2686020"/>
            <a:ext cx="8476775" cy="1386284"/>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23/03/2019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98634" y="1478709"/>
            <a:ext cx="4404599" cy="4182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069443" y="1478709"/>
            <a:ext cx="4404599" cy="4182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23/03/2019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98638" y="1418561"/>
            <a:ext cx="4406330" cy="5911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98638" y="2009746"/>
            <a:ext cx="4406330" cy="365128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065987" y="1418561"/>
            <a:ext cx="4408060" cy="5911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065987" y="2009746"/>
            <a:ext cx="4408060" cy="365128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23/03/2019</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23/03/2019</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23/03/2019</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98638" y="252323"/>
            <a:ext cx="3280942" cy="1073821"/>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899043" y="252320"/>
            <a:ext cx="5575004" cy="540871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98638" y="1326144"/>
            <a:ext cx="3280942" cy="433488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23/03/2019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54714" y="4436111"/>
            <a:ext cx="5983605" cy="52370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954714" y="566250"/>
            <a:ext cx="5983605" cy="380238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954714" y="4959819"/>
            <a:ext cx="5983605" cy="74375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23/03/2019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23/03/2019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230195" y="253787"/>
            <a:ext cx="2243853" cy="5407242"/>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98634" y="253787"/>
            <a:ext cx="6565344" cy="540724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23/03/2019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47951" y="1968672"/>
            <a:ext cx="8476774" cy="1358412"/>
          </a:xfrm>
          <a:prstGeom prst="rect">
            <a:avLst/>
          </a:prstGeom>
        </p:spPr>
        <p:txBody>
          <a:bodyPr lIns="107997" tIns="53997" rIns="107997" bIns="53997"/>
          <a:lstStyle/>
          <a:p>
            <a:r>
              <a:rPr lang="es-ES" smtClean="0"/>
              <a:t>Haga clic para modificar el estilo de título del patrón</a:t>
            </a:r>
            <a:endParaRPr lang="es-ES"/>
          </a:p>
        </p:txBody>
      </p:sp>
      <p:sp>
        <p:nvSpPr>
          <p:cNvPr id="3" name="2 Subtítulo"/>
          <p:cNvSpPr>
            <a:spLocks noGrp="1"/>
          </p:cNvSpPr>
          <p:nvPr>
            <p:ph type="subTitle" idx="1"/>
          </p:nvPr>
        </p:nvSpPr>
        <p:spPr>
          <a:xfrm>
            <a:off x="1495902" y="3591138"/>
            <a:ext cx="6980872" cy="1619532"/>
          </a:xfrm>
          <a:prstGeom prst="rect">
            <a:avLst/>
          </a:prstGeom>
        </p:spPr>
        <p:txBody>
          <a:bodyPr lIns="107997" tIns="53997" rIns="107997" bIns="53997"/>
          <a:lstStyle>
            <a:lvl1pPr marL="0" indent="0" algn="ctr">
              <a:buNone/>
              <a:defRPr/>
            </a:lvl1pPr>
            <a:lvl2pPr marL="539983" indent="0" algn="ctr">
              <a:buNone/>
              <a:defRPr/>
            </a:lvl2pPr>
            <a:lvl3pPr marL="1079965" indent="0" algn="ctr">
              <a:buNone/>
              <a:defRPr/>
            </a:lvl3pPr>
            <a:lvl4pPr marL="1619948" indent="0" algn="ctr">
              <a:buNone/>
              <a:defRPr/>
            </a:lvl4pPr>
            <a:lvl5pPr marL="2159933" indent="0" algn="ctr">
              <a:buNone/>
              <a:defRPr/>
            </a:lvl5pPr>
            <a:lvl6pPr marL="2699915" indent="0" algn="ctr">
              <a:buNone/>
              <a:defRPr/>
            </a:lvl6pPr>
            <a:lvl7pPr marL="3239898" indent="0" algn="ctr">
              <a:buNone/>
              <a:defRPr/>
            </a:lvl7pPr>
            <a:lvl8pPr marL="3779880" indent="0" algn="ctr">
              <a:buNone/>
              <a:defRPr/>
            </a:lvl8pPr>
            <a:lvl9pPr marL="4319863"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747951" y="1968671"/>
            <a:ext cx="8476774" cy="1358412"/>
          </a:xfrm>
        </p:spPr>
        <p:txBody>
          <a:bodyPr/>
          <a:lstStyle/>
          <a:p>
            <a:r>
              <a:rPr lang="es-ES" smtClean="0"/>
              <a:t>Haga clic para modificar el estilo de título del patrón</a:t>
            </a:r>
            <a:endParaRPr lang="fr-CA"/>
          </a:p>
        </p:txBody>
      </p:sp>
      <p:sp>
        <p:nvSpPr>
          <p:cNvPr id="3" name="Sous-titre 2"/>
          <p:cNvSpPr>
            <a:spLocks noGrp="1"/>
          </p:cNvSpPr>
          <p:nvPr>
            <p:ph type="subTitle" idx="1"/>
          </p:nvPr>
        </p:nvSpPr>
        <p:spPr>
          <a:xfrm>
            <a:off x="1495902" y="3591137"/>
            <a:ext cx="6980872" cy="1619532"/>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fr-CA"/>
          </a:p>
        </p:txBody>
      </p:sp>
      <p:sp>
        <p:nvSpPr>
          <p:cNvPr id="4" name="Espace réservé de la date 3"/>
          <p:cNvSpPr>
            <a:spLocks noGrp="1"/>
          </p:cNvSpPr>
          <p:nvPr>
            <p:ph type="dt" sz="half" idx="10"/>
          </p:nvPr>
        </p:nvSpPr>
        <p:spPr/>
        <p:txBody>
          <a:bodyPr/>
          <a:lstStyle>
            <a:lvl1pPr>
              <a:defRPr/>
            </a:lvl1pPr>
          </a:lstStyle>
          <a:p>
            <a:pPr>
              <a:defRPr/>
            </a:pPr>
            <a:fld id="{BB70A480-9A69-47D5-9A47-78BE26C38BBE}" type="datetimeFigureOut">
              <a:rPr lang="fr-CA">
                <a:solidFill>
                  <a:prstClr val="black">
                    <a:tint val="75000"/>
                  </a:prstClr>
                </a:solidFill>
              </a:rPr>
              <a:pPr>
                <a:defRPr/>
              </a:pPr>
              <a:t>2019-03-23</a:t>
            </a:fld>
            <a:endParaRPr lang="fr-CA">
              <a:solidFill>
                <a:prstClr val="black">
                  <a:tint val="75000"/>
                </a:prstClr>
              </a:solidFill>
            </a:endParaRPr>
          </a:p>
        </p:txBody>
      </p:sp>
      <p:sp>
        <p:nvSpPr>
          <p:cNvPr id="5" name="Espace réservé du pied de page 4"/>
          <p:cNvSpPr>
            <a:spLocks noGrp="1"/>
          </p:cNvSpPr>
          <p:nvPr>
            <p:ph type="ftr" sz="quarter" idx="11"/>
          </p:nvPr>
        </p:nvSpPr>
        <p:spPr/>
        <p:txBody>
          <a:bodyPr/>
          <a:lstStyle>
            <a:lvl1pPr>
              <a:defRPr/>
            </a:lvl1pPr>
          </a:lstStyle>
          <a:p>
            <a:pPr>
              <a:defRPr/>
            </a:pPr>
            <a:endParaRPr lang="fr-CA">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lvl1pPr>
              <a:defRPr/>
            </a:lvl1pPr>
          </a:lstStyle>
          <a:p>
            <a:pPr>
              <a:defRPr/>
            </a:pPr>
            <a:fld id="{6941DEA8-2DC3-4CC1-90F7-17C53DDEBEC5}" type="slidenum">
              <a:rPr lang="fr-CA">
                <a:solidFill>
                  <a:prstClr val="black">
                    <a:tint val="75000"/>
                  </a:prstClr>
                </a:solidFill>
              </a:rPr>
              <a:pPr>
                <a:defRPr/>
              </a:pPr>
              <a:t>‹Nº›</a:t>
            </a:fld>
            <a:endParaRPr lang="fr-CA">
              <a:solidFill>
                <a:prstClr val="black">
                  <a:tint val="75000"/>
                </a:prstClr>
              </a:solidFill>
            </a:endParaRPr>
          </a:p>
        </p:txBody>
      </p:sp>
    </p:spTree>
    <p:extLst>
      <p:ext uri="{BB962C8B-B14F-4D97-AF65-F5344CB8AC3E}">
        <p14:creationId xmlns:p14="http://schemas.microsoft.com/office/powerpoint/2010/main" val="2387384625"/>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CA"/>
          </a:p>
        </p:txBody>
      </p:sp>
      <p:sp>
        <p:nvSpPr>
          <p:cNvPr id="3" name="Espace réservé du contenu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4" name="Espace réservé de la date 3"/>
          <p:cNvSpPr>
            <a:spLocks noGrp="1"/>
          </p:cNvSpPr>
          <p:nvPr>
            <p:ph type="dt" sz="half" idx="10"/>
          </p:nvPr>
        </p:nvSpPr>
        <p:spPr/>
        <p:txBody>
          <a:bodyPr/>
          <a:lstStyle>
            <a:lvl1pPr>
              <a:defRPr/>
            </a:lvl1pPr>
          </a:lstStyle>
          <a:p>
            <a:pPr>
              <a:defRPr/>
            </a:pPr>
            <a:fld id="{9D721306-7D08-43E1-8EEE-7B8792D23B88}" type="datetimeFigureOut">
              <a:rPr lang="fr-CA">
                <a:solidFill>
                  <a:prstClr val="black">
                    <a:tint val="75000"/>
                  </a:prstClr>
                </a:solidFill>
              </a:rPr>
              <a:pPr>
                <a:defRPr/>
              </a:pPr>
              <a:t>2019-03-23</a:t>
            </a:fld>
            <a:endParaRPr lang="fr-CA">
              <a:solidFill>
                <a:prstClr val="black">
                  <a:tint val="75000"/>
                </a:prstClr>
              </a:solidFill>
            </a:endParaRPr>
          </a:p>
        </p:txBody>
      </p:sp>
      <p:sp>
        <p:nvSpPr>
          <p:cNvPr id="5" name="Espace réservé du pied de page 4"/>
          <p:cNvSpPr>
            <a:spLocks noGrp="1"/>
          </p:cNvSpPr>
          <p:nvPr>
            <p:ph type="ftr" sz="quarter" idx="11"/>
          </p:nvPr>
        </p:nvSpPr>
        <p:spPr/>
        <p:txBody>
          <a:bodyPr/>
          <a:lstStyle>
            <a:lvl1pPr>
              <a:defRPr/>
            </a:lvl1pPr>
          </a:lstStyle>
          <a:p>
            <a:pPr>
              <a:defRPr/>
            </a:pPr>
            <a:endParaRPr lang="fr-CA">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lvl1pPr>
              <a:defRPr/>
            </a:lvl1pPr>
          </a:lstStyle>
          <a:p>
            <a:pPr>
              <a:defRPr/>
            </a:pPr>
            <a:fld id="{281B7E29-016C-4728-849E-4B9BAB1B5AB9}" type="slidenum">
              <a:rPr lang="fr-CA">
                <a:solidFill>
                  <a:prstClr val="black">
                    <a:tint val="75000"/>
                  </a:prstClr>
                </a:solidFill>
              </a:rPr>
              <a:pPr>
                <a:defRPr/>
              </a:pPr>
              <a:t>‹Nº›</a:t>
            </a:fld>
            <a:endParaRPr lang="fr-CA">
              <a:solidFill>
                <a:prstClr val="black">
                  <a:tint val="75000"/>
                </a:prstClr>
              </a:solidFill>
            </a:endParaRPr>
          </a:p>
        </p:txBody>
      </p:sp>
    </p:spTree>
    <p:extLst>
      <p:ext uri="{BB962C8B-B14F-4D97-AF65-F5344CB8AC3E}">
        <p14:creationId xmlns:p14="http://schemas.microsoft.com/office/powerpoint/2010/main" val="2234633452"/>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87773" y="4072303"/>
            <a:ext cx="8476774" cy="1258658"/>
          </a:xfrm>
        </p:spPr>
        <p:txBody>
          <a:bodyPr anchor="t"/>
          <a:lstStyle>
            <a:lvl1pPr algn="l">
              <a:defRPr sz="4000" b="1" cap="all"/>
            </a:lvl1pPr>
          </a:lstStyle>
          <a:p>
            <a:r>
              <a:rPr lang="es-ES" smtClean="0"/>
              <a:t>Haga clic para modificar el estilo de título del patrón</a:t>
            </a:r>
            <a:endParaRPr lang="fr-CA"/>
          </a:p>
        </p:txBody>
      </p:sp>
      <p:sp>
        <p:nvSpPr>
          <p:cNvPr id="3" name="Espace réservé du texte 2"/>
          <p:cNvSpPr>
            <a:spLocks noGrp="1"/>
          </p:cNvSpPr>
          <p:nvPr>
            <p:ph type="body" idx="1"/>
          </p:nvPr>
        </p:nvSpPr>
        <p:spPr>
          <a:xfrm>
            <a:off x="787773" y="2686019"/>
            <a:ext cx="8476774" cy="1386284"/>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Espace réservé de la date 3"/>
          <p:cNvSpPr>
            <a:spLocks noGrp="1"/>
          </p:cNvSpPr>
          <p:nvPr>
            <p:ph type="dt" sz="half" idx="10"/>
          </p:nvPr>
        </p:nvSpPr>
        <p:spPr/>
        <p:txBody>
          <a:bodyPr/>
          <a:lstStyle>
            <a:lvl1pPr>
              <a:defRPr/>
            </a:lvl1pPr>
          </a:lstStyle>
          <a:p>
            <a:pPr>
              <a:defRPr/>
            </a:pPr>
            <a:fld id="{F8256542-BC46-44AF-B3D0-8912DE2E3D1A}" type="datetimeFigureOut">
              <a:rPr lang="fr-CA">
                <a:solidFill>
                  <a:prstClr val="black">
                    <a:tint val="75000"/>
                  </a:prstClr>
                </a:solidFill>
              </a:rPr>
              <a:pPr>
                <a:defRPr/>
              </a:pPr>
              <a:t>2019-03-23</a:t>
            </a:fld>
            <a:endParaRPr lang="fr-CA">
              <a:solidFill>
                <a:prstClr val="black">
                  <a:tint val="75000"/>
                </a:prstClr>
              </a:solidFill>
            </a:endParaRPr>
          </a:p>
        </p:txBody>
      </p:sp>
      <p:sp>
        <p:nvSpPr>
          <p:cNvPr id="5" name="Espace réservé du pied de page 4"/>
          <p:cNvSpPr>
            <a:spLocks noGrp="1"/>
          </p:cNvSpPr>
          <p:nvPr>
            <p:ph type="ftr" sz="quarter" idx="11"/>
          </p:nvPr>
        </p:nvSpPr>
        <p:spPr/>
        <p:txBody>
          <a:bodyPr/>
          <a:lstStyle>
            <a:lvl1pPr>
              <a:defRPr/>
            </a:lvl1pPr>
          </a:lstStyle>
          <a:p>
            <a:pPr>
              <a:defRPr/>
            </a:pPr>
            <a:endParaRPr lang="fr-CA">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lvl1pPr>
              <a:defRPr/>
            </a:lvl1pPr>
          </a:lstStyle>
          <a:p>
            <a:pPr>
              <a:defRPr/>
            </a:pPr>
            <a:fld id="{DCA611C6-59B8-426E-B098-9726AB5CB9EA}" type="slidenum">
              <a:rPr lang="fr-CA">
                <a:solidFill>
                  <a:prstClr val="black">
                    <a:tint val="75000"/>
                  </a:prstClr>
                </a:solidFill>
              </a:rPr>
              <a:pPr>
                <a:defRPr/>
              </a:pPr>
              <a:t>‹Nº›</a:t>
            </a:fld>
            <a:endParaRPr lang="fr-CA">
              <a:solidFill>
                <a:prstClr val="black">
                  <a:tint val="75000"/>
                </a:prstClr>
              </a:solidFill>
            </a:endParaRPr>
          </a:p>
        </p:txBody>
      </p:sp>
    </p:spTree>
    <p:extLst>
      <p:ext uri="{BB962C8B-B14F-4D97-AF65-F5344CB8AC3E}">
        <p14:creationId xmlns:p14="http://schemas.microsoft.com/office/powerpoint/2010/main" val="3994435235"/>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CA"/>
          </a:p>
        </p:txBody>
      </p:sp>
      <p:sp>
        <p:nvSpPr>
          <p:cNvPr id="3" name="Espace réservé du contenu 2"/>
          <p:cNvSpPr>
            <a:spLocks noGrp="1"/>
          </p:cNvSpPr>
          <p:nvPr>
            <p:ph sz="half" idx="1"/>
          </p:nvPr>
        </p:nvSpPr>
        <p:spPr>
          <a:xfrm>
            <a:off x="498633" y="1478704"/>
            <a:ext cx="4404598" cy="4182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4" name="Espace réservé du contenu 3"/>
          <p:cNvSpPr>
            <a:spLocks noGrp="1"/>
          </p:cNvSpPr>
          <p:nvPr>
            <p:ph sz="half" idx="2"/>
          </p:nvPr>
        </p:nvSpPr>
        <p:spPr>
          <a:xfrm>
            <a:off x="5069444" y="1478704"/>
            <a:ext cx="4404598" cy="4182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5" name="Espace réservé de la date 3"/>
          <p:cNvSpPr>
            <a:spLocks noGrp="1"/>
          </p:cNvSpPr>
          <p:nvPr>
            <p:ph type="dt" sz="half" idx="10"/>
          </p:nvPr>
        </p:nvSpPr>
        <p:spPr/>
        <p:txBody>
          <a:bodyPr/>
          <a:lstStyle>
            <a:lvl1pPr>
              <a:defRPr/>
            </a:lvl1pPr>
          </a:lstStyle>
          <a:p>
            <a:pPr>
              <a:defRPr/>
            </a:pPr>
            <a:fld id="{C63F1AFE-CF94-4C60-AC6B-EE6D58101402}" type="datetimeFigureOut">
              <a:rPr lang="fr-CA">
                <a:solidFill>
                  <a:prstClr val="black">
                    <a:tint val="75000"/>
                  </a:prstClr>
                </a:solidFill>
              </a:rPr>
              <a:pPr>
                <a:defRPr/>
              </a:pPr>
              <a:t>2019-03-23</a:t>
            </a:fld>
            <a:endParaRPr lang="fr-CA">
              <a:solidFill>
                <a:prstClr val="black">
                  <a:tint val="75000"/>
                </a:prstClr>
              </a:solidFill>
            </a:endParaRPr>
          </a:p>
        </p:txBody>
      </p:sp>
      <p:sp>
        <p:nvSpPr>
          <p:cNvPr id="6" name="Espace réservé du pied de page 4"/>
          <p:cNvSpPr>
            <a:spLocks noGrp="1"/>
          </p:cNvSpPr>
          <p:nvPr>
            <p:ph type="ftr" sz="quarter" idx="11"/>
          </p:nvPr>
        </p:nvSpPr>
        <p:spPr/>
        <p:txBody>
          <a:bodyPr/>
          <a:lstStyle>
            <a:lvl1pPr>
              <a:defRPr/>
            </a:lvl1pPr>
          </a:lstStyle>
          <a:p>
            <a:pPr>
              <a:defRPr/>
            </a:pPr>
            <a:endParaRPr lang="fr-CA">
              <a:solidFill>
                <a:prstClr val="black">
                  <a:tint val="75000"/>
                </a:prstClr>
              </a:solidFill>
            </a:endParaRPr>
          </a:p>
        </p:txBody>
      </p:sp>
      <p:sp>
        <p:nvSpPr>
          <p:cNvPr id="7" name="Espace réservé du numéro de diapositive 5"/>
          <p:cNvSpPr>
            <a:spLocks noGrp="1"/>
          </p:cNvSpPr>
          <p:nvPr>
            <p:ph type="sldNum" sz="quarter" idx="12"/>
          </p:nvPr>
        </p:nvSpPr>
        <p:spPr/>
        <p:txBody>
          <a:bodyPr/>
          <a:lstStyle>
            <a:lvl1pPr>
              <a:defRPr/>
            </a:lvl1pPr>
          </a:lstStyle>
          <a:p>
            <a:pPr>
              <a:defRPr/>
            </a:pPr>
            <a:fld id="{BF26B4C1-1B11-42C1-BDEC-A43EB1C42384}" type="slidenum">
              <a:rPr lang="fr-CA">
                <a:solidFill>
                  <a:prstClr val="black">
                    <a:tint val="75000"/>
                  </a:prstClr>
                </a:solidFill>
              </a:rPr>
              <a:pPr>
                <a:defRPr/>
              </a:pPr>
              <a:t>‹Nº›</a:t>
            </a:fld>
            <a:endParaRPr lang="fr-CA">
              <a:solidFill>
                <a:prstClr val="black">
                  <a:tint val="75000"/>
                </a:prstClr>
              </a:solidFill>
            </a:endParaRPr>
          </a:p>
        </p:txBody>
      </p:sp>
    </p:spTree>
    <p:extLst>
      <p:ext uri="{BB962C8B-B14F-4D97-AF65-F5344CB8AC3E}">
        <p14:creationId xmlns:p14="http://schemas.microsoft.com/office/powerpoint/2010/main" val="1166393348"/>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es-ES" smtClean="0"/>
              <a:t>Haga clic para modificar el estilo de título del patrón</a:t>
            </a:r>
            <a:endParaRPr lang="fr-CA"/>
          </a:p>
        </p:txBody>
      </p:sp>
      <p:sp>
        <p:nvSpPr>
          <p:cNvPr id="3" name="Espace réservé du texte 2"/>
          <p:cNvSpPr>
            <a:spLocks noGrp="1"/>
          </p:cNvSpPr>
          <p:nvPr>
            <p:ph type="body" idx="1"/>
          </p:nvPr>
        </p:nvSpPr>
        <p:spPr>
          <a:xfrm>
            <a:off x="498634" y="1418558"/>
            <a:ext cx="4406330" cy="5911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Espace réservé du contenu 3"/>
          <p:cNvSpPr>
            <a:spLocks noGrp="1"/>
          </p:cNvSpPr>
          <p:nvPr>
            <p:ph sz="half" idx="2"/>
          </p:nvPr>
        </p:nvSpPr>
        <p:spPr>
          <a:xfrm>
            <a:off x="498634" y="2009747"/>
            <a:ext cx="4406330" cy="365128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5" name="Espace réservé du texte 4"/>
          <p:cNvSpPr>
            <a:spLocks noGrp="1"/>
          </p:cNvSpPr>
          <p:nvPr>
            <p:ph type="body" sz="quarter" idx="3"/>
          </p:nvPr>
        </p:nvSpPr>
        <p:spPr>
          <a:xfrm>
            <a:off x="5065981" y="1418558"/>
            <a:ext cx="4408061" cy="5911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Espace réservé du contenu 5"/>
          <p:cNvSpPr>
            <a:spLocks noGrp="1"/>
          </p:cNvSpPr>
          <p:nvPr>
            <p:ph sz="quarter" idx="4"/>
          </p:nvPr>
        </p:nvSpPr>
        <p:spPr>
          <a:xfrm>
            <a:off x="5065981" y="2009747"/>
            <a:ext cx="4408061" cy="365128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7" name="Espace réservé de la date 3"/>
          <p:cNvSpPr>
            <a:spLocks noGrp="1"/>
          </p:cNvSpPr>
          <p:nvPr>
            <p:ph type="dt" sz="half" idx="10"/>
          </p:nvPr>
        </p:nvSpPr>
        <p:spPr/>
        <p:txBody>
          <a:bodyPr/>
          <a:lstStyle>
            <a:lvl1pPr>
              <a:defRPr/>
            </a:lvl1pPr>
          </a:lstStyle>
          <a:p>
            <a:pPr>
              <a:defRPr/>
            </a:pPr>
            <a:fld id="{DD486AE9-1A0C-457F-B840-807B520A2DAF}" type="datetimeFigureOut">
              <a:rPr lang="fr-CA">
                <a:solidFill>
                  <a:prstClr val="black">
                    <a:tint val="75000"/>
                  </a:prstClr>
                </a:solidFill>
              </a:rPr>
              <a:pPr>
                <a:defRPr/>
              </a:pPr>
              <a:t>2019-03-23</a:t>
            </a:fld>
            <a:endParaRPr lang="fr-CA">
              <a:solidFill>
                <a:prstClr val="black">
                  <a:tint val="75000"/>
                </a:prstClr>
              </a:solidFill>
            </a:endParaRPr>
          </a:p>
        </p:txBody>
      </p:sp>
      <p:sp>
        <p:nvSpPr>
          <p:cNvPr id="8" name="Espace réservé du pied de page 4"/>
          <p:cNvSpPr>
            <a:spLocks noGrp="1"/>
          </p:cNvSpPr>
          <p:nvPr>
            <p:ph type="ftr" sz="quarter" idx="11"/>
          </p:nvPr>
        </p:nvSpPr>
        <p:spPr/>
        <p:txBody>
          <a:bodyPr/>
          <a:lstStyle>
            <a:lvl1pPr>
              <a:defRPr/>
            </a:lvl1pPr>
          </a:lstStyle>
          <a:p>
            <a:pPr>
              <a:defRPr/>
            </a:pPr>
            <a:endParaRPr lang="fr-CA">
              <a:solidFill>
                <a:prstClr val="black">
                  <a:tint val="75000"/>
                </a:prstClr>
              </a:solidFill>
            </a:endParaRPr>
          </a:p>
        </p:txBody>
      </p:sp>
      <p:sp>
        <p:nvSpPr>
          <p:cNvPr id="9" name="Espace réservé du numéro de diapositive 5"/>
          <p:cNvSpPr>
            <a:spLocks noGrp="1"/>
          </p:cNvSpPr>
          <p:nvPr>
            <p:ph type="sldNum" sz="quarter" idx="12"/>
          </p:nvPr>
        </p:nvSpPr>
        <p:spPr/>
        <p:txBody>
          <a:bodyPr/>
          <a:lstStyle>
            <a:lvl1pPr>
              <a:defRPr/>
            </a:lvl1pPr>
          </a:lstStyle>
          <a:p>
            <a:pPr>
              <a:defRPr/>
            </a:pPr>
            <a:fld id="{9809458C-4564-4367-8BAE-238DD8E3B404}" type="slidenum">
              <a:rPr lang="fr-CA">
                <a:solidFill>
                  <a:prstClr val="black">
                    <a:tint val="75000"/>
                  </a:prstClr>
                </a:solidFill>
              </a:rPr>
              <a:pPr>
                <a:defRPr/>
              </a:pPr>
              <a:t>‹Nº›</a:t>
            </a:fld>
            <a:endParaRPr lang="fr-CA">
              <a:solidFill>
                <a:prstClr val="black">
                  <a:tint val="75000"/>
                </a:prstClr>
              </a:solidFill>
            </a:endParaRPr>
          </a:p>
        </p:txBody>
      </p:sp>
    </p:spTree>
    <p:extLst>
      <p:ext uri="{BB962C8B-B14F-4D97-AF65-F5344CB8AC3E}">
        <p14:creationId xmlns:p14="http://schemas.microsoft.com/office/powerpoint/2010/main" val="3868155317"/>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CA"/>
          </a:p>
        </p:txBody>
      </p:sp>
      <p:sp>
        <p:nvSpPr>
          <p:cNvPr id="3" name="Espace réservé de la date 3"/>
          <p:cNvSpPr>
            <a:spLocks noGrp="1"/>
          </p:cNvSpPr>
          <p:nvPr>
            <p:ph type="dt" sz="half" idx="10"/>
          </p:nvPr>
        </p:nvSpPr>
        <p:spPr/>
        <p:txBody>
          <a:bodyPr/>
          <a:lstStyle>
            <a:lvl1pPr>
              <a:defRPr/>
            </a:lvl1pPr>
          </a:lstStyle>
          <a:p>
            <a:pPr>
              <a:defRPr/>
            </a:pPr>
            <a:fld id="{259A8D73-3580-4D1A-95D7-71433B166FFA}" type="datetimeFigureOut">
              <a:rPr lang="fr-CA">
                <a:solidFill>
                  <a:prstClr val="black">
                    <a:tint val="75000"/>
                  </a:prstClr>
                </a:solidFill>
              </a:rPr>
              <a:pPr>
                <a:defRPr/>
              </a:pPr>
              <a:t>2019-03-23</a:t>
            </a:fld>
            <a:endParaRPr lang="fr-CA">
              <a:solidFill>
                <a:prstClr val="black">
                  <a:tint val="75000"/>
                </a:prstClr>
              </a:solidFill>
            </a:endParaRPr>
          </a:p>
        </p:txBody>
      </p:sp>
      <p:sp>
        <p:nvSpPr>
          <p:cNvPr id="4" name="Espace réservé du pied de page 4"/>
          <p:cNvSpPr>
            <a:spLocks noGrp="1"/>
          </p:cNvSpPr>
          <p:nvPr>
            <p:ph type="ftr" sz="quarter" idx="11"/>
          </p:nvPr>
        </p:nvSpPr>
        <p:spPr/>
        <p:txBody>
          <a:bodyPr/>
          <a:lstStyle>
            <a:lvl1pPr>
              <a:defRPr/>
            </a:lvl1pPr>
          </a:lstStyle>
          <a:p>
            <a:pPr>
              <a:defRPr/>
            </a:pPr>
            <a:endParaRPr lang="fr-CA">
              <a:solidFill>
                <a:prstClr val="black">
                  <a:tint val="75000"/>
                </a:prstClr>
              </a:solidFill>
            </a:endParaRPr>
          </a:p>
        </p:txBody>
      </p:sp>
      <p:sp>
        <p:nvSpPr>
          <p:cNvPr id="5" name="Espace réservé du numéro de diapositive 5"/>
          <p:cNvSpPr>
            <a:spLocks noGrp="1"/>
          </p:cNvSpPr>
          <p:nvPr>
            <p:ph type="sldNum" sz="quarter" idx="12"/>
          </p:nvPr>
        </p:nvSpPr>
        <p:spPr/>
        <p:txBody>
          <a:bodyPr/>
          <a:lstStyle>
            <a:lvl1pPr>
              <a:defRPr/>
            </a:lvl1pPr>
          </a:lstStyle>
          <a:p>
            <a:pPr>
              <a:defRPr/>
            </a:pPr>
            <a:fld id="{BCC4D77C-2F33-495E-8DEA-1F3E22B8718D}" type="slidenum">
              <a:rPr lang="fr-CA">
                <a:solidFill>
                  <a:prstClr val="black">
                    <a:tint val="75000"/>
                  </a:prstClr>
                </a:solidFill>
              </a:rPr>
              <a:pPr>
                <a:defRPr/>
              </a:pPr>
              <a:t>‹Nº›</a:t>
            </a:fld>
            <a:endParaRPr lang="fr-CA">
              <a:solidFill>
                <a:prstClr val="black">
                  <a:tint val="75000"/>
                </a:prstClr>
              </a:solidFill>
            </a:endParaRPr>
          </a:p>
        </p:txBody>
      </p:sp>
    </p:spTree>
    <p:extLst>
      <p:ext uri="{BB962C8B-B14F-4D97-AF65-F5344CB8AC3E}">
        <p14:creationId xmlns:p14="http://schemas.microsoft.com/office/powerpoint/2010/main" val="1596094991"/>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19198097-FE36-4A53-8C48-CA69288E6ED4}" type="datetimeFigureOut">
              <a:rPr lang="fr-CA">
                <a:solidFill>
                  <a:prstClr val="black">
                    <a:tint val="75000"/>
                  </a:prstClr>
                </a:solidFill>
              </a:rPr>
              <a:pPr>
                <a:defRPr/>
              </a:pPr>
              <a:t>2019-03-23</a:t>
            </a:fld>
            <a:endParaRPr lang="fr-CA">
              <a:solidFill>
                <a:prstClr val="black">
                  <a:tint val="75000"/>
                </a:prstClr>
              </a:solidFill>
            </a:endParaRPr>
          </a:p>
        </p:txBody>
      </p:sp>
      <p:sp>
        <p:nvSpPr>
          <p:cNvPr id="3" name="Espace réservé du pied de page 4"/>
          <p:cNvSpPr>
            <a:spLocks noGrp="1"/>
          </p:cNvSpPr>
          <p:nvPr>
            <p:ph type="ftr" sz="quarter" idx="11"/>
          </p:nvPr>
        </p:nvSpPr>
        <p:spPr/>
        <p:txBody>
          <a:bodyPr/>
          <a:lstStyle>
            <a:lvl1pPr>
              <a:defRPr/>
            </a:lvl1pPr>
          </a:lstStyle>
          <a:p>
            <a:pPr>
              <a:defRPr/>
            </a:pPr>
            <a:endParaRPr lang="fr-CA">
              <a:solidFill>
                <a:prstClr val="black">
                  <a:tint val="75000"/>
                </a:prstClr>
              </a:solidFill>
            </a:endParaRPr>
          </a:p>
        </p:txBody>
      </p:sp>
      <p:sp>
        <p:nvSpPr>
          <p:cNvPr id="4" name="Espace réservé du numéro de diapositive 5"/>
          <p:cNvSpPr>
            <a:spLocks noGrp="1"/>
          </p:cNvSpPr>
          <p:nvPr>
            <p:ph type="sldNum" sz="quarter" idx="12"/>
          </p:nvPr>
        </p:nvSpPr>
        <p:spPr/>
        <p:txBody>
          <a:bodyPr/>
          <a:lstStyle>
            <a:lvl1pPr>
              <a:defRPr/>
            </a:lvl1pPr>
          </a:lstStyle>
          <a:p>
            <a:pPr>
              <a:defRPr/>
            </a:pPr>
            <a:fld id="{09F38B26-674F-4A75-B843-19974C6A7B8D}" type="slidenum">
              <a:rPr lang="fr-CA">
                <a:solidFill>
                  <a:prstClr val="black">
                    <a:tint val="75000"/>
                  </a:prstClr>
                </a:solidFill>
              </a:rPr>
              <a:pPr>
                <a:defRPr/>
              </a:pPr>
              <a:t>‹Nº›</a:t>
            </a:fld>
            <a:endParaRPr lang="fr-CA">
              <a:solidFill>
                <a:prstClr val="black">
                  <a:tint val="75000"/>
                </a:prstClr>
              </a:solidFill>
            </a:endParaRPr>
          </a:p>
        </p:txBody>
      </p:sp>
    </p:spTree>
    <p:extLst>
      <p:ext uri="{BB962C8B-B14F-4D97-AF65-F5344CB8AC3E}">
        <p14:creationId xmlns:p14="http://schemas.microsoft.com/office/powerpoint/2010/main" val="124658828"/>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98635" y="252319"/>
            <a:ext cx="3280941" cy="1073820"/>
          </a:xfrm>
        </p:spPr>
        <p:txBody>
          <a:bodyPr anchor="b"/>
          <a:lstStyle>
            <a:lvl1pPr algn="l">
              <a:defRPr sz="2000" b="1"/>
            </a:lvl1pPr>
          </a:lstStyle>
          <a:p>
            <a:r>
              <a:rPr lang="es-ES" smtClean="0"/>
              <a:t>Haga clic para modificar el estilo de título del patrón</a:t>
            </a:r>
            <a:endParaRPr lang="fr-CA"/>
          </a:p>
        </p:txBody>
      </p:sp>
      <p:sp>
        <p:nvSpPr>
          <p:cNvPr id="3" name="Espace réservé du contenu 2"/>
          <p:cNvSpPr>
            <a:spLocks noGrp="1"/>
          </p:cNvSpPr>
          <p:nvPr>
            <p:ph idx="1"/>
          </p:nvPr>
        </p:nvSpPr>
        <p:spPr>
          <a:xfrm>
            <a:off x="3899039" y="252319"/>
            <a:ext cx="5575003" cy="540871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4" name="Espace réservé du texte 3"/>
          <p:cNvSpPr>
            <a:spLocks noGrp="1"/>
          </p:cNvSpPr>
          <p:nvPr>
            <p:ph type="body" sz="half" idx="2"/>
          </p:nvPr>
        </p:nvSpPr>
        <p:spPr>
          <a:xfrm>
            <a:off x="498635" y="1326139"/>
            <a:ext cx="3280941" cy="433489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Espace réservé de la date 3"/>
          <p:cNvSpPr>
            <a:spLocks noGrp="1"/>
          </p:cNvSpPr>
          <p:nvPr>
            <p:ph type="dt" sz="half" idx="10"/>
          </p:nvPr>
        </p:nvSpPr>
        <p:spPr/>
        <p:txBody>
          <a:bodyPr/>
          <a:lstStyle>
            <a:lvl1pPr>
              <a:defRPr/>
            </a:lvl1pPr>
          </a:lstStyle>
          <a:p>
            <a:pPr>
              <a:defRPr/>
            </a:pPr>
            <a:fld id="{A004FE78-0082-4396-A880-55B5FFAAC5A2}" type="datetimeFigureOut">
              <a:rPr lang="fr-CA">
                <a:solidFill>
                  <a:prstClr val="black">
                    <a:tint val="75000"/>
                  </a:prstClr>
                </a:solidFill>
              </a:rPr>
              <a:pPr>
                <a:defRPr/>
              </a:pPr>
              <a:t>2019-03-23</a:t>
            </a:fld>
            <a:endParaRPr lang="fr-CA">
              <a:solidFill>
                <a:prstClr val="black">
                  <a:tint val="75000"/>
                </a:prstClr>
              </a:solidFill>
            </a:endParaRPr>
          </a:p>
        </p:txBody>
      </p:sp>
      <p:sp>
        <p:nvSpPr>
          <p:cNvPr id="6" name="Espace réservé du pied de page 4"/>
          <p:cNvSpPr>
            <a:spLocks noGrp="1"/>
          </p:cNvSpPr>
          <p:nvPr>
            <p:ph type="ftr" sz="quarter" idx="11"/>
          </p:nvPr>
        </p:nvSpPr>
        <p:spPr/>
        <p:txBody>
          <a:bodyPr/>
          <a:lstStyle>
            <a:lvl1pPr>
              <a:defRPr/>
            </a:lvl1pPr>
          </a:lstStyle>
          <a:p>
            <a:pPr>
              <a:defRPr/>
            </a:pPr>
            <a:endParaRPr lang="fr-CA">
              <a:solidFill>
                <a:prstClr val="black">
                  <a:tint val="75000"/>
                </a:prstClr>
              </a:solidFill>
            </a:endParaRPr>
          </a:p>
        </p:txBody>
      </p:sp>
      <p:sp>
        <p:nvSpPr>
          <p:cNvPr id="7" name="Espace réservé du numéro de diapositive 5"/>
          <p:cNvSpPr>
            <a:spLocks noGrp="1"/>
          </p:cNvSpPr>
          <p:nvPr>
            <p:ph type="sldNum" sz="quarter" idx="12"/>
          </p:nvPr>
        </p:nvSpPr>
        <p:spPr/>
        <p:txBody>
          <a:bodyPr/>
          <a:lstStyle>
            <a:lvl1pPr>
              <a:defRPr/>
            </a:lvl1pPr>
          </a:lstStyle>
          <a:p>
            <a:pPr>
              <a:defRPr/>
            </a:pPr>
            <a:fld id="{13F17233-64CE-44F2-BE45-D49058607A8B}" type="slidenum">
              <a:rPr lang="fr-CA">
                <a:solidFill>
                  <a:prstClr val="black">
                    <a:tint val="75000"/>
                  </a:prstClr>
                </a:solidFill>
              </a:rPr>
              <a:pPr>
                <a:defRPr/>
              </a:pPr>
              <a:t>‹Nº›</a:t>
            </a:fld>
            <a:endParaRPr lang="fr-CA">
              <a:solidFill>
                <a:prstClr val="black">
                  <a:tint val="75000"/>
                </a:prstClr>
              </a:solidFill>
            </a:endParaRPr>
          </a:p>
        </p:txBody>
      </p:sp>
    </p:spTree>
    <p:extLst>
      <p:ext uri="{BB962C8B-B14F-4D97-AF65-F5344CB8AC3E}">
        <p14:creationId xmlns:p14="http://schemas.microsoft.com/office/powerpoint/2010/main" val="2661930371"/>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954714" y="4436110"/>
            <a:ext cx="5983605" cy="523708"/>
          </a:xfrm>
        </p:spPr>
        <p:txBody>
          <a:bodyPr anchor="b"/>
          <a:lstStyle>
            <a:lvl1pPr algn="l">
              <a:defRPr sz="2000" b="1"/>
            </a:lvl1pPr>
          </a:lstStyle>
          <a:p>
            <a:r>
              <a:rPr lang="es-ES" smtClean="0"/>
              <a:t>Haga clic para modificar el estilo de título del patrón</a:t>
            </a:r>
            <a:endParaRPr lang="fr-CA"/>
          </a:p>
        </p:txBody>
      </p:sp>
      <p:sp>
        <p:nvSpPr>
          <p:cNvPr id="3" name="Espace réservé pour une image  2"/>
          <p:cNvSpPr>
            <a:spLocks noGrp="1"/>
          </p:cNvSpPr>
          <p:nvPr>
            <p:ph type="pic" idx="1"/>
          </p:nvPr>
        </p:nvSpPr>
        <p:spPr>
          <a:xfrm>
            <a:off x="1954714" y="566249"/>
            <a:ext cx="5983605" cy="380238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fr-CA" noProof="0" smtClean="0"/>
          </a:p>
        </p:txBody>
      </p:sp>
      <p:sp>
        <p:nvSpPr>
          <p:cNvPr id="4" name="Espace réservé du texte 3"/>
          <p:cNvSpPr>
            <a:spLocks noGrp="1"/>
          </p:cNvSpPr>
          <p:nvPr>
            <p:ph type="body" sz="half" idx="2"/>
          </p:nvPr>
        </p:nvSpPr>
        <p:spPr>
          <a:xfrm>
            <a:off x="1954714" y="4959818"/>
            <a:ext cx="5983605" cy="74375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Espace réservé de la date 3"/>
          <p:cNvSpPr>
            <a:spLocks noGrp="1"/>
          </p:cNvSpPr>
          <p:nvPr>
            <p:ph type="dt" sz="half" idx="10"/>
          </p:nvPr>
        </p:nvSpPr>
        <p:spPr/>
        <p:txBody>
          <a:bodyPr/>
          <a:lstStyle>
            <a:lvl1pPr>
              <a:defRPr/>
            </a:lvl1pPr>
          </a:lstStyle>
          <a:p>
            <a:pPr>
              <a:defRPr/>
            </a:pPr>
            <a:fld id="{BF0EDD92-E626-46DB-97AC-5CC8B6B6505C}" type="datetimeFigureOut">
              <a:rPr lang="fr-CA">
                <a:solidFill>
                  <a:prstClr val="black">
                    <a:tint val="75000"/>
                  </a:prstClr>
                </a:solidFill>
              </a:rPr>
              <a:pPr>
                <a:defRPr/>
              </a:pPr>
              <a:t>2019-03-23</a:t>
            </a:fld>
            <a:endParaRPr lang="fr-CA">
              <a:solidFill>
                <a:prstClr val="black">
                  <a:tint val="75000"/>
                </a:prstClr>
              </a:solidFill>
            </a:endParaRPr>
          </a:p>
        </p:txBody>
      </p:sp>
      <p:sp>
        <p:nvSpPr>
          <p:cNvPr id="6" name="Espace réservé du pied de page 4"/>
          <p:cNvSpPr>
            <a:spLocks noGrp="1"/>
          </p:cNvSpPr>
          <p:nvPr>
            <p:ph type="ftr" sz="quarter" idx="11"/>
          </p:nvPr>
        </p:nvSpPr>
        <p:spPr/>
        <p:txBody>
          <a:bodyPr/>
          <a:lstStyle>
            <a:lvl1pPr>
              <a:defRPr/>
            </a:lvl1pPr>
          </a:lstStyle>
          <a:p>
            <a:pPr>
              <a:defRPr/>
            </a:pPr>
            <a:endParaRPr lang="fr-CA">
              <a:solidFill>
                <a:prstClr val="black">
                  <a:tint val="75000"/>
                </a:prstClr>
              </a:solidFill>
            </a:endParaRPr>
          </a:p>
        </p:txBody>
      </p:sp>
      <p:sp>
        <p:nvSpPr>
          <p:cNvPr id="7" name="Espace réservé du numéro de diapositive 5"/>
          <p:cNvSpPr>
            <a:spLocks noGrp="1"/>
          </p:cNvSpPr>
          <p:nvPr>
            <p:ph type="sldNum" sz="quarter" idx="12"/>
          </p:nvPr>
        </p:nvSpPr>
        <p:spPr/>
        <p:txBody>
          <a:bodyPr/>
          <a:lstStyle>
            <a:lvl1pPr>
              <a:defRPr/>
            </a:lvl1pPr>
          </a:lstStyle>
          <a:p>
            <a:pPr>
              <a:defRPr/>
            </a:pPr>
            <a:fld id="{42F661FC-8AE1-46BB-94FE-35E36AC135B2}" type="slidenum">
              <a:rPr lang="fr-CA">
                <a:solidFill>
                  <a:prstClr val="black">
                    <a:tint val="75000"/>
                  </a:prstClr>
                </a:solidFill>
              </a:rPr>
              <a:pPr>
                <a:defRPr/>
              </a:pPr>
              <a:t>‹Nº›</a:t>
            </a:fld>
            <a:endParaRPr lang="fr-CA">
              <a:solidFill>
                <a:prstClr val="black">
                  <a:tint val="75000"/>
                </a:prstClr>
              </a:solidFill>
            </a:endParaRPr>
          </a:p>
        </p:txBody>
      </p:sp>
    </p:spTree>
    <p:extLst>
      <p:ext uri="{BB962C8B-B14F-4D97-AF65-F5344CB8AC3E}">
        <p14:creationId xmlns:p14="http://schemas.microsoft.com/office/powerpoint/2010/main" val="4050927743"/>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CA"/>
          </a:p>
        </p:txBody>
      </p:sp>
      <p:sp>
        <p:nvSpPr>
          <p:cNvPr id="3" name="Espace réservé du texte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4" name="Espace réservé de la date 3"/>
          <p:cNvSpPr>
            <a:spLocks noGrp="1"/>
          </p:cNvSpPr>
          <p:nvPr>
            <p:ph type="dt" sz="half" idx="10"/>
          </p:nvPr>
        </p:nvSpPr>
        <p:spPr/>
        <p:txBody>
          <a:bodyPr/>
          <a:lstStyle>
            <a:lvl1pPr>
              <a:defRPr/>
            </a:lvl1pPr>
          </a:lstStyle>
          <a:p>
            <a:pPr>
              <a:defRPr/>
            </a:pPr>
            <a:fld id="{DD93D7AC-5C34-4291-9D80-F73DDD2CBFDF}" type="datetimeFigureOut">
              <a:rPr lang="fr-CA">
                <a:solidFill>
                  <a:prstClr val="black">
                    <a:tint val="75000"/>
                  </a:prstClr>
                </a:solidFill>
              </a:rPr>
              <a:pPr>
                <a:defRPr/>
              </a:pPr>
              <a:t>2019-03-23</a:t>
            </a:fld>
            <a:endParaRPr lang="fr-CA">
              <a:solidFill>
                <a:prstClr val="black">
                  <a:tint val="75000"/>
                </a:prstClr>
              </a:solidFill>
            </a:endParaRPr>
          </a:p>
        </p:txBody>
      </p:sp>
      <p:sp>
        <p:nvSpPr>
          <p:cNvPr id="5" name="Espace réservé du pied de page 4"/>
          <p:cNvSpPr>
            <a:spLocks noGrp="1"/>
          </p:cNvSpPr>
          <p:nvPr>
            <p:ph type="ftr" sz="quarter" idx="11"/>
          </p:nvPr>
        </p:nvSpPr>
        <p:spPr/>
        <p:txBody>
          <a:bodyPr/>
          <a:lstStyle>
            <a:lvl1pPr>
              <a:defRPr/>
            </a:lvl1pPr>
          </a:lstStyle>
          <a:p>
            <a:pPr>
              <a:defRPr/>
            </a:pPr>
            <a:endParaRPr lang="fr-CA">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lvl1pPr>
              <a:defRPr/>
            </a:lvl1pPr>
          </a:lstStyle>
          <a:p>
            <a:pPr>
              <a:defRPr/>
            </a:pPr>
            <a:fld id="{670C8801-1401-46CA-BB43-A2F6EA3C5086}" type="slidenum">
              <a:rPr lang="fr-CA">
                <a:solidFill>
                  <a:prstClr val="black">
                    <a:tint val="75000"/>
                  </a:prstClr>
                </a:solidFill>
              </a:rPr>
              <a:pPr>
                <a:defRPr/>
              </a:pPr>
              <a:t>‹Nº›</a:t>
            </a:fld>
            <a:endParaRPr lang="fr-CA">
              <a:solidFill>
                <a:prstClr val="black">
                  <a:tint val="75000"/>
                </a:prstClr>
              </a:solidFill>
            </a:endParaRPr>
          </a:p>
        </p:txBody>
      </p:sp>
    </p:spTree>
    <p:extLst>
      <p:ext uri="{BB962C8B-B14F-4D97-AF65-F5344CB8AC3E}">
        <p14:creationId xmlns:p14="http://schemas.microsoft.com/office/powerpoint/2010/main" val="4249184023"/>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7230190" y="253787"/>
            <a:ext cx="2243852" cy="5407243"/>
          </a:xfrm>
        </p:spPr>
        <p:txBody>
          <a:bodyPr vert="eaVert"/>
          <a:lstStyle/>
          <a:p>
            <a:r>
              <a:rPr lang="es-ES" smtClean="0"/>
              <a:t>Haga clic para modificar el estilo de título del patrón</a:t>
            </a:r>
            <a:endParaRPr lang="fr-CA"/>
          </a:p>
        </p:txBody>
      </p:sp>
      <p:sp>
        <p:nvSpPr>
          <p:cNvPr id="3" name="Espace réservé du texte vertical 2"/>
          <p:cNvSpPr>
            <a:spLocks noGrp="1"/>
          </p:cNvSpPr>
          <p:nvPr>
            <p:ph type="body" orient="vert" idx="1"/>
          </p:nvPr>
        </p:nvSpPr>
        <p:spPr>
          <a:xfrm>
            <a:off x="498634" y="253787"/>
            <a:ext cx="6565345" cy="5407243"/>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4" name="Espace réservé de la date 3"/>
          <p:cNvSpPr>
            <a:spLocks noGrp="1"/>
          </p:cNvSpPr>
          <p:nvPr>
            <p:ph type="dt" sz="half" idx="10"/>
          </p:nvPr>
        </p:nvSpPr>
        <p:spPr/>
        <p:txBody>
          <a:bodyPr/>
          <a:lstStyle>
            <a:lvl1pPr>
              <a:defRPr/>
            </a:lvl1pPr>
          </a:lstStyle>
          <a:p>
            <a:pPr>
              <a:defRPr/>
            </a:pPr>
            <a:fld id="{E25C4340-DCF5-407B-A626-783E54CEEE08}" type="datetimeFigureOut">
              <a:rPr lang="fr-CA">
                <a:solidFill>
                  <a:prstClr val="black">
                    <a:tint val="75000"/>
                  </a:prstClr>
                </a:solidFill>
              </a:rPr>
              <a:pPr>
                <a:defRPr/>
              </a:pPr>
              <a:t>2019-03-23</a:t>
            </a:fld>
            <a:endParaRPr lang="fr-CA">
              <a:solidFill>
                <a:prstClr val="black">
                  <a:tint val="75000"/>
                </a:prstClr>
              </a:solidFill>
            </a:endParaRPr>
          </a:p>
        </p:txBody>
      </p:sp>
      <p:sp>
        <p:nvSpPr>
          <p:cNvPr id="5" name="Espace réservé du pied de page 4"/>
          <p:cNvSpPr>
            <a:spLocks noGrp="1"/>
          </p:cNvSpPr>
          <p:nvPr>
            <p:ph type="ftr" sz="quarter" idx="11"/>
          </p:nvPr>
        </p:nvSpPr>
        <p:spPr/>
        <p:txBody>
          <a:bodyPr/>
          <a:lstStyle>
            <a:lvl1pPr>
              <a:defRPr/>
            </a:lvl1pPr>
          </a:lstStyle>
          <a:p>
            <a:pPr>
              <a:defRPr/>
            </a:pPr>
            <a:endParaRPr lang="fr-CA">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lvl1pPr>
              <a:defRPr/>
            </a:lvl1pPr>
          </a:lstStyle>
          <a:p>
            <a:pPr>
              <a:defRPr/>
            </a:pPr>
            <a:fld id="{51B9AF85-1FD1-4161-8A62-0A4FD69FB1A1}" type="slidenum">
              <a:rPr lang="fr-CA">
                <a:solidFill>
                  <a:prstClr val="black">
                    <a:tint val="75000"/>
                  </a:prstClr>
                </a:solidFill>
              </a:rPr>
              <a:pPr>
                <a:defRPr/>
              </a:pPr>
              <a:t>‹Nº›</a:t>
            </a:fld>
            <a:endParaRPr lang="fr-CA">
              <a:solidFill>
                <a:prstClr val="black">
                  <a:tint val="75000"/>
                </a:prstClr>
              </a:solidFill>
            </a:endParaRPr>
          </a:p>
        </p:txBody>
      </p:sp>
    </p:spTree>
    <p:extLst>
      <p:ext uri="{BB962C8B-B14F-4D97-AF65-F5344CB8AC3E}">
        <p14:creationId xmlns:p14="http://schemas.microsoft.com/office/powerpoint/2010/main" val="1702381194"/>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3.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75000"/>
            <a:alpha val="56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98636" y="253790"/>
            <a:ext cx="8975408" cy="1056217"/>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98636" y="1478709"/>
            <a:ext cx="8975408" cy="4182325"/>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98640" y="5873740"/>
            <a:ext cx="2326957" cy="337402"/>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23/03/2019</a:t>
            </a:fld>
            <a:endParaRPr lang="es-ES"/>
          </a:p>
        </p:txBody>
      </p:sp>
      <p:sp>
        <p:nvSpPr>
          <p:cNvPr id="5" name="4 Marcador de pie de página"/>
          <p:cNvSpPr>
            <a:spLocks noGrp="1"/>
          </p:cNvSpPr>
          <p:nvPr>
            <p:ph type="ftr" sz="quarter" idx="3"/>
          </p:nvPr>
        </p:nvSpPr>
        <p:spPr>
          <a:xfrm>
            <a:off x="3407337" y="5873740"/>
            <a:ext cx="3158014" cy="33740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147089" y="5873740"/>
            <a:ext cx="2326957" cy="337402"/>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98634" y="5771052"/>
            <a:ext cx="2326957" cy="440091"/>
          </a:xfrm>
          <a:prstGeom prst="rect">
            <a:avLst/>
          </a:prstGeom>
          <a:noFill/>
          <a:ln w="9525">
            <a:noFill/>
            <a:miter lim="800000"/>
            <a:headEnd/>
            <a:tailEnd/>
          </a:ln>
          <a:effectLst/>
        </p:spPr>
        <p:txBody>
          <a:bodyPr vert="horz" wrap="square" lIns="108009" tIns="54004" rIns="108009" bIns="54004" numCol="1" anchor="t" anchorCtr="0" compatLnSpc="1">
            <a:prstTxWarp prst="textNoShape">
              <a:avLst/>
            </a:prstTxWarp>
          </a:bodyPr>
          <a:lstStyle>
            <a:lvl1pPr>
              <a:defRPr sz="17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xStyles>
    <p:titleStyle>
      <a:lvl1pPr algn="ctr" rtl="0" fontAlgn="base">
        <a:spcBef>
          <a:spcPct val="0"/>
        </a:spcBef>
        <a:spcAft>
          <a:spcPct val="0"/>
        </a:spcAft>
        <a:defRPr sz="5200">
          <a:solidFill>
            <a:schemeClr val="tx2"/>
          </a:solidFill>
          <a:latin typeface="+mj-lt"/>
          <a:ea typeface="+mj-ea"/>
          <a:cs typeface="+mj-cs"/>
        </a:defRPr>
      </a:lvl1pPr>
      <a:lvl2pPr algn="ctr" rtl="0" fontAlgn="base">
        <a:spcBef>
          <a:spcPct val="0"/>
        </a:spcBef>
        <a:spcAft>
          <a:spcPct val="0"/>
        </a:spcAft>
        <a:defRPr sz="5200">
          <a:solidFill>
            <a:schemeClr val="tx2"/>
          </a:solidFill>
          <a:latin typeface="Arial" charset="0"/>
          <a:cs typeface="Arial" charset="0"/>
        </a:defRPr>
      </a:lvl2pPr>
      <a:lvl3pPr algn="ctr" rtl="0" fontAlgn="base">
        <a:spcBef>
          <a:spcPct val="0"/>
        </a:spcBef>
        <a:spcAft>
          <a:spcPct val="0"/>
        </a:spcAft>
        <a:defRPr sz="5200">
          <a:solidFill>
            <a:schemeClr val="tx2"/>
          </a:solidFill>
          <a:latin typeface="Arial" charset="0"/>
          <a:cs typeface="Arial" charset="0"/>
        </a:defRPr>
      </a:lvl3pPr>
      <a:lvl4pPr algn="ctr" rtl="0" fontAlgn="base">
        <a:spcBef>
          <a:spcPct val="0"/>
        </a:spcBef>
        <a:spcAft>
          <a:spcPct val="0"/>
        </a:spcAft>
        <a:defRPr sz="5200">
          <a:solidFill>
            <a:schemeClr val="tx2"/>
          </a:solidFill>
          <a:latin typeface="Arial" charset="0"/>
          <a:cs typeface="Arial" charset="0"/>
        </a:defRPr>
      </a:lvl4pPr>
      <a:lvl5pPr algn="ctr" rtl="0" fontAlgn="base">
        <a:spcBef>
          <a:spcPct val="0"/>
        </a:spcBef>
        <a:spcAft>
          <a:spcPct val="0"/>
        </a:spcAft>
        <a:defRPr sz="5200">
          <a:solidFill>
            <a:schemeClr val="tx2"/>
          </a:solidFill>
          <a:latin typeface="Arial" charset="0"/>
          <a:cs typeface="Arial" charset="0"/>
        </a:defRPr>
      </a:lvl5pPr>
      <a:lvl6pPr marL="540045" algn="ctr" rtl="0" fontAlgn="base">
        <a:spcBef>
          <a:spcPct val="0"/>
        </a:spcBef>
        <a:spcAft>
          <a:spcPct val="0"/>
        </a:spcAft>
        <a:defRPr sz="5200">
          <a:solidFill>
            <a:schemeClr val="tx2"/>
          </a:solidFill>
          <a:latin typeface="Arial" charset="0"/>
          <a:cs typeface="Arial" charset="0"/>
        </a:defRPr>
      </a:lvl6pPr>
      <a:lvl7pPr marL="1080089" algn="ctr" rtl="0" fontAlgn="base">
        <a:spcBef>
          <a:spcPct val="0"/>
        </a:spcBef>
        <a:spcAft>
          <a:spcPct val="0"/>
        </a:spcAft>
        <a:defRPr sz="5200">
          <a:solidFill>
            <a:schemeClr val="tx2"/>
          </a:solidFill>
          <a:latin typeface="Arial" charset="0"/>
          <a:cs typeface="Arial" charset="0"/>
        </a:defRPr>
      </a:lvl7pPr>
      <a:lvl8pPr marL="1620134" algn="ctr" rtl="0" fontAlgn="base">
        <a:spcBef>
          <a:spcPct val="0"/>
        </a:spcBef>
        <a:spcAft>
          <a:spcPct val="0"/>
        </a:spcAft>
        <a:defRPr sz="5200">
          <a:solidFill>
            <a:schemeClr val="tx2"/>
          </a:solidFill>
          <a:latin typeface="Arial" charset="0"/>
          <a:cs typeface="Arial" charset="0"/>
        </a:defRPr>
      </a:lvl8pPr>
      <a:lvl9pPr marL="2160179" algn="ctr" rtl="0" fontAlgn="base">
        <a:spcBef>
          <a:spcPct val="0"/>
        </a:spcBef>
        <a:spcAft>
          <a:spcPct val="0"/>
        </a:spcAft>
        <a:defRPr sz="5200">
          <a:solidFill>
            <a:schemeClr val="tx2"/>
          </a:solidFill>
          <a:latin typeface="Arial" charset="0"/>
          <a:cs typeface="Arial" charset="0"/>
        </a:defRPr>
      </a:lvl9pPr>
    </p:titleStyle>
    <p:bodyStyle>
      <a:lvl1pPr marL="405033" indent="-405033" algn="l" rtl="0" fontAlgn="base">
        <a:spcBef>
          <a:spcPct val="20000"/>
        </a:spcBef>
        <a:spcAft>
          <a:spcPct val="0"/>
        </a:spcAft>
        <a:buChar char="•"/>
        <a:defRPr sz="3800">
          <a:solidFill>
            <a:schemeClr val="tx1"/>
          </a:solidFill>
          <a:latin typeface="+mn-lt"/>
          <a:ea typeface="+mn-ea"/>
          <a:cs typeface="+mn-cs"/>
        </a:defRPr>
      </a:lvl1pPr>
      <a:lvl2pPr marL="877573" indent="-337528" algn="l" rtl="0" fontAlgn="base">
        <a:spcBef>
          <a:spcPct val="20000"/>
        </a:spcBef>
        <a:spcAft>
          <a:spcPct val="0"/>
        </a:spcAft>
        <a:buChar char="–"/>
        <a:defRPr sz="3300">
          <a:solidFill>
            <a:schemeClr val="tx1"/>
          </a:solidFill>
          <a:latin typeface="+mn-lt"/>
          <a:cs typeface="+mn-cs"/>
        </a:defRPr>
      </a:lvl2pPr>
      <a:lvl3pPr marL="1350112" indent="-270022" algn="l" rtl="0" fontAlgn="base">
        <a:spcBef>
          <a:spcPct val="20000"/>
        </a:spcBef>
        <a:spcAft>
          <a:spcPct val="0"/>
        </a:spcAft>
        <a:buChar char="•"/>
        <a:defRPr sz="2800">
          <a:solidFill>
            <a:schemeClr val="tx1"/>
          </a:solidFill>
          <a:latin typeface="+mn-lt"/>
          <a:cs typeface="+mn-cs"/>
        </a:defRPr>
      </a:lvl3pPr>
      <a:lvl4pPr marL="1890156" indent="-270022" algn="l" rtl="0" fontAlgn="base">
        <a:spcBef>
          <a:spcPct val="20000"/>
        </a:spcBef>
        <a:spcAft>
          <a:spcPct val="0"/>
        </a:spcAft>
        <a:buChar char="–"/>
        <a:defRPr sz="2400">
          <a:solidFill>
            <a:schemeClr val="tx1"/>
          </a:solidFill>
          <a:latin typeface="+mn-lt"/>
          <a:cs typeface="+mn-cs"/>
        </a:defRPr>
      </a:lvl4pPr>
      <a:lvl5pPr marL="2430201" indent="-270022" algn="l" rtl="0" fontAlgn="base">
        <a:spcBef>
          <a:spcPct val="20000"/>
        </a:spcBef>
        <a:spcAft>
          <a:spcPct val="0"/>
        </a:spcAft>
        <a:buChar char="»"/>
        <a:defRPr sz="2400">
          <a:solidFill>
            <a:schemeClr val="tx1"/>
          </a:solidFill>
          <a:latin typeface="+mn-lt"/>
          <a:cs typeface="+mn-cs"/>
        </a:defRPr>
      </a:lvl5pPr>
      <a:lvl6pPr marL="2970246" indent="-270022" algn="l" rtl="0" fontAlgn="base">
        <a:spcBef>
          <a:spcPct val="20000"/>
        </a:spcBef>
        <a:spcAft>
          <a:spcPct val="0"/>
        </a:spcAft>
        <a:buChar char="»"/>
        <a:defRPr sz="2400">
          <a:solidFill>
            <a:schemeClr val="tx1"/>
          </a:solidFill>
          <a:latin typeface="+mn-lt"/>
          <a:cs typeface="+mn-cs"/>
        </a:defRPr>
      </a:lvl6pPr>
      <a:lvl7pPr marL="3510290" indent="-270022" algn="l" rtl="0" fontAlgn="base">
        <a:spcBef>
          <a:spcPct val="20000"/>
        </a:spcBef>
        <a:spcAft>
          <a:spcPct val="0"/>
        </a:spcAft>
        <a:buChar char="»"/>
        <a:defRPr sz="2400">
          <a:solidFill>
            <a:schemeClr val="tx1"/>
          </a:solidFill>
          <a:latin typeface="+mn-lt"/>
          <a:cs typeface="+mn-cs"/>
        </a:defRPr>
      </a:lvl7pPr>
      <a:lvl8pPr marL="4050335" indent="-270022" algn="l" rtl="0" fontAlgn="base">
        <a:spcBef>
          <a:spcPct val="20000"/>
        </a:spcBef>
        <a:spcAft>
          <a:spcPct val="0"/>
        </a:spcAft>
        <a:buChar char="»"/>
        <a:defRPr sz="2400">
          <a:solidFill>
            <a:schemeClr val="tx1"/>
          </a:solidFill>
          <a:latin typeface="+mn-lt"/>
          <a:cs typeface="+mn-cs"/>
        </a:defRPr>
      </a:lvl8pPr>
      <a:lvl9pPr marL="4590379" indent="-270022" algn="l" rtl="0" fontAlgn="base">
        <a:spcBef>
          <a:spcPct val="20000"/>
        </a:spcBef>
        <a:spcAft>
          <a:spcPct val="0"/>
        </a:spcAft>
        <a:buChar char="»"/>
        <a:defRPr sz="2400">
          <a:solidFill>
            <a:schemeClr val="tx1"/>
          </a:solidFill>
          <a:latin typeface="+mn-lt"/>
          <a:cs typeface="+mn-cs"/>
        </a:defRPr>
      </a:lvl9pPr>
    </p:bodyStyle>
    <p:otherStyle>
      <a:defPPr>
        <a:defRPr lang="es-ES"/>
      </a:defPPr>
      <a:lvl1pPr marL="0" algn="l" defTabSz="1080089" rtl="0" eaLnBrk="1" latinLnBrk="0" hangingPunct="1">
        <a:defRPr sz="2100" kern="1200">
          <a:solidFill>
            <a:schemeClr val="tx1"/>
          </a:solidFill>
          <a:latin typeface="+mn-lt"/>
          <a:ea typeface="+mn-ea"/>
          <a:cs typeface="+mn-cs"/>
        </a:defRPr>
      </a:lvl1pPr>
      <a:lvl2pPr marL="540045" algn="l" defTabSz="1080089" rtl="0" eaLnBrk="1" latinLnBrk="0" hangingPunct="1">
        <a:defRPr sz="2100" kern="1200">
          <a:solidFill>
            <a:schemeClr val="tx1"/>
          </a:solidFill>
          <a:latin typeface="+mn-lt"/>
          <a:ea typeface="+mn-ea"/>
          <a:cs typeface="+mn-cs"/>
        </a:defRPr>
      </a:lvl2pPr>
      <a:lvl3pPr marL="1080089" algn="l" defTabSz="1080089" rtl="0" eaLnBrk="1" latinLnBrk="0" hangingPunct="1">
        <a:defRPr sz="2100" kern="1200">
          <a:solidFill>
            <a:schemeClr val="tx1"/>
          </a:solidFill>
          <a:latin typeface="+mn-lt"/>
          <a:ea typeface="+mn-ea"/>
          <a:cs typeface="+mn-cs"/>
        </a:defRPr>
      </a:lvl3pPr>
      <a:lvl4pPr marL="1620134" algn="l" defTabSz="1080089" rtl="0" eaLnBrk="1" latinLnBrk="0" hangingPunct="1">
        <a:defRPr sz="2100" kern="1200">
          <a:solidFill>
            <a:schemeClr val="tx1"/>
          </a:solidFill>
          <a:latin typeface="+mn-lt"/>
          <a:ea typeface="+mn-ea"/>
          <a:cs typeface="+mn-cs"/>
        </a:defRPr>
      </a:lvl4pPr>
      <a:lvl5pPr marL="2160179" algn="l" defTabSz="1080089" rtl="0" eaLnBrk="1" latinLnBrk="0" hangingPunct="1">
        <a:defRPr sz="2100" kern="1200">
          <a:solidFill>
            <a:schemeClr val="tx1"/>
          </a:solidFill>
          <a:latin typeface="+mn-lt"/>
          <a:ea typeface="+mn-ea"/>
          <a:cs typeface="+mn-cs"/>
        </a:defRPr>
      </a:lvl5pPr>
      <a:lvl6pPr marL="2700223" algn="l" defTabSz="1080089" rtl="0" eaLnBrk="1" latinLnBrk="0" hangingPunct="1">
        <a:defRPr sz="2100" kern="1200">
          <a:solidFill>
            <a:schemeClr val="tx1"/>
          </a:solidFill>
          <a:latin typeface="+mn-lt"/>
          <a:ea typeface="+mn-ea"/>
          <a:cs typeface="+mn-cs"/>
        </a:defRPr>
      </a:lvl6pPr>
      <a:lvl7pPr marL="3240268" algn="l" defTabSz="1080089" rtl="0" eaLnBrk="1" latinLnBrk="0" hangingPunct="1">
        <a:defRPr sz="2100" kern="1200">
          <a:solidFill>
            <a:schemeClr val="tx1"/>
          </a:solidFill>
          <a:latin typeface="+mn-lt"/>
          <a:ea typeface="+mn-ea"/>
          <a:cs typeface="+mn-cs"/>
        </a:defRPr>
      </a:lvl7pPr>
      <a:lvl8pPr marL="3780312" algn="l" defTabSz="1080089" rtl="0" eaLnBrk="1" latinLnBrk="0" hangingPunct="1">
        <a:defRPr sz="2100" kern="1200">
          <a:solidFill>
            <a:schemeClr val="tx1"/>
          </a:solidFill>
          <a:latin typeface="+mn-lt"/>
          <a:ea typeface="+mn-ea"/>
          <a:cs typeface="+mn-cs"/>
        </a:defRPr>
      </a:lvl8pPr>
      <a:lvl9pPr marL="4320357" algn="l" defTabSz="1080089" rtl="0" eaLnBrk="1" latinLnBrk="0" hangingPunct="1">
        <a:defRPr sz="21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pattFill prst="diagBrick">
          <a:fgClr>
            <a:srgbClr val="FF0000"/>
          </a:fgClr>
          <a:bgClr>
            <a:schemeClr val="bg1"/>
          </a:bgClr>
        </a:pattFill>
        <a:effectLst/>
      </p:bgPr>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498634" y="253787"/>
            <a:ext cx="8975408" cy="1056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fr-FR" smtClean="0"/>
              <a:t>Cliquez pour modifier le style du titre</a:t>
            </a:r>
            <a:endParaRPr lang="fr-CA" smtClean="0"/>
          </a:p>
        </p:txBody>
      </p:sp>
      <p:sp>
        <p:nvSpPr>
          <p:cNvPr id="1027" name="Espace réservé du texte 2"/>
          <p:cNvSpPr>
            <a:spLocks noGrp="1"/>
          </p:cNvSpPr>
          <p:nvPr>
            <p:ph type="body" idx="1"/>
          </p:nvPr>
        </p:nvSpPr>
        <p:spPr bwMode="auto">
          <a:xfrm>
            <a:off x="498634" y="1478704"/>
            <a:ext cx="8975408" cy="418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smtClean="0"/>
          </a:p>
        </p:txBody>
      </p:sp>
      <p:sp>
        <p:nvSpPr>
          <p:cNvPr id="4" name="Espace réservé de la date 3"/>
          <p:cNvSpPr>
            <a:spLocks noGrp="1"/>
          </p:cNvSpPr>
          <p:nvPr>
            <p:ph type="dt" sz="half" idx="2"/>
          </p:nvPr>
        </p:nvSpPr>
        <p:spPr>
          <a:xfrm>
            <a:off x="498634" y="5873739"/>
            <a:ext cx="2326957" cy="337403"/>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defRPr>
            </a:lvl1pPr>
          </a:lstStyle>
          <a:p>
            <a:pPr>
              <a:defRPr/>
            </a:pPr>
            <a:fld id="{97F4B2DB-CBAA-4006-8497-C95733849477}" type="datetimeFigureOut">
              <a:rPr lang="fr-CA">
                <a:solidFill>
                  <a:prstClr val="black">
                    <a:tint val="75000"/>
                  </a:prstClr>
                </a:solidFill>
              </a:rPr>
              <a:pPr>
                <a:defRPr/>
              </a:pPr>
              <a:t>2019-03-23</a:t>
            </a:fld>
            <a:endParaRPr lang="fr-CA">
              <a:solidFill>
                <a:prstClr val="black">
                  <a:tint val="75000"/>
                </a:prstClr>
              </a:solidFill>
            </a:endParaRPr>
          </a:p>
        </p:txBody>
      </p:sp>
      <p:sp>
        <p:nvSpPr>
          <p:cNvPr id="5" name="Espace réservé du pied de page 4"/>
          <p:cNvSpPr>
            <a:spLocks noGrp="1"/>
          </p:cNvSpPr>
          <p:nvPr>
            <p:ph type="ftr" sz="quarter" idx="3"/>
          </p:nvPr>
        </p:nvSpPr>
        <p:spPr>
          <a:xfrm>
            <a:off x="3407331" y="5873739"/>
            <a:ext cx="3158014" cy="337403"/>
          </a:xfrm>
          <a:prstGeom prst="rect">
            <a:avLst/>
          </a:prstGeom>
        </p:spPr>
        <p:txBody>
          <a:bodyPr vert="horz" lIns="91440" tIns="45720" rIns="91440" bIns="45720" rtlCol="0" anchor="ctr"/>
          <a:lstStyle>
            <a:lvl1pPr algn="ctr" fontAlgn="auto">
              <a:spcBef>
                <a:spcPts val="0"/>
              </a:spcBef>
              <a:spcAft>
                <a:spcPts val="0"/>
              </a:spcAft>
              <a:defRPr sz="1200" smtClean="0">
                <a:solidFill>
                  <a:schemeClr val="tx1">
                    <a:tint val="75000"/>
                  </a:schemeClr>
                </a:solidFill>
                <a:latin typeface="+mn-lt"/>
              </a:defRPr>
            </a:lvl1pPr>
          </a:lstStyle>
          <a:p>
            <a:pPr>
              <a:defRPr/>
            </a:pPr>
            <a:endParaRPr lang="fr-CA">
              <a:solidFill>
                <a:prstClr val="black">
                  <a:tint val="75000"/>
                </a:prstClr>
              </a:solidFill>
            </a:endParaRPr>
          </a:p>
        </p:txBody>
      </p:sp>
      <p:sp>
        <p:nvSpPr>
          <p:cNvPr id="6" name="Espace réservé du numéro de diapositive 5"/>
          <p:cNvSpPr>
            <a:spLocks noGrp="1"/>
          </p:cNvSpPr>
          <p:nvPr>
            <p:ph type="sldNum" sz="quarter" idx="4"/>
          </p:nvPr>
        </p:nvSpPr>
        <p:spPr>
          <a:xfrm>
            <a:off x="7147084" y="5873739"/>
            <a:ext cx="2326957" cy="337403"/>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defRPr>
            </a:lvl1pPr>
          </a:lstStyle>
          <a:p>
            <a:pPr>
              <a:defRPr/>
            </a:pPr>
            <a:fld id="{6B6848DC-826C-4CF6-AAB1-153E0A123096}" type="slidenum">
              <a:rPr lang="fr-CA">
                <a:solidFill>
                  <a:prstClr val="black">
                    <a:tint val="75000"/>
                  </a:prstClr>
                </a:solidFill>
              </a:rPr>
              <a:pPr>
                <a:defRPr/>
              </a:pPr>
              <a:t>‹Nº›</a:t>
            </a:fld>
            <a:endParaRPr lang="fr-CA">
              <a:solidFill>
                <a:prstClr val="black">
                  <a:tint val="75000"/>
                </a:prstClr>
              </a:solidFill>
            </a:endParaRPr>
          </a:p>
        </p:txBody>
      </p:sp>
    </p:spTree>
    <p:extLst>
      <p:ext uri="{BB962C8B-B14F-4D97-AF65-F5344CB8AC3E}">
        <p14:creationId xmlns:p14="http://schemas.microsoft.com/office/powerpoint/2010/main" val="2863586823"/>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image" Target="../media/image1.png"/><Relationship Id="rId7" Type="http://schemas.openxmlformats.org/officeDocument/2006/relationships/image" Target="../media/image4.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image" Target="../media/image2.gif"/><Relationship Id="rId10" Type="http://schemas.openxmlformats.org/officeDocument/2006/relationships/audio" Target="../media/audio1.wav"/><Relationship Id="rId4" Type="http://schemas.microsoft.com/office/2007/relationships/hdphoto" Target="../media/hdphoto1.wdp"/><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s://lh6.ggpht.com/_QjyclTjl0TQ/Sw_7MB9e9kI/AAAAAAAANjE/NeBum3Qmkuo/s1600-h/ferrari-enzo-taxi_460x0w%5b2%5d.jpg" TargetMode="External"/><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9.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9.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audio" Target="../media/audio2.wav"/><Relationship Id="rId1" Type="http://schemas.openxmlformats.org/officeDocument/2006/relationships/slideLayout" Target="../slideLayouts/slideLayout14.xml"/><Relationship Id="rId4" Type="http://schemas.openxmlformats.org/officeDocument/2006/relationships/audio" Target="../media/audio2.wav"/></Relationships>
</file>

<file path=ppt/slides/_rels/slide2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9.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9.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9.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audio" Target="../media/audio3.wav"/><Relationship Id="rId1" Type="http://schemas.openxmlformats.org/officeDocument/2006/relationships/slideLayout" Target="../slideLayouts/slideLayout14.xml"/><Relationship Id="rId4" Type="http://schemas.openxmlformats.org/officeDocument/2006/relationships/audio" Target="../media/audio3.wav"/></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9.xml"/></Relationships>
</file>

<file path=ppt/slides/_rels/slide34.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9.xml"/></Relationships>
</file>

<file path=ppt/slides/_rels/slide3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19.xml"/></Relationships>
</file>

<file path=ppt/slides/_rels/slide4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49.gif"/><Relationship Id="rId1" Type="http://schemas.openxmlformats.org/officeDocument/2006/relationships/slideLayout" Target="../slideLayouts/slideLayout19.xml"/></Relationships>
</file>

<file path=ppt/slides/_rels/slide45.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19.xml"/></Relationships>
</file>

<file path=ppt/slides/_rels/slide4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53.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54.jpeg"/></Relationships>
</file>

<file path=ppt/slides/_rels/slide49.xml.rels><?xml version="1.0" encoding="UTF-8" standalone="yes"?>
<Relationships xmlns="http://schemas.openxmlformats.org/package/2006/relationships"><Relationship Id="rId8" Type="http://schemas.openxmlformats.org/officeDocument/2006/relationships/image" Target="../media/image58.png"/><Relationship Id="rId13" Type="http://schemas.openxmlformats.org/officeDocument/2006/relationships/hyperlink" Target="https://vk.com/mispps" TargetMode="External"/><Relationship Id="rId3" Type="http://schemas.openxmlformats.org/officeDocument/2006/relationships/image" Target="../media/image55.png"/><Relationship Id="rId7" Type="http://schemas.openxmlformats.org/officeDocument/2006/relationships/hyperlink" Target="https://www.facebook.com/mispps" TargetMode="External"/><Relationship Id="rId12" Type="http://schemas.openxmlformats.org/officeDocument/2006/relationships/image" Target="../media/image6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7.png"/><Relationship Id="rId11" Type="http://schemas.openxmlformats.org/officeDocument/2006/relationships/hyperlink" Target="https://plus.google.com/+Mispps/" TargetMode="External"/><Relationship Id="rId5" Type="http://schemas.openxmlformats.org/officeDocument/2006/relationships/image" Target="../media/image56.png"/><Relationship Id="rId10" Type="http://schemas.openxmlformats.org/officeDocument/2006/relationships/image" Target="../media/image5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1.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B0F0">
            <a:alpha val="56000"/>
          </a:srgbClr>
        </a:solidFill>
        <a:effectLst/>
      </p:bgPr>
    </p:bg>
    <p:spTree>
      <p:nvGrpSpPr>
        <p:cNvPr id="1" name=""/>
        <p:cNvGrpSpPr/>
        <p:nvPr/>
      </p:nvGrpSpPr>
      <p:grpSpPr>
        <a:xfrm>
          <a:off x="0" y="0"/>
          <a:ext cx="0" cy="0"/>
          <a:chOff x="0" y="0"/>
          <a:chExt cx="0" cy="0"/>
        </a:xfrm>
      </p:grpSpPr>
      <p:pic>
        <p:nvPicPr>
          <p:cNvPr id="12" name="Picture 3" descr="illusion-013"/>
          <p:cNvPicPr>
            <a:picLocks noChangeAspect="1" noChangeArrowheads="1"/>
          </p:cNvPicPr>
          <p:nvPr/>
        </p:nvPicPr>
        <p:blipFill>
          <a:blip r:embed="rId3" cstate="print">
            <a:duotone>
              <a:schemeClr val="accent4">
                <a:shade val="45000"/>
                <a:satMod val="135000"/>
              </a:schemeClr>
              <a:prstClr val="white"/>
            </a:duotone>
            <a:extLst>
              <a:ext uri="{BEBA8EAE-BF5A-486C-A8C5-ECC9F3942E4B}">
                <a14:imgProps xmlns:a14="http://schemas.microsoft.com/office/drawing/2010/main">
                  <a14:imgLayer r:embed="rId4">
                    <a14:imgEffect>
                      <a14:colorTemperature colorTemp="4750"/>
                    </a14:imgEffect>
                  </a14:imgLayer>
                </a14:imgProps>
              </a:ext>
            </a:extLst>
          </a:blip>
          <a:srcRect/>
          <a:stretch>
            <a:fillRect/>
          </a:stretch>
        </p:blipFill>
        <p:spPr bwMode="auto">
          <a:xfrm>
            <a:off x="-27704" y="64235"/>
            <a:ext cx="9972675" cy="6354904"/>
          </a:xfrm>
          <a:prstGeom prst="rect">
            <a:avLst/>
          </a:prstGeom>
          <a:noFill/>
          <a:ln w="9525">
            <a:noFill/>
            <a:miter lim="800000"/>
            <a:headEnd/>
            <a:tailEnd/>
          </a:ln>
        </p:spPr>
      </p:pic>
      <p:pic>
        <p:nvPicPr>
          <p:cNvPr id="155652" name="Image 2" descr="swirlrainbw3.gif"/>
          <p:cNvPicPr>
            <a:picLocks noChangeAspect="1"/>
          </p:cNvPicPr>
          <p:nvPr/>
        </p:nvPicPr>
        <p:blipFill>
          <a:blip r:embed="rId5" cstate="print"/>
          <a:srcRect/>
          <a:stretch>
            <a:fillRect/>
          </a:stretch>
        </p:blipFill>
        <p:spPr bwMode="auto">
          <a:xfrm rot="5400000">
            <a:off x="-3130693" y="3130700"/>
            <a:ext cx="6337300" cy="75916"/>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6766070" y="3130701"/>
            <a:ext cx="6337300" cy="75913"/>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7" y="0"/>
            <a:ext cx="9972675" cy="64234"/>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7" y="6268288"/>
            <a:ext cx="9972675" cy="69017"/>
          </a:xfrm>
          <a:prstGeom prst="rect">
            <a:avLst/>
          </a:prstGeom>
          <a:noFill/>
          <a:ln w="9525">
            <a:noFill/>
            <a:miter lim="800000"/>
            <a:headEnd/>
            <a:tailEnd/>
          </a:ln>
        </p:spPr>
      </p:pic>
      <p:pic>
        <p:nvPicPr>
          <p:cNvPr id="155650" name="Picture 2" descr="CARA"/>
          <p:cNvPicPr>
            <a:picLocks noChangeAspect="1" noChangeArrowheads="1"/>
          </p:cNvPicPr>
          <p:nvPr/>
        </p:nvPicPr>
        <p:blipFill>
          <a:blip r:embed="rId6" cstate="email"/>
          <a:srcRect/>
          <a:stretch>
            <a:fillRect/>
          </a:stretch>
        </p:blipFill>
        <p:spPr bwMode="auto">
          <a:xfrm>
            <a:off x="265811" y="5185318"/>
            <a:ext cx="674675" cy="708754"/>
          </a:xfrm>
          <a:prstGeom prst="rect">
            <a:avLst/>
          </a:prstGeom>
          <a:noFill/>
          <a:ln w="38100">
            <a:solidFill>
              <a:srgbClr val="1CDEF8"/>
            </a:solidFill>
            <a:miter lim="800000"/>
            <a:headEnd/>
            <a:tailEnd/>
          </a:ln>
        </p:spPr>
      </p:pic>
      <p:sp>
        <p:nvSpPr>
          <p:cNvPr id="19" name="18 Rectángulo"/>
          <p:cNvSpPr/>
          <p:nvPr/>
        </p:nvSpPr>
        <p:spPr>
          <a:xfrm>
            <a:off x="2159827" y="4224885"/>
            <a:ext cx="2936206"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902296" y="1145399"/>
            <a:ext cx="6754409" cy="4651494"/>
          </a:xfrm>
          <a:prstGeom prst="rect">
            <a:avLst/>
          </a:prstGeom>
        </p:spPr>
        <p:txBody>
          <a:bodyPr wrap="none" lIns="81272" tIns="40636" rIns="81272" bIns="40636" fromWordArt="1">
            <a:prstTxWarp prst="textPlain">
              <a:avLst>
                <a:gd name="adj" fmla="val 50000"/>
              </a:avLst>
            </a:prstTxWarp>
          </a:bodyPr>
          <a:lstStyle/>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Taxis</a:t>
            </a:r>
          </a:p>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Libre</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4"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23000"/>
          </a:blip>
          <a:srcRect/>
          <a:stretch>
            <a:fillRect/>
          </a:stretch>
        </p:blipFill>
        <p:spPr bwMode="auto">
          <a:xfrm>
            <a:off x="1003701" y="5126005"/>
            <a:ext cx="2190888" cy="863145"/>
          </a:xfrm>
          <a:prstGeom prst="rect">
            <a:avLst/>
          </a:prstGeom>
          <a:noFill/>
        </p:spPr>
      </p:pic>
      <p:pic>
        <p:nvPicPr>
          <p:cNvPr id="15" name="Picture 8"/>
          <p:cNvPicPr>
            <a:picLocks noChangeAspect="1" noChangeArrowheads="1"/>
          </p:cNvPicPr>
          <p:nvPr/>
        </p:nvPicPr>
        <p:blipFill>
          <a:blip r:embed="rId8" cstate="print"/>
          <a:srcRect/>
          <a:stretch>
            <a:fillRect/>
          </a:stretch>
        </p:blipFill>
        <p:spPr bwMode="auto">
          <a:xfrm>
            <a:off x="509919" y="706644"/>
            <a:ext cx="1118462" cy="668937"/>
          </a:xfrm>
          <a:prstGeom prst="rect">
            <a:avLst/>
          </a:prstGeom>
          <a:noFill/>
          <a:ln w="9525">
            <a:noFill/>
            <a:round/>
            <a:headEnd/>
            <a:tailEnd/>
          </a:ln>
        </p:spPr>
      </p:pic>
      <p:pic>
        <p:nvPicPr>
          <p:cNvPr id="13" name="Picture 12" descr="Image1"/>
          <p:cNvPicPr>
            <a:picLocks noChangeAspect="1" noChangeArrowheads="1" noCrop="1"/>
          </p:cNvPicPr>
          <p:nvPr/>
        </p:nvPicPr>
        <p:blipFill>
          <a:blip r:embed="rId9" cstate="print"/>
          <a:srcRect/>
          <a:stretch>
            <a:fillRect/>
          </a:stretch>
        </p:blipFill>
        <p:spPr bwMode="auto">
          <a:xfrm>
            <a:off x="195783" y="174321"/>
            <a:ext cx="851833" cy="985801"/>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9000">
        <p:sndAc>
          <p:stSnd>
            <p:snd r:embed="rId2" name="LosbrincosConunsorbito.wav"/>
          </p:stSnd>
        </p:sndAc>
      </p:transition>
    </mc:Choice>
    <mc:Fallback xmlns="">
      <p:transition spd="slow" advTm="9000">
        <p:sndAc>
          <p:stSnd>
            <p:snd r:embed="rId10" name="LosbrincosConunsorbit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16" fill="hold" nodeType="withEffect">
                                  <p:stCondLst>
                                    <p:cond delay="0"/>
                                  </p:stCondLst>
                                  <p:childTnLst>
                                    <p:animEffect transition="out" filter="circle(in)">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4084" y="144314"/>
            <a:ext cx="9381210" cy="53345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1716327" y="5437912"/>
            <a:ext cx="6716723" cy="830997"/>
          </a:xfrm>
          <a:prstGeom prst="rect">
            <a:avLst/>
          </a:prstGeom>
          <a:solidFill>
            <a:srgbClr val="FFFF00"/>
          </a:solidFill>
        </p:spPr>
        <p:txBody>
          <a:bodyPr wrap="square">
            <a:spAutoFit/>
          </a:bodyPr>
          <a:lstStyle/>
          <a:p>
            <a:pPr algn="ctr" fontAlgn="base">
              <a:spcBef>
                <a:spcPct val="0"/>
              </a:spcBef>
              <a:spcAft>
                <a:spcPct val="0"/>
              </a:spcAft>
            </a:pPr>
            <a:r>
              <a:rPr lang="es-ES" sz="2400" b="1" dirty="0" smtClean="0">
                <a:solidFill>
                  <a:prstClr val="black"/>
                </a:solidFill>
                <a:latin typeface="Arial" charset="0"/>
              </a:rPr>
              <a:t>El Taxi más pequeño del mundo: </a:t>
            </a:r>
          </a:p>
          <a:p>
            <a:pPr algn="ctr" fontAlgn="base">
              <a:spcBef>
                <a:spcPct val="0"/>
              </a:spcBef>
              <a:spcAft>
                <a:spcPct val="0"/>
              </a:spcAft>
            </a:pPr>
            <a:r>
              <a:rPr lang="es-ES" sz="2400" b="1" dirty="0" smtClean="0">
                <a:solidFill>
                  <a:prstClr val="black"/>
                </a:solidFill>
                <a:latin typeface="Arial" charset="0"/>
              </a:rPr>
              <a:t>Un BMW </a:t>
            </a:r>
            <a:r>
              <a:rPr lang="es-ES" sz="2400" b="1" dirty="0" err="1" smtClean="0">
                <a:solidFill>
                  <a:prstClr val="black"/>
                </a:solidFill>
                <a:latin typeface="Arial" charset="0"/>
              </a:rPr>
              <a:t>Isetta</a:t>
            </a:r>
            <a:r>
              <a:rPr lang="es-ES" sz="2400" b="1" dirty="0" smtClean="0">
                <a:solidFill>
                  <a:prstClr val="black"/>
                </a:solidFill>
                <a:latin typeface="Arial" charset="0"/>
              </a:rPr>
              <a:t> </a:t>
            </a:r>
          </a:p>
        </p:txBody>
      </p:sp>
    </p:spTree>
    <p:extLst>
      <p:ext uri="{BB962C8B-B14F-4D97-AF65-F5344CB8AC3E}">
        <p14:creationId xmlns:p14="http://schemas.microsoft.com/office/powerpoint/2010/main" val="4054296224"/>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re 1"/>
          <p:cNvSpPr>
            <a:spLocks noGrp="1"/>
          </p:cNvSpPr>
          <p:nvPr>
            <p:ph type="title"/>
          </p:nvPr>
        </p:nvSpPr>
        <p:spPr/>
        <p:txBody>
          <a:bodyPr/>
          <a:lstStyle/>
          <a:p>
            <a:endParaRPr lang="fr-CA" smtClean="0"/>
          </a:p>
        </p:txBody>
      </p:sp>
      <p:sp>
        <p:nvSpPr>
          <p:cNvPr id="5123" name="Espace réservé du contenu 2"/>
          <p:cNvSpPr>
            <a:spLocks noGrp="1"/>
          </p:cNvSpPr>
          <p:nvPr>
            <p:ph idx="1"/>
          </p:nvPr>
        </p:nvSpPr>
        <p:spPr/>
        <p:txBody>
          <a:bodyPr/>
          <a:lstStyle/>
          <a:p>
            <a:endParaRPr lang="fr-CA" smtClean="0"/>
          </a:p>
        </p:txBody>
      </p:sp>
      <p:pic>
        <p:nvPicPr>
          <p:cNvPr id="5124" name="Picture 2" descr="D:\Nouveautés\JPG Unused\Taxis Around the World\Bangkok, Thailan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972675"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5" name="ZoneTexte 4"/>
          <p:cNvSpPr txBox="1">
            <a:spLocks noChangeArrowheads="1"/>
          </p:cNvSpPr>
          <p:nvPr/>
        </p:nvSpPr>
        <p:spPr bwMode="auto">
          <a:xfrm>
            <a:off x="5241221" y="216323"/>
            <a:ext cx="2246341" cy="646331"/>
          </a:xfrm>
          <a:prstGeom prst="rect">
            <a:avLst/>
          </a:prstGeom>
          <a:solidFill>
            <a:srgbClr val="FFFF00"/>
          </a:solidFill>
          <a:ln>
            <a:noFill/>
          </a:ln>
        </p:spPr>
        <p:txBody>
          <a:bodyPr wrap="squar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fontAlgn="base">
              <a:spcBef>
                <a:spcPct val="0"/>
              </a:spcBef>
              <a:spcAft>
                <a:spcPct val="0"/>
              </a:spcAft>
            </a:pPr>
            <a:r>
              <a:rPr lang="fr-CA" sz="3600" b="1" dirty="0" smtClean="0">
                <a:solidFill>
                  <a:prstClr val="black"/>
                </a:solidFill>
              </a:rPr>
              <a:t>Bangkok</a:t>
            </a:r>
          </a:p>
        </p:txBody>
      </p:sp>
    </p:spTree>
    <p:extLst>
      <p:ext uri="{BB962C8B-B14F-4D97-AF65-F5344CB8AC3E}">
        <p14:creationId xmlns:p14="http://schemas.microsoft.com/office/powerpoint/2010/main" val="2635756242"/>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7143" r="7261"/>
          <a:stretch/>
        </p:blipFill>
        <p:spPr bwMode="auto">
          <a:xfrm>
            <a:off x="666983" y="219313"/>
            <a:ext cx="8560176" cy="5310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1609389" y="5497578"/>
            <a:ext cx="7068035" cy="830997"/>
          </a:xfrm>
          <a:prstGeom prst="rect">
            <a:avLst/>
          </a:prstGeom>
          <a:solidFill>
            <a:srgbClr val="FFFF00"/>
          </a:solidFill>
        </p:spPr>
        <p:txBody>
          <a:bodyPr wrap="square">
            <a:spAutoFit/>
          </a:bodyPr>
          <a:lstStyle/>
          <a:p>
            <a:pPr algn="ctr" fontAlgn="base">
              <a:spcBef>
                <a:spcPct val="0"/>
              </a:spcBef>
              <a:spcAft>
                <a:spcPct val="0"/>
              </a:spcAft>
            </a:pPr>
            <a:r>
              <a:rPr lang="es-ES" sz="2400" dirty="0" smtClean="0">
                <a:solidFill>
                  <a:prstClr val="black"/>
                </a:solidFill>
                <a:latin typeface="Arial Black" pitchFamily="34" charset="0"/>
              </a:rPr>
              <a:t>Buey-taxi, típico medio de transporte local en las Islas Seychelles</a:t>
            </a:r>
            <a:r>
              <a:rPr lang="es-ES" dirty="0" smtClean="0">
                <a:solidFill>
                  <a:prstClr val="black"/>
                </a:solidFill>
                <a:latin typeface="Arial" charset="0"/>
              </a:rPr>
              <a:t>.</a:t>
            </a:r>
          </a:p>
        </p:txBody>
      </p:sp>
    </p:spTree>
    <p:extLst>
      <p:ext uri="{BB962C8B-B14F-4D97-AF65-F5344CB8AC3E}">
        <p14:creationId xmlns:p14="http://schemas.microsoft.com/office/powerpoint/2010/main" val="1157459535"/>
      </p:ext>
    </p:extLst>
  </p:cSld>
  <p:clrMapOvr>
    <a:masterClrMapping/>
  </p:clrMapOvr>
  <mc:AlternateContent xmlns:mc="http://schemas.openxmlformats.org/markup-compatibility/2006" xmlns:p14="http://schemas.microsoft.com/office/powerpoint/2010/main">
    <mc:Choice Requires="p14">
      <p:transition spd="slow" p14:dur="2000" advTm="11000"/>
    </mc:Choice>
    <mc:Fallback xmlns="">
      <p:transition spd="slow" advTm="1100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re 1"/>
          <p:cNvSpPr>
            <a:spLocks noGrp="1"/>
          </p:cNvSpPr>
          <p:nvPr>
            <p:ph type="title"/>
          </p:nvPr>
        </p:nvSpPr>
        <p:spPr/>
        <p:txBody>
          <a:bodyPr/>
          <a:lstStyle/>
          <a:p>
            <a:endParaRPr lang="fr-CA" smtClean="0"/>
          </a:p>
        </p:txBody>
      </p:sp>
      <p:sp>
        <p:nvSpPr>
          <p:cNvPr id="6147" name="Espace réservé du contenu 2"/>
          <p:cNvSpPr>
            <a:spLocks noGrp="1"/>
          </p:cNvSpPr>
          <p:nvPr>
            <p:ph idx="1"/>
          </p:nvPr>
        </p:nvSpPr>
        <p:spPr/>
        <p:txBody>
          <a:bodyPr/>
          <a:lstStyle/>
          <a:p>
            <a:endParaRPr lang="fr-CA" smtClean="0"/>
          </a:p>
        </p:txBody>
      </p:sp>
      <p:pic>
        <p:nvPicPr>
          <p:cNvPr id="6148" name="Picture 2" descr="D:\Nouveautés\JPG Unused\Taxis Around the World\Berlin, Germany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972675"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9" name="ZoneTexte 4"/>
          <p:cNvSpPr txBox="1">
            <a:spLocks noChangeArrowheads="1"/>
          </p:cNvSpPr>
          <p:nvPr/>
        </p:nvSpPr>
        <p:spPr bwMode="auto">
          <a:xfrm>
            <a:off x="688439" y="288330"/>
            <a:ext cx="1705610" cy="707886"/>
          </a:xfrm>
          <a:prstGeom prst="rect">
            <a:avLst/>
          </a:prstGeom>
          <a:solidFill>
            <a:srgbClr val="FFFF00"/>
          </a:solidFill>
          <a:ln>
            <a:noFill/>
          </a:ln>
        </p:spPr>
        <p:txBody>
          <a:bodyPr wrap="squar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r>
              <a:rPr lang="fr-CA" sz="4000" b="1" dirty="0" smtClean="0">
                <a:solidFill>
                  <a:prstClr val="black"/>
                </a:solidFill>
              </a:rPr>
              <a:t>Berlin</a:t>
            </a:r>
          </a:p>
        </p:txBody>
      </p:sp>
    </p:spTree>
    <p:extLst>
      <p:ext uri="{BB962C8B-B14F-4D97-AF65-F5344CB8AC3E}">
        <p14:creationId xmlns:p14="http://schemas.microsoft.com/office/powerpoint/2010/main" val="2091983049"/>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982" y="440483"/>
            <a:ext cx="8413202" cy="53463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3711920" y="5814080"/>
            <a:ext cx="3473002" cy="523220"/>
          </a:xfrm>
          <a:prstGeom prst="rect">
            <a:avLst/>
          </a:prstGeom>
          <a:solidFill>
            <a:srgbClr val="FFFF00"/>
          </a:solidFill>
        </p:spPr>
        <p:txBody>
          <a:bodyPr wrap="none">
            <a:spAutoFit/>
          </a:bodyPr>
          <a:lstStyle/>
          <a:p>
            <a:pPr fontAlgn="base">
              <a:spcBef>
                <a:spcPct val="0"/>
              </a:spcBef>
              <a:spcAft>
                <a:spcPct val="0"/>
              </a:spcAft>
            </a:pPr>
            <a:r>
              <a:rPr lang="es-ES" sz="2800" b="1" dirty="0" err="1" smtClean="0">
                <a:solidFill>
                  <a:prstClr val="black"/>
                </a:solidFill>
                <a:latin typeface="Arial" charset="0"/>
              </a:rPr>
              <a:t>Divine</a:t>
            </a:r>
            <a:r>
              <a:rPr lang="es-ES" sz="2800" b="1" dirty="0" smtClean="0">
                <a:solidFill>
                  <a:prstClr val="black"/>
                </a:solidFill>
                <a:latin typeface="Arial" charset="0"/>
              </a:rPr>
              <a:t> Taxi London</a:t>
            </a:r>
          </a:p>
        </p:txBody>
      </p:sp>
    </p:spTree>
    <p:extLst>
      <p:ext uri="{BB962C8B-B14F-4D97-AF65-F5344CB8AC3E}">
        <p14:creationId xmlns:p14="http://schemas.microsoft.com/office/powerpoint/2010/main" val="502906171"/>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re 1"/>
          <p:cNvSpPr>
            <a:spLocks noGrp="1"/>
          </p:cNvSpPr>
          <p:nvPr>
            <p:ph type="title"/>
          </p:nvPr>
        </p:nvSpPr>
        <p:spPr/>
        <p:txBody>
          <a:bodyPr/>
          <a:lstStyle/>
          <a:p>
            <a:endParaRPr lang="fr-CA" smtClean="0"/>
          </a:p>
        </p:txBody>
      </p:sp>
      <p:sp>
        <p:nvSpPr>
          <p:cNvPr id="9219" name="Espace réservé du contenu 2"/>
          <p:cNvSpPr>
            <a:spLocks noGrp="1"/>
          </p:cNvSpPr>
          <p:nvPr>
            <p:ph idx="1"/>
          </p:nvPr>
        </p:nvSpPr>
        <p:spPr/>
        <p:txBody>
          <a:bodyPr/>
          <a:lstStyle/>
          <a:p>
            <a:endParaRPr lang="fr-CA" smtClean="0"/>
          </a:p>
        </p:txBody>
      </p:sp>
      <p:pic>
        <p:nvPicPr>
          <p:cNvPr id="9220" name="Picture 2" descr="D:\Nouveautés\JPG Unused\Taxis Around the World\Coco Taxis, Cub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972675"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1" name="ZoneTexte 4"/>
          <p:cNvSpPr txBox="1">
            <a:spLocks noChangeArrowheads="1"/>
          </p:cNvSpPr>
          <p:nvPr/>
        </p:nvSpPr>
        <p:spPr bwMode="auto">
          <a:xfrm>
            <a:off x="6069591" y="288330"/>
            <a:ext cx="3695809" cy="707886"/>
          </a:xfrm>
          <a:prstGeom prst="rect">
            <a:avLst/>
          </a:prstGeom>
          <a:solidFill>
            <a:srgbClr val="FFFF00"/>
          </a:solidFill>
          <a:ln>
            <a:noFill/>
          </a:ln>
        </p:spPr>
        <p:txBody>
          <a:bodyPr wrap="squar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fontAlgn="base">
              <a:spcBef>
                <a:spcPct val="0"/>
              </a:spcBef>
              <a:spcAft>
                <a:spcPct val="0"/>
              </a:spcAft>
            </a:pPr>
            <a:r>
              <a:rPr lang="fr-CA" sz="4000" b="1" dirty="0" smtClean="0">
                <a:solidFill>
                  <a:prstClr val="black"/>
                </a:solidFill>
              </a:rPr>
              <a:t>Coco Taxis, Cuba</a:t>
            </a:r>
          </a:p>
        </p:txBody>
      </p:sp>
    </p:spTree>
    <p:extLst>
      <p:ext uri="{BB962C8B-B14F-4D97-AF65-F5344CB8AC3E}">
        <p14:creationId xmlns:p14="http://schemas.microsoft.com/office/powerpoint/2010/main" val="701107791"/>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ferrari-enzo-taxi_460x0w">
            <a:hlinkClick r:id="rId2"/>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1078"/>
          <a:stretch/>
        </p:blipFill>
        <p:spPr bwMode="auto">
          <a:xfrm>
            <a:off x="509917" y="144314"/>
            <a:ext cx="8840043" cy="541980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529953" y="5815515"/>
            <a:ext cx="7343355" cy="461665"/>
          </a:xfrm>
          <a:prstGeom prst="rect">
            <a:avLst/>
          </a:prstGeom>
          <a:solidFill>
            <a:srgbClr val="FFFF00"/>
          </a:solidFill>
        </p:spPr>
        <p:txBody>
          <a:bodyPr wrap="square">
            <a:spAutoFit/>
          </a:bodyPr>
          <a:lstStyle/>
          <a:p>
            <a:pPr fontAlgn="base">
              <a:spcBef>
                <a:spcPct val="0"/>
              </a:spcBef>
              <a:spcAft>
                <a:spcPct val="0"/>
              </a:spcAft>
            </a:pPr>
            <a:r>
              <a:rPr lang="es-ES" sz="2400" b="1" dirty="0" smtClean="0">
                <a:solidFill>
                  <a:prstClr val="black"/>
                </a:solidFill>
                <a:latin typeface="Arial" charset="0"/>
              </a:rPr>
              <a:t>Este es un Ferrari Enzo taxi en el Oriente Medio</a:t>
            </a:r>
          </a:p>
        </p:txBody>
      </p:sp>
    </p:spTree>
    <p:extLst>
      <p:ext uri="{BB962C8B-B14F-4D97-AF65-F5344CB8AC3E}">
        <p14:creationId xmlns:p14="http://schemas.microsoft.com/office/powerpoint/2010/main" val="2645952634"/>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re 1"/>
          <p:cNvSpPr>
            <a:spLocks noGrp="1"/>
          </p:cNvSpPr>
          <p:nvPr>
            <p:ph type="title"/>
          </p:nvPr>
        </p:nvSpPr>
        <p:spPr/>
        <p:txBody>
          <a:bodyPr/>
          <a:lstStyle/>
          <a:p>
            <a:endParaRPr lang="fr-CA" smtClean="0"/>
          </a:p>
        </p:txBody>
      </p:sp>
      <p:sp>
        <p:nvSpPr>
          <p:cNvPr id="11267" name="Espace réservé du contenu 2"/>
          <p:cNvSpPr>
            <a:spLocks noGrp="1"/>
          </p:cNvSpPr>
          <p:nvPr>
            <p:ph idx="1"/>
          </p:nvPr>
        </p:nvSpPr>
        <p:spPr/>
        <p:txBody>
          <a:bodyPr/>
          <a:lstStyle/>
          <a:p>
            <a:endParaRPr lang="fr-CA" smtClean="0"/>
          </a:p>
        </p:txBody>
      </p:sp>
      <p:pic>
        <p:nvPicPr>
          <p:cNvPr id="11268" name="Picture 2" descr="D:\Nouveautés\JPG Unused\Taxis Around the World\Djoudj National Park, Senega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972675"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9" name="ZoneTexte 4"/>
          <p:cNvSpPr txBox="1">
            <a:spLocks noChangeArrowheads="1"/>
          </p:cNvSpPr>
          <p:nvPr/>
        </p:nvSpPr>
        <p:spPr bwMode="auto">
          <a:xfrm>
            <a:off x="377825" y="372993"/>
            <a:ext cx="6786536" cy="707886"/>
          </a:xfrm>
          <a:prstGeom prst="rect">
            <a:avLst/>
          </a:prstGeom>
          <a:solidFill>
            <a:srgbClr val="FFFF00"/>
          </a:solidFill>
          <a:ln>
            <a:noFill/>
          </a:ln>
        </p:spPr>
        <p:txBody>
          <a:bodyPr wrap="squar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r>
              <a:rPr lang="fr-CA" sz="4000" b="1" dirty="0" err="1" smtClean="0">
                <a:solidFill>
                  <a:prstClr val="black"/>
                </a:solidFill>
              </a:rPr>
              <a:t>Djoudj</a:t>
            </a:r>
            <a:r>
              <a:rPr lang="fr-CA" sz="4000" b="1" dirty="0" smtClean="0">
                <a:solidFill>
                  <a:prstClr val="black"/>
                </a:solidFill>
              </a:rPr>
              <a:t> National Park, </a:t>
            </a:r>
            <a:r>
              <a:rPr lang="fr-CA" sz="4000" b="1" dirty="0" err="1" smtClean="0">
                <a:solidFill>
                  <a:prstClr val="black"/>
                </a:solidFill>
              </a:rPr>
              <a:t>Senegal</a:t>
            </a:r>
            <a:endParaRPr lang="fr-CA" sz="4000" b="1" dirty="0" smtClean="0">
              <a:solidFill>
                <a:prstClr val="black"/>
              </a:solidFill>
            </a:endParaRPr>
          </a:p>
        </p:txBody>
      </p:sp>
    </p:spTree>
    <p:extLst>
      <p:ext uri="{BB962C8B-B14F-4D97-AF65-F5344CB8AC3E}">
        <p14:creationId xmlns:p14="http://schemas.microsoft.com/office/powerpoint/2010/main" val="1117566326"/>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8451" y="373940"/>
            <a:ext cx="8901802" cy="56567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673034" y="573564"/>
            <a:ext cx="2560445" cy="830997"/>
          </a:xfrm>
          <a:prstGeom prst="rect">
            <a:avLst/>
          </a:prstGeom>
          <a:solidFill>
            <a:srgbClr val="FFFF00"/>
          </a:solidFill>
        </p:spPr>
        <p:txBody>
          <a:bodyPr wrap="none">
            <a:spAutoFit/>
          </a:bodyPr>
          <a:lstStyle/>
          <a:p>
            <a:pPr algn="ctr" fontAlgn="base">
              <a:spcBef>
                <a:spcPct val="0"/>
              </a:spcBef>
              <a:spcAft>
                <a:spcPct val="0"/>
              </a:spcAft>
            </a:pPr>
            <a:r>
              <a:rPr lang="es-ES" sz="2400" dirty="0" smtClean="0">
                <a:solidFill>
                  <a:prstClr val="black"/>
                </a:solidFill>
                <a:latin typeface="Arial Black" pitchFamily="34" charset="0"/>
              </a:rPr>
              <a:t>Burrotaxi </a:t>
            </a:r>
          </a:p>
          <a:p>
            <a:pPr algn="ctr" fontAlgn="base">
              <a:spcBef>
                <a:spcPct val="0"/>
              </a:spcBef>
              <a:spcAft>
                <a:spcPct val="0"/>
              </a:spcAft>
            </a:pPr>
            <a:r>
              <a:rPr lang="es-ES" sz="2400" dirty="0" smtClean="0">
                <a:solidFill>
                  <a:prstClr val="black"/>
                </a:solidFill>
                <a:latin typeface="Arial Black" pitchFamily="34" charset="0"/>
              </a:rPr>
              <a:t>Mijas, Málaga</a:t>
            </a:r>
            <a:r>
              <a:rPr lang="es-ES" dirty="0" smtClean="0">
                <a:solidFill>
                  <a:prstClr val="black"/>
                </a:solidFill>
                <a:latin typeface="Arial" charset="0"/>
              </a:rPr>
              <a:t>,</a:t>
            </a:r>
          </a:p>
        </p:txBody>
      </p:sp>
    </p:spTree>
    <p:extLst>
      <p:ext uri="{BB962C8B-B14F-4D97-AF65-F5344CB8AC3E}">
        <p14:creationId xmlns:p14="http://schemas.microsoft.com/office/powerpoint/2010/main" val="4202552254"/>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re 1"/>
          <p:cNvSpPr>
            <a:spLocks noGrp="1"/>
          </p:cNvSpPr>
          <p:nvPr>
            <p:ph type="title"/>
          </p:nvPr>
        </p:nvSpPr>
        <p:spPr/>
        <p:txBody>
          <a:bodyPr/>
          <a:lstStyle/>
          <a:p>
            <a:endParaRPr lang="fr-CA" smtClean="0"/>
          </a:p>
        </p:txBody>
      </p:sp>
      <p:sp>
        <p:nvSpPr>
          <p:cNvPr id="14339" name="Espace réservé du contenu 2"/>
          <p:cNvSpPr>
            <a:spLocks noGrp="1"/>
          </p:cNvSpPr>
          <p:nvPr>
            <p:ph idx="1"/>
          </p:nvPr>
        </p:nvSpPr>
        <p:spPr/>
        <p:txBody>
          <a:bodyPr/>
          <a:lstStyle/>
          <a:p>
            <a:endParaRPr lang="fr-CA" smtClean="0"/>
          </a:p>
        </p:txBody>
      </p:sp>
      <p:pic>
        <p:nvPicPr>
          <p:cNvPr id="14340" name="Picture 2" descr="D:\Nouveautés\JPG Unused\Taxis Around the World\Hanoi, Vietnam.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972675"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1" name="ZoneTexte 4"/>
          <p:cNvSpPr txBox="1">
            <a:spLocks noChangeArrowheads="1"/>
          </p:cNvSpPr>
          <p:nvPr/>
        </p:nvSpPr>
        <p:spPr bwMode="auto">
          <a:xfrm>
            <a:off x="398437" y="576362"/>
            <a:ext cx="2278479" cy="954107"/>
          </a:xfrm>
          <a:prstGeom prst="rect">
            <a:avLst/>
          </a:prstGeom>
          <a:solidFill>
            <a:srgbClr val="FFFF00"/>
          </a:solidFill>
          <a:ln>
            <a:noFill/>
          </a:ln>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fontAlgn="base">
              <a:spcBef>
                <a:spcPct val="0"/>
              </a:spcBef>
              <a:spcAft>
                <a:spcPct val="0"/>
              </a:spcAft>
            </a:pPr>
            <a:r>
              <a:rPr lang="fr-CA" sz="2800" b="1" dirty="0" smtClean="0"/>
              <a:t>Hanoi Vietnam</a:t>
            </a:r>
          </a:p>
        </p:txBody>
      </p:sp>
    </p:spTree>
    <p:extLst>
      <p:ext uri="{BB962C8B-B14F-4D97-AF65-F5344CB8AC3E}">
        <p14:creationId xmlns:p14="http://schemas.microsoft.com/office/powerpoint/2010/main" val="2178890512"/>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re 1"/>
          <p:cNvSpPr>
            <a:spLocks noGrp="1"/>
          </p:cNvSpPr>
          <p:nvPr>
            <p:ph type="title"/>
          </p:nvPr>
        </p:nvSpPr>
        <p:spPr/>
        <p:txBody>
          <a:bodyPr/>
          <a:lstStyle/>
          <a:p>
            <a:endParaRPr lang="fr-CA" smtClean="0"/>
          </a:p>
        </p:txBody>
      </p:sp>
      <p:sp>
        <p:nvSpPr>
          <p:cNvPr id="4099" name="Espace réservé du contenu 2"/>
          <p:cNvSpPr>
            <a:spLocks noGrp="1"/>
          </p:cNvSpPr>
          <p:nvPr>
            <p:ph idx="1"/>
          </p:nvPr>
        </p:nvSpPr>
        <p:spPr/>
        <p:txBody>
          <a:bodyPr/>
          <a:lstStyle/>
          <a:p>
            <a:endParaRPr lang="fr-CA" smtClean="0"/>
          </a:p>
        </p:txBody>
      </p:sp>
      <p:pic>
        <p:nvPicPr>
          <p:cNvPr id="4100" name="Picture 2" descr="D:\Nouveautés\JPG Unused\Taxis Around the World\Acapulco, Mexic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8449" y="440481"/>
            <a:ext cx="8795777" cy="549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1" name="ZoneTexte 4"/>
          <p:cNvSpPr txBox="1">
            <a:spLocks noChangeArrowheads="1"/>
          </p:cNvSpPr>
          <p:nvPr/>
        </p:nvSpPr>
        <p:spPr bwMode="auto">
          <a:xfrm>
            <a:off x="588449" y="5307846"/>
            <a:ext cx="2211545" cy="584775"/>
          </a:xfrm>
          <a:prstGeom prst="rect">
            <a:avLst/>
          </a:prstGeom>
          <a:solidFill>
            <a:srgbClr val="FFFF00"/>
          </a:solidFill>
          <a:ln>
            <a:noFill/>
          </a:ln>
        </p:spPr>
        <p:txBody>
          <a:bodyPr wrap="squar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r>
              <a:rPr lang="fr-CA" sz="3200" b="1" dirty="0" smtClean="0">
                <a:solidFill>
                  <a:srgbClr val="FF0000"/>
                </a:solidFill>
              </a:rPr>
              <a:t>Acapulco</a:t>
            </a:r>
          </a:p>
        </p:txBody>
      </p:sp>
    </p:spTree>
    <p:extLst>
      <p:ext uri="{BB962C8B-B14F-4D97-AF65-F5344CB8AC3E}">
        <p14:creationId xmlns:p14="http://schemas.microsoft.com/office/powerpoint/2010/main" val="73640583"/>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re 1"/>
          <p:cNvSpPr>
            <a:spLocks noGrp="1"/>
          </p:cNvSpPr>
          <p:nvPr>
            <p:ph type="title"/>
          </p:nvPr>
        </p:nvSpPr>
        <p:spPr/>
        <p:txBody>
          <a:bodyPr/>
          <a:lstStyle/>
          <a:p>
            <a:endParaRPr lang="fr-CA" smtClean="0"/>
          </a:p>
        </p:txBody>
      </p:sp>
      <p:sp>
        <p:nvSpPr>
          <p:cNvPr id="8195" name="Espace réservé du contenu 2"/>
          <p:cNvSpPr>
            <a:spLocks noGrp="1"/>
          </p:cNvSpPr>
          <p:nvPr>
            <p:ph idx="1"/>
          </p:nvPr>
        </p:nvSpPr>
        <p:spPr/>
        <p:txBody>
          <a:bodyPr/>
          <a:lstStyle/>
          <a:p>
            <a:endParaRPr lang="fr-CA" smtClean="0"/>
          </a:p>
        </p:txBody>
      </p:sp>
      <p:pic>
        <p:nvPicPr>
          <p:cNvPr id="8196" name="Picture 2" descr="D:\Nouveautés\JPG Unused\Taxis Around the World\Catarina, Nicaragu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972675" cy="6769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7" name="ZoneTexte 4"/>
          <p:cNvSpPr txBox="1">
            <a:spLocks noChangeArrowheads="1"/>
          </p:cNvSpPr>
          <p:nvPr/>
        </p:nvSpPr>
        <p:spPr bwMode="auto">
          <a:xfrm>
            <a:off x="5221804" y="5000330"/>
            <a:ext cx="4750871"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r>
              <a:rPr lang="fr-CA" sz="4000" b="1" dirty="0" smtClean="0">
                <a:solidFill>
                  <a:srgbClr val="FF0000"/>
                </a:solidFill>
              </a:rPr>
              <a:t>Catarina, Nicaragua</a:t>
            </a:r>
          </a:p>
        </p:txBody>
      </p:sp>
    </p:spTree>
    <p:extLst>
      <p:ext uri="{BB962C8B-B14F-4D97-AF65-F5344CB8AC3E}">
        <p14:creationId xmlns:p14="http://schemas.microsoft.com/office/powerpoint/2010/main" val="558289238"/>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4229" y="360338"/>
            <a:ext cx="8305948" cy="5123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567897" y="5484076"/>
            <a:ext cx="8738611" cy="830997"/>
          </a:xfrm>
          <a:prstGeom prst="rect">
            <a:avLst/>
          </a:prstGeom>
          <a:solidFill>
            <a:srgbClr val="FFFF00"/>
          </a:solidFill>
        </p:spPr>
        <p:txBody>
          <a:bodyPr wrap="square">
            <a:spAutoFit/>
          </a:bodyPr>
          <a:lstStyle/>
          <a:p>
            <a:pPr algn="ctr" fontAlgn="base">
              <a:spcBef>
                <a:spcPct val="0"/>
              </a:spcBef>
              <a:spcAft>
                <a:spcPct val="0"/>
              </a:spcAft>
            </a:pPr>
            <a:r>
              <a:rPr lang="es-ES" sz="2400" b="1" dirty="0" smtClean="0">
                <a:solidFill>
                  <a:prstClr val="black"/>
                </a:solidFill>
                <a:latin typeface="Arial" charset="0"/>
              </a:rPr>
              <a:t>Taxi rosa en la Puebla (México) Exclusivo para mujeres, solamente podrán ser utilizados por mujeres,</a:t>
            </a:r>
          </a:p>
        </p:txBody>
      </p:sp>
    </p:spTree>
    <p:extLst>
      <p:ext uri="{BB962C8B-B14F-4D97-AF65-F5344CB8AC3E}">
        <p14:creationId xmlns:p14="http://schemas.microsoft.com/office/powerpoint/2010/main" val="982205232"/>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re 1"/>
          <p:cNvSpPr>
            <a:spLocks noGrp="1"/>
          </p:cNvSpPr>
          <p:nvPr>
            <p:ph type="title"/>
          </p:nvPr>
        </p:nvSpPr>
        <p:spPr/>
        <p:txBody>
          <a:bodyPr/>
          <a:lstStyle/>
          <a:p>
            <a:endParaRPr lang="fr-CA" smtClean="0"/>
          </a:p>
        </p:txBody>
      </p:sp>
      <p:sp>
        <p:nvSpPr>
          <p:cNvPr id="12291" name="Espace réservé du contenu 2"/>
          <p:cNvSpPr>
            <a:spLocks noGrp="1"/>
          </p:cNvSpPr>
          <p:nvPr>
            <p:ph idx="1"/>
          </p:nvPr>
        </p:nvSpPr>
        <p:spPr/>
        <p:txBody>
          <a:bodyPr/>
          <a:lstStyle/>
          <a:p>
            <a:endParaRPr lang="fr-CA" smtClean="0"/>
          </a:p>
        </p:txBody>
      </p:sp>
      <p:pic>
        <p:nvPicPr>
          <p:cNvPr id="12292" name="Picture 2" descr="D:\Nouveautés\JPG Unused\Taxis Around the World\Duba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972675"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3" name="ZoneTexte 4"/>
          <p:cNvSpPr txBox="1">
            <a:spLocks noChangeArrowheads="1"/>
          </p:cNvSpPr>
          <p:nvPr/>
        </p:nvSpPr>
        <p:spPr bwMode="auto">
          <a:xfrm>
            <a:off x="398437" y="432346"/>
            <a:ext cx="231656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fontAlgn="base">
              <a:spcBef>
                <a:spcPct val="0"/>
              </a:spcBef>
              <a:spcAft>
                <a:spcPct val="0"/>
              </a:spcAft>
            </a:pPr>
            <a:r>
              <a:rPr lang="fr-CA" sz="4000" b="1" dirty="0" err="1" smtClean="0">
                <a:solidFill>
                  <a:srgbClr val="FF0000"/>
                </a:solidFill>
              </a:rPr>
              <a:t>Dubai</a:t>
            </a:r>
            <a:endParaRPr lang="fr-CA" sz="4000" b="1" dirty="0" smtClean="0">
              <a:solidFill>
                <a:srgbClr val="FF0000"/>
              </a:solidFill>
            </a:endParaRPr>
          </a:p>
        </p:txBody>
      </p:sp>
    </p:spTree>
    <p:extLst>
      <p:ext uri="{BB962C8B-B14F-4D97-AF65-F5344CB8AC3E}">
        <p14:creationId xmlns:p14="http://schemas.microsoft.com/office/powerpoint/2010/main" val="2732524127"/>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Los medios de transporte más extraños del mun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0762" y="-1"/>
            <a:ext cx="8310563" cy="492376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75372" y="4923762"/>
            <a:ext cx="8921342" cy="1200329"/>
          </a:xfrm>
          <a:prstGeom prst="rect">
            <a:avLst/>
          </a:prstGeom>
          <a:solidFill>
            <a:srgbClr val="FFFF00"/>
          </a:solidFill>
        </p:spPr>
        <p:txBody>
          <a:bodyPr wrap="square">
            <a:spAutoFit/>
          </a:bodyPr>
          <a:lstStyle/>
          <a:p>
            <a:pPr algn="ctr" fontAlgn="base">
              <a:spcBef>
                <a:spcPct val="0"/>
              </a:spcBef>
              <a:spcAft>
                <a:spcPct val="0"/>
              </a:spcAft>
            </a:pPr>
            <a:r>
              <a:rPr lang="es-ES" sz="2400" b="1" dirty="0" smtClean="0">
                <a:solidFill>
                  <a:prstClr val="black"/>
                </a:solidFill>
                <a:latin typeface="Arial" charset="0"/>
              </a:rPr>
              <a:t>En la isla </a:t>
            </a:r>
            <a:r>
              <a:rPr lang="es-ES" sz="2400" b="1" dirty="0" err="1" smtClean="0">
                <a:solidFill>
                  <a:prstClr val="black"/>
                </a:solidFill>
                <a:latin typeface="Arial" charset="0"/>
              </a:rPr>
              <a:t>Digue</a:t>
            </a:r>
            <a:r>
              <a:rPr lang="es-ES" sz="2400" b="1" dirty="0" smtClean="0">
                <a:solidFill>
                  <a:prstClr val="black"/>
                </a:solidFill>
                <a:latin typeface="Arial" charset="0"/>
              </a:rPr>
              <a:t> estos majestuosos animales arrastran un carro con asientos para </a:t>
            </a:r>
            <a:r>
              <a:rPr lang="es-ES" sz="2400" b="1" dirty="0" err="1" smtClean="0">
                <a:solidFill>
                  <a:prstClr val="black"/>
                </a:solidFill>
                <a:latin typeface="Arial" charset="0"/>
              </a:rPr>
              <a:t>transporter</a:t>
            </a:r>
            <a:r>
              <a:rPr lang="es-ES" sz="2400" b="1" dirty="0" smtClean="0">
                <a:solidFill>
                  <a:prstClr val="black"/>
                </a:solidFill>
                <a:latin typeface="Arial" charset="0"/>
              </a:rPr>
              <a:t> pasajeros a través de arenales y los bosques tropicales, lentamente pero seguro.</a:t>
            </a:r>
          </a:p>
        </p:txBody>
      </p:sp>
    </p:spTree>
    <p:extLst>
      <p:ext uri="{BB962C8B-B14F-4D97-AF65-F5344CB8AC3E}">
        <p14:creationId xmlns:p14="http://schemas.microsoft.com/office/powerpoint/2010/main" val="2556189697"/>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re 1"/>
          <p:cNvSpPr>
            <a:spLocks noGrp="1"/>
          </p:cNvSpPr>
          <p:nvPr>
            <p:ph type="title"/>
          </p:nvPr>
        </p:nvSpPr>
        <p:spPr/>
        <p:txBody>
          <a:bodyPr/>
          <a:lstStyle/>
          <a:p>
            <a:endParaRPr lang="fr-CA" smtClean="0"/>
          </a:p>
        </p:txBody>
      </p:sp>
      <p:sp>
        <p:nvSpPr>
          <p:cNvPr id="13315" name="Espace réservé du contenu 2"/>
          <p:cNvSpPr>
            <a:spLocks noGrp="1"/>
          </p:cNvSpPr>
          <p:nvPr>
            <p:ph idx="1"/>
          </p:nvPr>
        </p:nvSpPr>
        <p:spPr/>
        <p:txBody>
          <a:bodyPr/>
          <a:lstStyle/>
          <a:p>
            <a:endParaRPr lang="fr-CA" smtClean="0"/>
          </a:p>
        </p:txBody>
      </p:sp>
      <p:pic>
        <p:nvPicPr>
          <p:cNvPr id="13316" name="Picture 2" descr="D:\Nouveautés\JPG Unused\Taxis Around the World\Goa, Indi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972675"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7" name="ZoneTexte 4"/>
          <p:cNvSpPr txBox="1">
            <a:spLocks noChangeArrowheads="1"/>
          </p:cNvSpPr>
          <p:nvPr/>
        </p:nvSpPr>
        <p:spPr bwMode="auto">
          <a:xfrm>
            <a:off x="7280288" y="144314"/>
            <a:ext cx="365145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r>
              <a:rPr lang="fr-CA" sz="4000" b="1" dirty="0" smtClean="0">
                <a:solidFill>
                  <a:srgbClr val="FF0000"/>
                </a:solidFill>
              </a:rPr>
              <a:t>Goa, </a:t>
            </a:r>
            <a:r>
              <a:rPr lang="fr-CA" sz="4000" b="1" dirty="0" err="1" smtClean="0">
                <a:solidFill>
                  <a:srgbClr val="FF0000"/>
                </a:solidFill>
              </a:rPr>
              <a:t>India</a:t>
            </a:r>
            <a:endParaRPr lang="fr-CA" sz="4000" b="1" dirty="0" smtClean="0">
              <a:solidFill>
                <a:srgbClr val="FF0000"/>
              </a:solidFill>
            </a:endParaRPr>
          </a:p>
        </p:txBody>
      </p:sp>
    </p:spTree>
    <p:extLst>
      <p:ext uri="{BB962C8B-B14F-4D97-AF65-F5344CB8AC3E}">
        <p14:creationId xmlns:p14="http://schemas.microsoft.com/office/powerpoint/2010/main" val="2639112722"/>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8"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1647" y="440480"/>
            <a:ext cx="9157490" cy="53187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311647" y="5759187"/>
            <a:ext cx="9522842" cy="523220"/>
          </a:xfrm>
          <a:prstGeom prst="rect">
            <a:avLst/>
          </a:prstGeom>
          <a:solidFill>
            <a:srgbClr val="FFFF00"/>
          </a:solidFill>
        </p:spPr>
        <p:txBody>
          <a:bodyPr wrap="square">
            <a:spAutoFit/>
          </a:bodyPr>
          <a:lstStyle/>
          <a:p>
            <a:pPr fontAlgn="base">
              <a:spcBef>
                <a:spcPct val="0"/>
              </a:spcBef>
              <a:spcAft>
                <a:spcPct val="0"/>
              </a:spcAft>
            </a:pPr>
            <a:r>
              <a:rPr lang="es-ES" sz="2800" b="1" dirty="0" smtClean="0">
                <a:solidFill>
                  <a:prstClr val="black"/>
                </a:solidFill>
                <a:latin typeface="Arial" charset="0"/>
              </a:rPr>
              <a:t>Un </a:t>
            </a:r>
            <a:r>
              <a:rPr lang="es-ES" sz="2800" b="1" dirty="0" err="1" smtClean="0">
                <a:solidFill>
                  <a:prstClr val="black"/>
                </a:solidFill>
                <a:latin typeface="Arial" charset="0"/>
              </a:rPr>
              <a:t>built</a:t>
            </a:r>
            <a:r>
              <a:rPr lang="es-ES" sz="2800" b="1" dirty="0" smtClean="0">
                <a:solidFill>
                  <a:prstClr val="black"/>
                </a:solidFill>
                <a:latin typeface="Arial" charset="0"/>
              </a:rPr>
              <a:t>-in rampa, permite el acceso a sillas de ruedas</a:t>
            </a:r>
            <a:r>
              <a:rPr lang="es-ES" sz="2800" dirty="0" smtClean="0">
                <a:solidFill>
                  <a:prstClr val="black"/>
                </a:solidFill>
                <a:latin typeface="Arial" charset="0"/>
              </a:rPr>
              <a:t>.</a:t>
            </a:r>
          </a:p>
        </p:txBody>
      </p:sp>
    </p:spTree>
    <p:extLst>
      <p:ext uri="{BB962C8B-B14F-4D97-AF65-F5344CB8AC3E}">
        <p14:creationId xmlns:p14="http://schemas.microsoft.com/office/powerpoint/2010/main" val="2470913150"/>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re 1"/>
          <p:cNvSpPr>
            <a:spLocks noGrp="1"/>
          </p:cNvSpPr>
          <p:nvPr>
            <p:ph type="title"/>
          </p:nvPr>
        </p:nvSpPr>
        <p:spPr/>
        <p:txBody>
          <a:bodyPr/>
          <a:lstStyle/>
          <a:p>
            <a:endParaRPr lang="fr-CA" smtClean="0"/>
          </a:p>
        </p:txBody>
      </p:sp>
      <p:sp>
        <p:nvSpPr>
          <p:cNvPr id="15363" name="Espace réservé du contenu 2"/>
          <p:cNvSpPr>
            <a:spLocks noGrp="1"/>
          </p:cNvSpPr>
          <p:nvPr>
            <p:ph idx="1"/>
          </p:nvPr>
        </p:nvSpPr>
        <p:spPr/>
        <p:txBody>
          <a:bodyPr/>
          <a:lstStyle/>
          <a:p>
            <a:endParaRPr lang="fr-CA" smtClean="0"/>
          </a:p>
        </p:txBody>
      </p:sp>
      <p:pic>
        <p:nvPicPr>
          <p:cNvPr id="15364" name="Picture 2" descr="D:\Nouveautés\JPG Unused\Taxis Around the World\Houston, Texa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972675"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5" name="ZoneTexte 4"/>
          <p:cNvSpPr txBox="1">
            <a:spLocks noChangeArrowheads="1"/>
          </p:cNvSpPr>
          <p:nvPr/>
        </p:nvSpPr>
        <p:spPr bwMode="auto">
          <a:xfrm>
            <a:off x="6260754" y="5472906"/>
            <a:ext cx="357354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r>
              <a:rPr lang="fr-CA" sz="4000" b="1" dirty="0" smtClean="0">
                <a:solidFill>
                  <a:srgbClr val="FF0000"/>
                </a:solidFill>
              </a:rPr>
              <a:t>Houston Texas</a:t>
            </a:r>
          </a:p>
        </p:txBody>
      </p:sp>
    </p:spTree>
    <p:extLst>
      <p:ext uri="{BB962C8B-B14F-4D97-AF65-F5344CB8AC3E}">
        <p14:creationId xmlns:p14="http://schemas.microsoft.com/office/powerpoint/2010/main" val="4274591359"/>
      </p:ext>
    </p:extLst>
  </p:cSld>
  <p:clrMapOvr>
    <a:masterClrMapping/>
  </p:clrMapOvr>
  <mc:AlternateContent xmlns:mc="http://schemas.openxmlformats.org/markup-compatibility/2006" xmlns:p14="http://schemas.microsoft.com/office/powerpoint/2010/main">
    <mc:Choice Requires="p14">
      <p:transition spd="slow" p14:dur="2000" advTm="9000">
        <p:sndAc>
          <p:stSnd>
            <p:snd r:embed="rId2" name="el consorcio - el chacacha del tren137.wav"/>
          </p:stSnd>
        </p:sndAc>
      </p:transition>
    </mc:Choice>
    <mc:Fallback xmlns="">
      <p:transition spd="slow" advTm="9000">
        <p:sndAc>
          <p:stSnd>
            <p:snd r:embed="rId4" name="el consorcio - el chacacha del tren137.wav"/>
          </p:stSnd>
        </p:sndAc>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2157" y="202443"/>
            <a:ext cx="8857197" cy="56201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809873" y="5783384"/>
            <a:ext cx="7710221" cy="461665"/>
          </a:xfrm>
          <a:prstGeom prst="rect">
            <a:avLst/>
          </a:prstGeom>
          <a:solidFill>
            <a:srgbClr val="FFFF00"/>
          </a:solidFill>
        </p:spPr>
        <p:txBody>
          <a:bodyPr wrap="square">
            <a:spAutoFit/>
          </a:bodyPr>
          <a:lstStyle/>
          <a:p>
            <a:pPr fontAlgn="base">
              <a:spcBef>
                <a:spcPct val="0"/>
              </a:spcBef>
              <a:spcAft>
                <a:spcPct val="0"/>
              </a:spcAft>
            </a:pPr>
            <a:r>
              <a:rPr lang="es-ES" sz="2400" b="1" dirty="0" smtClean="0">
                <a:solidFill>
                  <a:prstClr val="black"/>
                </a:solidFill>
                <a:latin typeface="Arial" charset="0"/>
              </a:rPr>
              <a:t>Taxis </a:t>
            </a:r>
            <a:r>
              <a:rPr lang="es-ES" sz="2400" b="1" dirty="0" err="1" smtClean="0">
                <a:solidFill>
                  <a:prstClr val="black"/>
                </a:solidFill>
                <a:latin typeface="Arial" charset="0"/>
              </a:rPr>
              <a:t>verdesDF</a:t>
            </a:r>
            <a:r>
              <a:rPr lang="es-ES" sz="2400" b="1" dirty="0" smtClean="0">
                <a:solidFill>
                  <a:prstClr val="black"/>
                </a:solidFill>
                <a:latin typeface="Arial" charset="0"/>
              </a:rPr>
              <a:t> en México taxi modelo VW sedan</a:t>
            </a:r>
          </a:p>
        </p:txBody>
      </p:sp>
    </p:spTree>
    <p:extLst>
      <p:ext uri="{BB962C8B-B14F-4D97-AF65-F5344CB8AC3E}">
        <p14:creationId xmlns:p14="http://schemas.microsoft.com/office/powerpoint/2010/main" val="29855551"/>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re 1"/>
          <p:cNvSpPr>
            <a:spLocks noGrp="1"/>
          </p:cNvSpPr>
          <p:nvPr>
            <p:ph type="title"/>
          </p:nvPr>
        </p:nvSpPr>
        <p:spPr/>
        <p:txBody>
          <a:bodyPr/>
          <a:lstStyle/>
          <a:p>
            <a:endParaRPr lang="fr-CA" smtClean="0"/>
          </a:p>
        </p:txBody>
      </p:sp>
      <p:sp>
        <p:nvSpPr>
          <p:cNvPr id="16387" name="Espace réservé du contenu 2"/>
          <p:cNvSpPr>
            <a:spLocks noGrp="1"/>
          </p:cNvSpPr>
          <p:nvPr>
            <p:ph idx="1"/>
          </p:nvPr>
        </p:nvSpPr>
        <p:spPr/>
        <p:txBody>
          <a:bodyPr/>
          <a:lstStyle/>
          <a:p>
            <a:endParaRPr lang="fr-CA" smtClean="0"/>
          </a:p>
        </p:txBody>
      </p:sp>
      <p:pic>
        <p:nvPicPr>
          <p:cNvPr id="16388" name="Picture 2" descr="D:\Nouveautés\JPG Unused\Taxis Around the World\Indonesi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972675"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9" name="ZoneTexte 4"/>
          <p:cNvSpPr txBox="1">
            <a:spLocks noChangeArrowheads="1"/>
          </p:cNvSpPr>
          <p:nvPr/>
        </p:nvSpPr>
        <p:spPr bwMode="auto">
          <a:xfrm>
            <a:off x="6949710" y="5683033"/>
            <a:ext cx="302296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fontAlgn="base">
              <a:spcBef>
                <a:spcPct val="0"/>
              </a:spcBef>
              <a:spcAft>
                <a:spcPct val="0"/>
              </a:spcAft>
            </a:pPr>
            <a:r>
              <a:rPr lang="fr-CA" sz="4000" b="1" smtClean="0">
                <a:solidFill>
                  <a:prstClr val="black"/>
                </a:solidFill>
              </a:rPr>
              <a:t>Indonesia</a:t>
            </a:r>
          </a:p>
        </p:txBody>
      </p:sp>
    </p:spTree>
    <p:extLst>
      <p:ext uri="{BB962C8B-B14F-4D97-AF65-F5344CB8AC3E}">
        <p14:creationId xmlns:p14="http://schemas.microsoft.com/office/powerpoint/2010/main" val="1547464528"/>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El tren colgante o Schwebebahn, inaugurado en 1901 y con una longitud de 13 km, circula principalmente suspendido sobre el río Wupper (Foto: Wikiped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982" y="154113"/>
            <a:ext cx="8795777" cy="524678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0" y="5445032"/>
            <a:ext cx="9982200" cy="830997"/>
          </a:xfrm>
          <a:prstGeom prst="rect">
            <a:avLst/>
          </a:prstGeom>
          <a:solidFill>
            <a:srgbClr val="FFFF00"/>
          </a:solidFill>
        </p:spPr>
        <p:txBody>
          <a:bodyPr wrap="square">
            <a:spAutoFit/>
          </a:bodyPr>
          <a:lstStyle/>
          <a:p>
            <a:pPr algn="ctr" fontAlgn="base">
              <a:spcBef>
                <a:spcPct val="0"/>
              </a:spcBef>
              <a:spcAft>
                <a:spcPct val="0"/>
              </a:spcAft>
            </a:pPr>
            <a:r>
              <a:rPr lang="es-ES" sz="2400" b="1" dirty="0" smtClean="0">
                <a:solidFill>
                  <a:prstClr val="black"/>
                </a:solidFill>
                <a:latin typeface="Arial" charset="0"/>
              </a:rPr>
              <a:t>El tren colgante o </a:t>
            </a:r>
            <a:r>
              <a:rPr lang="es-ES" sz="2400" b="1" dirty="0" err="1" smtClean="0">
                <a:solidFill>
                  <a:prstClr val="black"/>
                </a:solidFill>
                <a:latin typeface="Arial" charset="0"/>
              </a:rPr>
              <a:t>Schwebebahn</a:t>
            </a:r>
            <a:r>
              <a:rPr lang="es-ES" sz="2400" b="1" dirty="0" smtClean="0">
                <a:solidFill>
                  <a:prstClr val="black"/>
                </a:solidFill>
                <a:latin typeface="Arial" charset="0"/>
              </a:rPr>
              <a:t>, inaugurado en 1901 y con una longitud de 13 km, circula suspendido sobre el río </a:t>
            </a:r>
            <a:r>
              <a:rPr lang="es-ES" sz="2400" b="1" dirty="0" err="1" smtClean="0">
                <a:solidFill>
                  <a:prstClr val="black"/>
                </a:solidFill>
                <a:latin typeface="Arial" charset="0"/>
              </a:rPr>
              <a:t>Wupper</a:t>
            </a:r>
            <a:endParaRPr lang="es-ES" sz="2400" b="1" dirty="0" smtClean="0">
              <a:solidFill>
                <a:prstClr val="black"/>
              </a:solidFill>
              <a:latin typeface="Arial" charset="0"/>
            </a:endParaRPr>
          </a:p>
        </p:txBody>
      </p:sp>
      <p:sp>
        <p:nvSpPr>
          <p:cNvPr id="5" name="4 Rectángulo"/>
          <p:cNvSpPr/>
          <p:nvPr/>
        </p:nvSpPr>
        <p:spPr>
          <a:xfrm>
            <a:off x="908203" y="144314"/>
            <a:ext cx="1656742" cy="923330"/>
          </a:xfrm>
          <a:prstGeom prst="rect">
            <a:avLst/>
          </a:prstGeom>
        </p:spPr>
        <p:txBody>
          <a:bodyPr wrap="square">
            <a:spAutoFit/>
          </a:bodyPr>
          <a:lstStyle/>
          <a:p>
            <a:pPr fontAlgn="base">
              <a:spcBef>
                <a:spcPct val="0"/>
              </a:spcBef>
              <a:spcAft>
                <a:spcPct val="0"/>
              </a:spcAft>
            </a:pPr>
            <a:r>
              <a:rPr lang="es-ES" b="1" dirty="0" smtClean="0">
                <a:solidFill>
                  <a:prstClr val="black"/>
                </a:solidFill>
                <a:latin typeface="Arial" charset="0"/>
              </a:rPr>
              <a:t>En la ciudad alemana de </a:t>
            </a:r>
            <a:r>
              <a:rPr lang="es-ES" b="1" dirty="0" err="1" smtClean="0">
                <a:solidFill>
                  <a:prstClr val="black"/>
                </a:solidFill>
                <a:latin typeface="Arial" charset="0"/>
              </a:rPr>
              <a:t>Wuppertal</a:t>
            </a:r>
            <a:r>
              <a:rPr lang="es-ES" dirty="0" smtClean="0">
                <a:solidFill>
                  <a:prstClr val="black"/>
                </a:solidFill>
                <a:latin typeface="Arial" charset="0"/>
              </a:rPr>
              <a:t>,</a:t>
            </a:r>
          </a:p>
        </p:txBody>
      </p:sp>
    </p:spTree>
    <p:extLst>
      <p:ext uri="{BB962C8B-B14F-4D97-AF65-F5344CB8AC3E}">
        <p14:creationId xmlns:p14="http://schemas.microsoft.com/office/powerpoint/2010/main" val="1756189687"/>
      </p:ext>
    </p:extLst>
  </p:cSld>
  <p:clrMapOvr>
    <a:masterClrMapping/>
  </p:clrMapOvr>
  <mc:AlternateContent xmlns:mc="http://schemas.openxmlformats.org/markup-compatibility/2006" xmlns:p14="http://schemas.microsoft.com/office/powerpoint/2010/main">
    <mc:Choice Requires="p14">
      <p:transition spd="slow" p14:dur="2000" advTm="25000"/>
    </mc:Choice>
    <mc:Fallback xmlns="">
      <p:transition spd="slow" advTm="2500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re 1"/>
          <p:cNvSpPr>
            <a:spLocks noGrp="1"/>
          </p:cNvSpPr>
          <p:nvPr>
            <p:ph type="title"/>
          </p:nvPr>
        </p:nvSpPr>
        <p:spPr/>
        <p:txBody>
          <a:bodyPr/>
          <a:lstStyle/>
          <a:p>
            <a:endParaRPr lang="fr-CA" smtClean="0"/>
          </a:p>
        </p:txBody>
      </p:sp>
      <p:sp>
        <p:nvSpPr>
          <p:cNvPr id="17411" name="Espace réservé du contenu 2"/>
          <p:cNvSpPr>
            <a:spLocks noGrp="1"/>
          </p:cNvSpPr>
          <p:nvPr>
            <p:ph idx="1"/>
          </p:nvPr>
        </p:nvSpPr>
        <p:spPr/>
        <p:txBody>
          <a:bodyPr/>
          <a:lstStyle/>
          <a:p>
            <a:endParaRPr lang="fr-CA" smtClean="0"/>
          </a:p>
        </p:txBody>
      </p:sp>
      <p:pic>
        <p:nvPicPr>
          <p:cNvPr id="17412" name="Picture 2" descr="D:\Nouveautés\JPG Unused\Taxis Around the World\Jaen, Peru.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972675"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3" name="ZoneTexte 4"/>
          <p:cNvSpPr txBox="1">
            <a:spLocks noChangeArrowheads="1"/>
          </p:cNvSpPr>
          <p:nvPr/>
        </p:nvSpPr>
        <p:spPr bwMode="auto">
          <a:xfrm>
            <a:off x="0" y="5683033"/>
            <a:ext cx="4044473"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r>
              <a:rPr lang="fr-CA" sz="4000" b="1" smtClean="0">
                <a:solidFill>
                  <a:prstClr val="black"/>
                </a:solidFill>
              </a:rPr>
              <a:t>Jaen, Peru</a:t>
            </a:r>
          </a:p>
        </p:txBody>
      </p:sp>
    </p:spTree>
    <p:extLst>
      <p:ext uri="{BB962C8B-B14F-4D97-AF65-F5344CB8AC3E}">
        <p14:creationId xmlns:p14="http://schemas.microsoft.com/office/powerpoint/2010/main" val="3629731984"/>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0995" y="452461"/>
            <a:ext cx="9417320" cy="5696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7726333" y="5273245"/>
            <a:ext cx="1928733" cy="584775"/>
          </a:xfrm>
          <a:prstGeom prst="rect">
            <a:avLst/>
          </a:prstGeom>
        </p:spPr>
        <p:txBody>
          <a:bodyPr wrap="none">
            <a:spAutoFit/>
          </a:bodyPr>
          <a:lstStyle/>
          <a:p>
            <a:pPr fontAlgn="base">
              <a:spcBef>
                <a:spcPct val="0"/>
              </a:spcBef>
              <a:spcAft>
                <a:spcPct val="0"/>
              </a:spcAft>
            </a:pPr>
            <a:r>
              <a:rPr lang="es-ES" sz="3200" b="1" dirty="0" smtClean="0">
                <a:solidFill>
                  <a:prstClr val="black"/>
                </a:solidFill>
                <a:latin typeface="Arial" charset="0"/>
              </a:rPr>
              <a:t>Tailandia</a:t>
            </a:r>
          </a:p>
        </p:txBody>
      </p:sp>
    </p:spTree>
    <p:extLst>
      <p:ext uri="{BB962C8B-B14F-4D97-AF65-F5344CB8AC3E}">
        <p14:creationId xmlns:p14="http://schemas.microsoft.com/office/powerpoint/2010/main" val="2310230799"/>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re 1"/>
          <p:cNvSpPr>
            <a:spLocks noGrp="1"/>
          </p:cNvSpPr>
          <p:nvPr>
            <p:ph type="title"/>
          </p:nvPr>
        </p:nvSpPr>
        <p:spPr/>
        <p:txBody>
          <a:bodyPr/>
          <a:lstStyle/>
          <a:p>
            <a:endParaRPr lang="fr-CA" smtClean="0"/>
          </a:p>
        </p:txBody>
      </p:sp>
      <p:sp>
        <p:nvSpPr>
          <p:cNvPr id="18435" name="Espace réservé du contenu 2"/>
          <p:cNvSpPr>
            <a:spLocks noGrp="1"/>
          </p:cNvSpPr>
          <p:nvPr>
            <p:ph idx="1"/>
          </p:nvPr>
        </p:nvSpPr>
        <p:spPr/>
        <p:txBody>
          <a:bodyPr/>
          <a:lstStyle/>
          <a:p>
            <a:endParaRPr lang="fr-CA" smtClean="0"/>
          </a:p>
        </p:txBody>
      </p:sp>
      <p:pic>
        <p:nvPicPr>
          <p:cNvPr id="18436" name="Picture 3" descr="D:\Nouveautés\JPG Unused\Taxis Around the World\Pisac, Peru.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972675"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7" name="ZoneTexte 5"/>
          <p:cNvSpPr txBox="1">
            <a:spLocks noChangeArrowheads="1"/>
          </p:cNvSpPr>
          <p:nvPr/>
        </p:nvSpPr>
        <p:spPr bwMode="auto">
          <a:xfrm>
            <a:off x="363782" y="5400898"/>
            <a:ext cx="384883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fontAlgn="base">
              <a:spcBef>
                <a:spcPct val="0"/>
              </a:spcBef>
              <a:spcAft>
                <a:spcPct val="0"/>
              </a:spcAft>
            </a:pPr>
            <a:r>
              <a:rPr lang="fr-CA" sz="4000" b="1" dirty="0" err="1" smtClean="0"/>
              <a:t>Pisac</a:t>
            </a:r>
            <a:r>
              <a:rPr lang="fr-CA" sz="4000" b="1" dirty="0" smtClean="0"/>
              <a:t>, </a:t>
            </a:r>
            <a:r>
              <a:rPr lang="fr-CA" sz="4000" b="1" dirty="0" err="1" smtClean="0"/>
              <a:t>Peru</a:t>
            </a:r>
            <a:endParaRPr lang="fr-CA" sz="4000" b="1" dirty="0" smtClean="0"/>
          </a:p>
        </p:txBody>
      </p:sp>
    </p:spTree>
    <p:extLst>
      <p:ext uri="{BB962C8B-B14F-4D97-AF65-F5344CB8AC3E}">
        <p14:creationId xmlns:p14="http://schemas.microsoft.com/office/powerpoint/2010/main" val="4181837888"/>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3833" y="-5854"/>
            <a:ext cx="9501567" cy="52238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525878" y="5223873"/>
            <a:ext cx="8793476" cy="1200329"/>
          </a:xfrm>
          <a:prstGeom prst="rect">
            <a:avLst/>
          </a:prstGeom>
          <a:solidFill>
            <a:srgbClr val="FFFF00"/>
          </a:solidFill>
        </p:spPr>
        <p:txBody>
          <a:bodyPr wrap="square">
            <a:spAutoFit/>
          </a:bodyPr>
          <a:lstStyle/>
          <a:p>
            <a:pPr algn="ctr" fontAlgn="base">
              <a:spcBef>
                <a:spcPct val="0"/>
              </a:spcBef>
              <a:spcAft>
                <a:spcPct val="0"/>
              </a:spcAft>
            </a:pPr>
            <a:r>
              <a:rPr lang="es-ES" sz="2400" b="1" dirty="0">
                <a:latin typeface="Arial" charset="0"/>
              </a:rPr>
              <a:t>M</a:t>
            </a:r>
            <a:r>
              <a:rPr lang="es-ES" sz="2400" b="1" dirty="0" smtClean="0">
                <a:latin typeface="Arial" charset="0"/>
              </a:rPr>
              <a:t>oto-taxi en algunas países de Latinoamérica, ampliamente utilizado en Tailandia, India, Nepal, Camboya, Pakistán e Indonesia,</a:t>
            </a:r>
          </a:p>
        </p:txBody>
      </p:sp>
    </p:spTree>
    <p:extLst>
      <p:ext uri="{BB962C8B-B14F-4D97-AF65-F5344CB8AC3E}">
        <p14:creationId xmlns:p14="http://schemas.microsoft.com/office/powerpoint/2010/main" val="2925004590"/>
      </p:ext>
    </p:extLst>
  </p:cSld>
  <p:clrMapOvr>
    <a:masterClrMapping/>
  </p:clrMapOvr>
  <mc:AlternateContent xmlns:mc="http://schemas.openxmlformats.org/markup-compatibility/2006" xmlns:p14="http://schemas.microsoft.com/office/powerpoint/2010/main">
    <mc:Choice Requires="p14">
      <p:transition spd="slow" p14:dur="2000" advTm="21000"/>
    </mc:Choice>
    <mc:Fallback xmlns="">
      <p:transition spd="slow" advTm="2100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re 1"/>
          <p:cNvSpPr>
            <a:spLocks noGrp="1"/>
          </p:cNvSpPr>
          <p:nvPr>
            <p:ph type="title"/>
          </p:nvPr>
        </p:nvSpPr>
        <p:spPr/>
        <p:txBody>
          <a:bodyPr/>
          <a:lstStyle/>
          <a:p>
            <a:endParaRPr lang="fr-CA" smtClean="0"/>
          </a:p>
        </p:txBody>
      </p:sp>
      <p:sp>
        <p:nvSpPr>
          <p:cNvPr id="10243" name="Espace réservé du contenu 2"/>
          <p:cNvSpPr>
            <a:spLocks noGrp="1"/>
          </p:cNvSpPr>
          <p:nvPr>
            <p:ph idx="1"/>
          </p:nvPr>
        </p:nvSpPr>
        <p:spPr/>
        <p:txBody>
          <a:bodyPr/>
          <a:lstStyle/>
          <a:p>
            <a:endParaRPr lang="fr-CA" smtClean="0"/>
          </a:p>
        </p:txBody>
      </p:sp>
      <p:pic>
        <p:nvPicPr>
          <p:cNvPr id="10244" name="Picture 2" descr="D:\Nouveautés\JPG Unused\Taxis Around the World\Havana, Cub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972675"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5" name="ZoneTexte 4"/>
          <p:cNvSpPr txBox="1">
            <a:spLocks noChangeArrowheads="1"/>
          </p:cNvSpPr>
          <p:nvPr/>
        </p:nvSpPr>
        <p:spPr bwMode="auto">
          <a:xfrm>
            <a:off x="0" y="5683033"/>
            <a:ext cx="997267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fontAlgn="base">
              <a:spcBef>
                <a:spcPct val="0"/>
              </a:spcBef>
              <a:spcAft>
                <a:spcPct val="0"/>
              </a:spcAft>
            </a:pPr>
            <a:r>
              <a:rPr lang="fr-CA" sz="4000" b="1" smtClean="0">
                <a:solidFill>
                  <a:prstClr val="black"/>
                </a:solidFill>
              </a:rPr>
              <a:t>Coco Taxis, Cuba</a:t>
            </a:r>
          </a:p>
        </p:txBody>
      </p:sp>
    </p:spTree>
    <p:extLst>
      <p:ext uri="{BB962C8B-B14F-4D97-AF65-F5344CB8AC3E}">
        <p14:creationId xmlns:p14="http://schemas.microsoft.com/office/powerpoint/2010/main" val="1782124465"/>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re 1"/>
          <p:cNvSpPr>
            <a:spLocks noGrp="1"/>
          </p:cNvSpPr>
          <p:nvPr>
            <p:ph type="title"/>
          </p:nvPr>
        </p:nvSpPr>
        <p:spPr/>
        <p:txBody>
          <a:bodyPr/>
          <a:lstStyle/>
          <a:p>
            <a:endParaRPr lang="fr-CA" smtClean="0"/>
          </a:p>
        </p:txBody>
      </p:sp>
      <p:sp>
        <p:nvSpPr>
          <p:cNvPr id="19459" name="Espace réservé du contenu 2"/>
          <p:cNvSpPr>
            <a:spLocks noGrp="1"/>
          </p:cNvSpPr>
          <p:nvPr>
            <p:ph idx="1"/>
          </p:nvPr>
        </p:nvSpPr>
        <p:spPr/>
        <p:txBody>
          <a:bodyPr/>
          <a:lstStyle/>
          <a:p>
            <a:endParaRPr lang="fr-CA" smtClean="0"/>
          </a:p>
        </p:txBody>
      </p:sp>
      <p:pic>
        <p:nvPicPr>
          <p:cNvPr id="19460" name="Picture 2" descr="D:\Nouveautés\JPG Unused\Taxis Around the World\Puno, Peru.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9597" y="0"/>
            <a:ext cx="7931393"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1" name="ZoneTexte 4"/>
          <p:cNvSpPr txBox="1">
            <a:spLocks noChangeArrowheads="1"/>
          </p:cNvSpPr>
          <p:nvPr/>
        </p:nvSpPr>
        <p:spPr bwMode="auto">
          <a:xfrm>
            <a:off x="1059597" y="5683033"/>
            <a:ext cx="2827323"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r>
              <a:rPr lang="fr-CA" sz="4000" b="1" smtClean="0">
                <a:solidFill>
                  <a:prstClr val="black"/>
                </a:solidFill>
              </a:rPr>
              <a:t>Puno, Peru</a:t>
            </a:r>
          </a:p>
        </p:txBody>
      </p:sp>
    </p:spTree>
    <p:extLst>
      <p:ext uri="{BB962C8B-B14F-4D97-AF65-F5344CB8AC3E}">
        <p14:creationId xmlns:p14="http://schemas.microsoft.com/office/powerpoint/2010/main" val="1256026560"/>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re 1"/>
          <p:cNvSpPr>
            <a:spLocks noGrp="1"/>
          </p:cNvSpPr>
          <p:nvPr>
            <p:ph type="title"/>
          </p:nvPr>
        </p:nvSpPr>
        <p:spPr/>
        <p:txBody>
          <a:bodyPr/>
          <a:lstStyle/>
          <a:p>
            <a:endParaRPr lang="fr-CA" smtClean="0"/>
          </a:p>
        </p:txBody>
      </p:sp>
      <p:sp>
        <p:nvSpPr>
          <p:cNvPr id="26627" name="Espace réservé du contenu 2"/>
          <p:cNvSpPr>
            <a:spLocks noGrp="1"/>
          </p:cNvSpPr>
          <p:nvPr>
            <p:ph idx="1"/>
          </p:nvPr>
        </p:nvSpPr>
        <p:spPr/>
        <p:txBody>
          <a:bodyPr/>
          <a:lstStyle/>
          <a:p>
            <a:endParaRPr lang="fr-CA" smtClean="0"/>
          </a:p>
        </p:txBody>
      </p:sp>
      <p:pic>
        <p:nvPicPr>
          <p:cNvPr id="26628" name="Picture 2" descr="D:\Nouveautés\JPG Unused\Taxis Around the World\Pakista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972675"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9" name="ZoneTexte 4"/>
          <p:cNvSpPr txBox="1">
            <a:spLocks noChangeArrowheads="1"/>
          </p:cNvSpPr>
          <p:nvPr/>
        </p:nvSpPr>
        <p:spPr bwMode="auto">
          <a:xfrm>
            <a:off x="7656108" y="5683033"/>
            <a:ext cx="231656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r>
              <a:rPr lang="fr-CA" sz="4000" b="1" smtClean="0">
                <a:solidFill>
                  <a:prstClr val="white"/>
                </a:solidFill>
              </a:rPr>
              <a:t>Pakistan</a:t>
            </a:r>
          </a:p>
        </p:txBody>
      </p:sp>
    </p:spTree>
    <p:extLst>
      <p:ext uri="{BB962C8B-B14F-4D97-AF65-F5344CB8AC3E}">
        <p14:creationId xmlns:p14="http://schemas.microsoft.com/office/powerpoint/2010/main" val="1950121421"/>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re 1"/>
          <p:cNvSpPr>
            <a:spLocks noGrp="1"/>
          </p:cNvSpPr>
          <p:nvPr>
            <p:ph type="title"/>
          </p:nvPr>
        </p:nvSpPr>
        <p:spPr/>
        <p:txBody>
          <a:bodyPr/>
          <a:lstStyle/>
          <a:p>
            <a:endParaRPr lang="fr-CA" smtClean="0"/>
          </a:p>
        </p:txBody>
      </p:sp>
      <p:sp>
        <p:nvSpPr>
          <p:cNvPr id="22531" name="Espace réservé du contenu 2"/>
          <p:cNvSpPr>
            <a:spLocks noGrp="1"/>
          </p:cNvSpPr>
          <p:nvPr>
            <p:ph idx="1"/>
          </p:nvPr>
        </p:nvSpPr>
        <p:spPr/>
        <p:txBody>
          <a:bodyPr/>
          <a:lstStyle/>
          <a:p>
            <a:endParaRPr lang="fr-CA" smtClean="0"/>
          </a:p>
        </p:txBody>
      </p:sp>
      <p:pic>
        <p:nvPicPr>
          <p:cNvPr id="22532" name="Picture 2" descr="D:\Nouveautés\JPG Unused\Taxis Around the World\Muang Sing, Lao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972675"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3" name="ZoneTexte 4"/>
          <p:cNvSpPr txBox="1">
            <a:spLocks noChangeArrowheads="1"/>
          </p:cNvSpPr>
          <p:nvPr/>
        </p:nvSpPr>
        <p:spPr bwMode="auto">
          <a:xfrm>
            <a:off x="0" y="5683033"/>
            <a:ext cx="997267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r>
              <a:rPr lang="fr-CA" sz="4000" b="1" smtClean="0">
                <a:solidFill>
                  <a:prstClr val="black"/>
                </a:solidFill>
              </a:rPr>
              <a:t>Muang Sing, Laos</a:t>
            </a:r>
          </a:p>
        </p:txBody>
      </p:sp>
    </p:spTree>
    <p:extLst>
      <p:ext uri="{BB962C8B-B14F-4D97-AF65-F5344CB8AC3E}">
        <p14:creationId xmlns:p14="http://schemas.microsoft.com/office/powerpoint/2010/main" val="2385133501"/>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re 1"/>
          <p:cNvSpPr>
            <a:spLocks noGrp="1"/>
          </p:cNvSpPr>
          <p:nvPr>
            <p:ph type="title"/>
          </p:nvPr>
        </p:nvSpPr>
        <p:spPr/>
        <p:txBody>
          <a:bodyPr/>
          <a:lstStyle/>
          <a:p>
            <a:endParaRPr lang="fr-CA" smtClean="0"/>
          </a:p>
        </p:txBody>
      </p:sp>
      <p:sp>
        <p:nvSpPr>
          <p:cNvPr id="27651" name="Espace réservé du contenu 2"/>
          <p:cNvSpPr>
            <a:spLocks noGrp="1"/>
          </p:cNvSpPr>
          <p:nvPr>
            <p:ph idx="1"/>
          </p:nvPr>
        </p:nvSpPr>
        <p:spPr/>
        <p:txBody>
          <a:bodyPr/>
          <a:lstStyle/>
          <a:p>
            <a:endParaRPr lang="fr-CA" smtClean="0"/>
          </a:p>
        </p:txBody>
      </p:sp>
      <p:pic>
        <p:nvPicPr>
          <p:cNvPr id="27652" name="Picture 2" descr="D:\Nouveautés\JPG Unused\Taxis Around the World\Pragu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9653" y="773184"/>
            <a:ext cx="7604128" cy="48321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3" name="ZoneTexte 4"/>
          <p:cNvSpPr txBox="1">
            <a:spLocks noChangeArrowheads="1"/>
          </p:cNvSpPr>
          <p:nvPr/>
        </p:nvSpPr>
        <p:spPr bwMode="auto">
          <a:xfrm>
            <a:off x="1525372" y="4705884"/>
            <a:ext cx="333634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r>
              <a:rPr lang="fr-CA" sz="4000" b="1" dirty="0" smtClean="0">
                <a:solidFill>
                  <a:srgbClr val="FF0000"/>
                </a:solidFill>
              </a:rPr>
              <a:t>Praga</a:t>
            </a:r>
          </a:p>
        </p:txBody>
      </p:sp>
    </p:spTree>
    <p:extLst>
      <p:ext uri="{BB962C8B-B14F-4D97-AF65-F5344CB8AC3E}">
        <p14:creationId xmlns:p14="http://schemas.microsoft.com/office/powerpoint/2010/main" val="934218718"/>
      </p:ext>
    </p:extLst>
  </p:cSld>
  <p:clrMapOvr>
    <a:masterClrMapping/>
  </p:clrMapOvr>
  <mc:AlternateContent xmlns:mc="http://schemas.openxmlformats.org/markup-compatibility/2006" xmlns:p14="http://schemas.microsoft.com/office/powerpoint/2010/main">
    <mc:Choice Requires="p14">
      <p:transition spd="slow" p14:dur="2000" advTm="9000">
        <p:sndAc>
          <p:stSnd>
            <p:snd r:embed="rId2" name="MariadelmonteCantame.wav"/>
          </p:stSnd>
        </p:sndAc>
      </p:transition>
    </mc:Choice>
    <mc:Fallback xmlns="">
      <p:transition spd="slow" advTm="9000">
        <p:sndAc>
          <p:stSnd>
            <p:snd r:embed="rId4" name="MariadelmonteCantame.wav"/>
          </p:stSnd>
        </p:sndAc>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re 1"/>
          <p:cNvSpPr>
            <a:spLocks noGrp="1"/>
          </p:cNvSpPr>
          <p:nvPr>
            <p:ph type="title"/>
          </p:nvPr>
        </p:nvSpPr>
        <p:spPr/>
        <p:txBody>
          <a:bodyPr/>
          <a:lstStyle/>
          <a:p>
            <a:endParaRPr lang="fr-CA" smtClean="0"/>
          </a:p>
        </p:txBody>
      </p:sp>
      <p:sp>
        <p:nvSpPr>
          <p:cNvPr id="24579" name="Espace réservé du contenu 2"/>
          <p:cNvSpPr>
            <a:spLocks noGrp="1"/>
          </p:cNvSpPr>
          <p:nvPr>
            <p:ph idx="1"/>
          </p:nvPr>
        </p:nvSpPr>
        <p:spPr/>
        <p:txBody>
          <a:bodyPr/>
          <a:lstStyle/>
          <a:p>
            <a:endParaRPr lang="fr-CA" smtClean="0"/>
          </a:p>
        </p:txBody>
      </p:sp>
      <p:pic>
        <p:nvPicPr>
          <p:cNvPr id="24580" name="Picture 2" descr="D:\Nouveautés\JPG Unused\Taxis Around the World\Nanjing, Chin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972675"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1" name="ZoneTexte 4"/>
          <p:cNvSpPr txBox="1">
            <a:spLocks noChangeArrowheads="1"/>
          </p:cNvSpPr>
          <p:nvPr/>
        </p:nvSpPr>
        <p:spPr bwMode="auto">
          <a:xfrm>
            <a:off x="7971215" y="2"/>
            <a:ext cx="2001461"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fontAlgn="base">
              <a:spcBef>
                <a:spcPct val="0"/>
              </a:spcBef>
              <a:spcAft>
                <a:spcPct val="0"/>
              </a:spcAft>
            </a:pPr>
            <a:r>
              <a:rPr lang="fr-CA" sz="4000" b="1" dirty="0" smtClean="0">
                <a:solidFill>
                  <a:prstClr val="black"/>
                </a:solidFill>
              </a:rPr>
              <a:t>Nanjing</a:t>
            </a:r>
          </a:p>
          <a:p>
            <a:pPr algn="ctr" fontAlgn="base">
              <a:spcBef>
                <a:spcPct val="0"/>
              </a:spcBef>
              <a:spcAft>
                <a:spcPct val="0"/>
              </a:spcAft>
            </a:pPr>
            <a:r>
              <a:rPr lang="fr-CA" sz="4000" b="1" dirty="0" smtClean="0">
                <a:solidFill>
                  <a:prstClr val="black"/>
                </a:solidFill>
              </a:rPr>
              <a:t>China</a:t>
            </a:r>
          </a:p>
        </p:txBody>
      </p:sp>
    </p:spTree>
    <p:extLst>
      <p:ext uri="{BB962C8B-B14F-4D97-AF65-F5344CB8AC3E}">
        <p14:creationId xmlns:p14="http://schemas.microsoft.com/office/powerpoint/2010/main" val="2644868448"/>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61" y="-30634"/>
            <a:ext cx="9970714" cy="49906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232059" y="4959990"/>
            <a:ext cx="9510518" cy="1200329"/>
          </a:xfrm>
          <a:prstGeom prst="rect">
            <a:avLst/>
          </a:prstGeom>
          <a:solidFill>
            <a:srgbClr val="FFFF00"/>
          </a:solidFill>
        </p:spPr>
        <p:txBody>
          <a:bodyPr wrap="square">
            <a:spAutoFit/>
          </a:bodyPr>
          <a:lstStyle/>
          <a:p>
            <a:pPr algn="ctr" fontAlgn="base">
              <a:spcBef>
                <a:spcPct val="0"/>
              </a:spcBef>
              <a:spcAft>
                <a:spcPct val="0"/>
              </a:spcAft>
            </a:pPr>
            <a:r>
              <a:rPr lang="es-ES" b="1" dirty="0" smtClean="0">
                <a:solidFill>
                  <a:prstClr val="black"/>
                </a:solidFill>
                <a:latin typeface="Arial" charset="0"/>
              </a:rPr>
              <a:t>Aerotaxi. Los más pudientes pueden reservar un vuelo directamente en un aerotaxi. Es como un chárter pero sin necesidad de mucha antelación. Eso sí, el coste suele ser bastante alto, por lo que queda casi limitado a millonarios y viajes de negocios urgentes que no pueden esperar.</a:t>
            </a:r>
          </a:p>
        </p:txBody>
      </p:sp>
    </p:spTree>
    <p:extLst>
      <p:ext uri="{BB962C8B-B14F-4D97-AF65-F5344CB8AC3E}">
        <p14:creationId xmlns:p14="http://schemas.microsoft.com/office/powerpoint/2010/main" val="1963267032"/>
      </p:ext>
    </p:extLst>
  </p:cSld>
  <p:clrMapOvr>
    <a:masterClrMapping/>
  </p:clrMapOvr>
  <mc:AlternateContent xmlns:mc="http://schemas.openxmlformats.org/markup-compatibility/2006" xmlns:p14="http://schemas.microsoft.com/office/powerpoint/2010/main">
    <mc:Choice Requires="p14">
      <p:transition spd="slow" p14:dur="2000" advTm="25000"/>
    </mc:Choice>
    <mc:Fallback xmlns="">
      <p:transition spd="slow" advTm="2500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6285" y="373941"/>
            <a:ext cx="8528206" cy="54193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78998223"/>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re 1"/>
          <p:cNvSpPr>
            <a:spLocks noGrp="1"/>
          </p:cNvSpPr>
          <p:nvPr>
            <p:ph type="title"/>
          </p:nvPr>
        </p:nvSpPr>
        <p:spPr/>
        <p:txBody>
          <a:bodyPr/>
          <a:lstStyle/>
          <a:p>
            <a:endParaRPr lang="fr-CA" smtClean="0"/>
          </a:p>
        </p:txBody>
      </p:sp>
      <p:sp>
        <p:nvSpPr>
          <p:cNvPr id="28675" name="Espace réservé du contenu 2"/>
          <p:cNvSpPr>
            <a:spLocks noGrp="1"/>
          </p:cNvSpPr>
          <p:nvPr>
            <p:ph idx="1"/>
          </p:nvPr>
        </p:nvSpPr>
        <p:spPr/>
        <p:txBody>
          <a:bodyPr/>
          <a:lstStyle/>
          <a:p>
            <a:endParaRPr lang="fr-CA" smtClean="0"/>
          </a:p>
        </p:txBody>
      </p:sp>
      <p:pic>
        <p:nvPicPr>
          <p:cNvPr id="28676" name="Picture 2" descr="D:\Nouveautés\JPG Unused\Taxis Around the World\Taxi in Shangha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972675"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7" name="ZoneTexte 4"/>
          <p:cNvSpPr txBox="1">
            <a:spLocks noChangeArrowheads="1"/>
          </p:cNvSpPr>
          <p:nvPr/>
        </p:nvSpPr>
        <p:spPr bwMode="auto">
          <a:xfrm>
            <a:off x="2" y="0"/>
            <a:ext cx="2787501"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r>
              <a:rPr lang="fr-CA" sz="4000" b="1" smtClean="0">
                <a:solidFill>
                  <a:prstClr val="white"/>
                </a:solidFill>
              </a:rPr>
              <a:t>Shanghai</a:t>
            </a:r>
          </a:p>
        </p:txBody>
      </p:sp>
    </p:spTree>
    <p:extLst>
      <p:ext uri="{BB962C8B-B14F-4D97-AF65-F5344CB8AC3E}">
        <p14:creationId xmlns:p14="http://schemas.microsoft.com/office/powerpoint/2010/main" val="4059361588"/>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re 1"/>
          <p:cNvSpPr>
            <a:spLocks noGrp="1"/>
          </p:cNvSpPr>
          <p:nvPr>
            <p:ph type="title"/>
          </p:nvPr>
        </p:nvSpPr>
        <p:spPr/>
        <p:txBody>
          <a:bodyPr/>
          <a:lstStyle/>
          <a:p>
            <a:endParaRPr lang="fr-CA" smtClean="0"/>
          </a:p>
        </p:txBody>
      </p:sp>
      <p:sp>
        <p:nvSpPr>
          <p:cNvPr id="29699" name="Espace réservé du contenu 2"/>
          <p:cNvSpPr>
            <a:spLocks noGrp="1"/>
          </p:cNvSpPr>
          <p:nvPr>
            <p:ph idx="1"/>
          </p:nvPr>
        </p:nvSpPr>
        <p:spPr/>
        <p:txBody>
          <a:bodyPr/>
          <a:lstStyle/>
          <a:p>
            <a:endParaRPr lang="fr-CA" smtClean="0"/>
          </a:p>
        </p:txBody>
      </p:sp>
      <p:pic>
        <p:nvPicPr>
          <p:cNvPr id="29700" name="Picture 2" descr="D:\Nouveautés\JPG Unused\Taxis Around the World\Tokyo Taxi Bik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9651" y="906265"/>
            <a:ext cx="7813552" cy="496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1" name="ZoneTexte 4"/>
          <p:cNvSpPr txBox="1">
            <a:spLocks noChangeArrowheads="1"/>
          </p:cNvSpPr>
          <p:nvPr/>
        </p:nvSpPr>
        <p:spPr bwMode="auto">
          <a:xfrm>
            <a:off x="7106749" y="5193445"/>
            <a:ext cx="251221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r>
              <a:rPr lang="fr-CA" sz="4000" b="1" dirty="0" smtClean="0">
                <a:solidFill>
                  <a:srgbClr val="FF0000"/>
                </a:solidFill>
              </a:rPr>
              <a:t>Tokyo</a:t>
            </a:r>
          </a:p>
        </p:txBody>
      </p:sp>
    </p:spTree>
    <p:extLst>
      <p:ext uri="{BB962C8B-B14F-4D97-AF65-F5344CB8AC3E}">
        <p14:creationId xmlns:p14="http://schemas.microsoft.com/office/powerpoint/2010/main" val="3461291120"/>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re 1"/>
          <p:cNvSpPr>
            <a:spLocks noGrp="1"/>
          </p:cNvSpPr>
          <p:nvPr>
            <p:ph type="title"/>
          </p:nvPr>
        </p:nvSpPr>
        <p:spPr/>
        <p:txBody>
          <a:bodyPr/>
          <a:lstStyle/>
          <a:p>
            <a:endParaRPr lang="fr-CA" smtClean="0"/>
          </a:p>
        </p:txBody>
      </p:sp>
      <p:sp>
        <p:nvSpPr>
          <p:cNvPr id="30723" name="Espace réservé du contenu 2"/>
          <p:cNvSpPr>
            <a:spLocks noGrp="1"/>
          </p:cNvSpPr>
          <p:nvPr>
            <p:ph idx="1"/>
          </p:nvPr>
        </p:nvSpPr>
        <p:spPr/>
        <p:txBody>
          <a:bodyPr/>
          <a:lstStyle/>
          <a:p>
            <a:endParaRPr lang="fr-CA" smtClean="0"/>
          </a:p>
        </p:txBody>
      </p:sp>
      <p:pic>
        <p:nvPicPr>
          <p:cNvPr id="30724" name="Picture 2" descr="D:\Nouveautés\JPG Unused\Taxis Around the World\Tuk-Tuk Taxi, Chiang Mai, Thailan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972675"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5" name="ZoneTexte 4"/>
          <p:cNvSpPr txBox="1">
            <a:spLocks noChangeArrowheads="1"/>
          </p:cNvSpPr>
          <p:nvPr/>
        </p:nvSpPr>
        <p:spPr bwMode="auto">
          <a:xfrm>
            <a:off x="6786537" y="5136971"/>
            <a:ext cx="294505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r" fontAlgn="base">
              <a:spcBef>
                <a:spcPct val="0"/>
              </a:spcBef>
              <a:spcAft>
                <a:spcPct val="0"/>
              </a:spcAft>
            </a:pPr>
            <a:r>
              <a:rPr lang="fr-CA" sz="3600" b="1" dirty="0" err="1" smtClean="0">
                <a:solidFill>
                  <a:prstClr val="black"/>
                </a:solidFill>
              </a:rPr>
              <a:t>Chiang</a:t>
            </a:r>
            <a:r>
              <a:rPr lang="fr-CA" sz="3600" b="1" dirty="0" smtClean="0">
                <a:solidFill>
                  <a:prstClr val="black"/>
                </a:solidFill>
              </a:rPr>
              <a:t> Mai </a:t>
            </a:r>
            <a:r>
              <a:rPr lang="fr-CA" sz="3600" b="1" dirty="0" err="1" smtClean="0">
                <a:solidFill>
                  <a:prstClr val="black"/>
                </a:solidFill>
              </a:rPr>
              <a:t>Thailand</a:t>
            </a:r>
            <a:endParaRPr lang="fr-CA" sz="3600" b="1" dirty="0" smtClean="0">
              <a:solidFill>
                <a:prstClr val="black"/>
              </a:solidFill>
            </a:endParaRPr>
          </a:p>
        </p:txBody>
      </p:sp>
    </p:spTree>
    <p:extLst>
      <p:ext uri="{BB962C8B-B14F-4D97-AF65-F5344CB8AC3E}">
        <p14:creationId xmlns:p14="http://schemas.microsoft.com/office/powerpoint/2010/main" val="1741216783"/>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re 1"/>
          <p:cNvSpPr>
            <a:spLocks noGrp="1"/>
          </p:cNvSpPr>
          <p:nvPr>
            <p:ph type="title"/>
          </p:nvPr>
        </p:nvSpPr>
        <p:spPr/>
        <p:txBody>
          <a:bodyPr/>
          <a:lstStyle/>
          <a:p>
            <a:endParaRPr lang="fr-CA" smtClean="0"/>
          </a:p>
        </p:txBody>
      </p:sp>
      <p:sp>
        <p:nvSpPr>
          <p:cNvPr id="31747" name="Espace réservé du contenu 2"/>
          <p:cNvSpPr>
            <a:spLocks noGrp="1"/>
          </p:cNvSpPr>
          <p:nvPr>
            <p:ph idx="1"/>
          </p:nvPr>
        </p:nvSpPr>
        <p:spPr/>
        <p:txBody>
          <a:bodyPr/>
          <a:lstStyle/>
          <a:p>
            <a:endParaRPr lang="fr-CA" smtClean="0"/>
          </a:p>
        </p:txBody>
      </p:sp>
      <p:pic>
        <p:nvPicPr>
          <p:cNvPr id="31748" name="Picture 2" descr="D:\Nouveautés\JPG Unused\Taxis Around the World\Volkswagen taxis, Londo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2586" y="373940"/>
            <a:ext cx="8696658" cy="55264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9" name="ZoneTexte 4"/>
          <p:cNvSpPr txBox="1">
            <a:spLocks noChangeArrowheads="1"/>
          </p:cNvSpPr>
          <p:nvPr/>
        </p:nvSpPr>
        <p:spPr bwMode="auto">
          <a:xfrm>
            <a:off x="6949681" y="5164872"/>
            <a:ext cx="255203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r>
              <a:rPr lang="fr-CA" sz="4000" b="1" dirty="0" smtClean="0">
                <a:solidFill>
                  <a:prstClr val="black"/>
                </a:solidFill>
              </a:rPr>
              <a:t>Londres</a:t>
            </a:r>
          </a:p>
        </p:txBody>
      </p:sp>
    </p:spTree>
    <p:extLst>
      <p:ext uri="{BB962C8B-B14F-4D97-AF65-F5344CB8AC3E}">
        <p14:creationId xmlns:p14="http://schemas.microsoft.com/office/powerpoint/2010/main" val="3169730052"/>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re 1"/>
          <p:cNvSpPr>
            <a:spLocks noGrp="1"/>
          </p:cNvSpPr>
          <p:nvPr>
            <p:ph type="title"/>
          </p:nvPr>
        </p:nvSpPr>
        <p:spPr/>
        <p:txBody>
          <a:bodyPr/>
          <a:lstStyle/>
          <a:p>
            <a:endParaRPr lang="fr-CA" smtClean="0"/>
          </a:p>
        </p:txBody>
      </p:sp>
      <p:sp>
        <p:nvSpPr>
          <p:cNvPr id="20483" name="Espace réservé du contenu 2"/>
          <p:cNvSpPr>
            <a:spLocks noGrp="1"/>
          </p:cNvSpPr>
          <p:nvPr>
            <p:ph idx="1"/>
          </p:nvPr>
        </p:nvSpPr>
        <p:spPr/>
        <p:txBody>
          <a:bodyPr/>
          <a:lstStyle/>
          <a:p>
            <a:endParaRPr lang="fr-CA" smtClean="0"/>
          </a:p>
        </p:txBody>
      </p:sp>
      <p:pic>
        <p:nvPicPr>
          <p:cNvPr id="20484" name="Picture 2" descr="D:\Nouveautés\JPG Unused\Taxis Around the World\Maputo, Mozambiqu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972675"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5" name="ZoneTexte 4"/>
          <p:cNvSpPr txBox="1">
            <a:spLocks noChangeArrowheads="1"/>
          </p:cNvSpPr>
          <p:nvPr/>
        </p:nvSpPr>
        <p:spPr bwMode="auto">
          <a:xfrm>
            <a:off x="0" y="5683033"/>
            <a:ext cx="997267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fontAlgn="base">
              <a:spcBef>
                <a:spcPct val="0"/>
              </a:spcBef>
              <a:spcAft>
                <a:spcPct val="0"/>
              </a:spcAft>
            </a:pPr>
            <a:r>
              <a:rPr lang="fr-CA" sz="4000" b="1" smtClean="0">
                <a:solidFill>
                  <a:prstClr val="white"/>
                </a:solidFill>
              </a:rPr>
              <a:t>Maputo, Mozambique</a:t>
            </a:r>
          </a:p>
        </p:txBody>
      </p:sp>
    </p:spTree>
    <p:extLst>
      <p:ext uri="{BB962C8B-B14F-4D97-AF65-F5344CB8AC3E}">
        <p14:creationId xmlns:p14="http://schemas.microsoft.com/office/powerpoint/2010/main" val="3331930961"/>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4432" y="706646"/>
            <a:ext cx="8916541" cy="42820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1373788" y="5231413"/>
            <a:ext cx="7813552" cy="923330"/>
          </a:xfrm>
          <a:prstGeom prst="rect">
            <a:avLst/>
          </a:prstGeom>
          <a:solidFill>
            <a:srgbClr val="FFFF00"/>
          </a:solidFill>
        </p:spPr>
        <p:txBody>
          <a:bodyPr wrap="square">
            <a:spAutoFit/>
          </a:bodyPr>
          <a:lstStyle/>
          <a:p>
            <a:pPr algn="ctr" fontAlgn="base">
              <a:spcBef>
                <a:spcPct val="0"/>
              </a:spcBef>
              <a:spcAft>
                <a:spcPct val="0"/>
              </a:spcAft>
            </a:pPr>
            <a:r>
              <a:rPr lang="es-ES" b="1" dirty="0" smtClean="0">
                <a:solidFill>
                  <a:prstClr val="black"/>
                </a:solidFill>
                <a:latin typeface="Arial" charset="0"/>
              </a:rPr>
              <a:t>Tana </a:t>
            </a:r>
            <a:r>
              <a:rPr lang="es-ES" b="1" dirty="0" err="1" smtClean="0">
                <a:solidFill>
                  <a:prstClr val="black"/>
                </a:solidFill>
                <a:latin typeface="Arial" charset="0"/>
              </a:rPr>
              <a:t>Rickshaw</a:t>
            </a:r>
            <a:r>
              <a:rPr lang="es-ES" b="1" dirty="0" smtClean="0">
                <a:solidFill>
                  <a:prstClr val="black"/>
                </a:solidFill>
                <a:latin typeface="Arial" charset="0"/>
              </a:rPr>
              <a:t>. Son propios de Calcuta y a sus taxistas también se les llama ‘hombres caballo’ porque hacen las veces de tracción animal para que se mueva el vehículo</a:t>
            </a:r>
          </a:p>
        </p:txBody>
      </p:sp>
    </p:spTree>
    <p:extLst>
      <p:ext uri="{BB962C8B-B14F-4D97-AF65-F5344CB8AC3E}">
        <p14:creationId xmlns:p14="http://schemas.microsoft.com/office/powerpoint/2010/main" val="1760420759"/>
      </p:ext>
    </p:extLst>
  </p:cSld>
  <p:clrMapOvr>
    <a:masterClrMapping/>
  </p:clrMapOvr>
  <mc:AlternateContent xmlns:mc="http://schemas.openxmlformats.org/markup-compatibility/2006" xmlns:p14="http://schemas.microsoft.com/office/powerpoint/2010/main">
    <mc:Choice Requires="p14">
      <p:transition spd="slow" p14:dur="2000" advTm="16000"/>
    </mc:Choice>
    <mc:Fallback xmlns="">
      <p:transition spd="slow" advTm="16000"/>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re 1"/>
          <p:cNvSpPr>
            <a:spLocks noGrp="1"/>
          </p:cNvSpPr>
          <p:nvPr>
            <p:ph type="title"/>
          </p:nvPr>
        </p:nvSpPr>
        <p:spPr/>
        <p:txBody>
          <a:bodyPr/>
          <a:lstStyle/>
          <a:p>
            <a:endParaRPr lang="fr-CA" smtClean="0"/>
          </a:p>
        </p:txBody>
      </p:sp>
      <p:sp>
        <p:nvSpPr>
          <p:cNvPr id="32771" name="Espace réservé du contenu 2"/>
          <p:cNvSpPr>
            <a:spLocks noGrp="1"/>
          </p:cNvSpPr>
          <p:nvPr>
            <p:ph idx="1"/>
          </p:nvPr>
        </p:nvSpPr>
        <p:spPr/>
        <p:txBody>
          <a:bodyPr/>
          <a:lstStyle/>
          <a:p>
            <a:endParaRPr lang="fr-CA" smtClean="0"/>
          </a:p>
        </p:txBody>
      </p:sp>
      <p:pic>
        <p:nvPicPr>
          <p:cNvPr id="32772" name="Picture 2" descr="D:\Nouveautés\20150913_084814-1024x57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972675"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3" name="ZoneTexte 4"/>
          <p:cNvSpPr txBox="1">
            <a:spLocks noChangeArrowheads="1"/>
          </p:cNvSpPr>
          <p:nvPr/>
        </p:nvSpPr>
        <p:spPr bwMode="auto">
          <a:xfrm>
            <a:off x="2" y="5683033"/>
            <a:ext cx="2865413"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r>
              <a:rPr lang="fr-CA" sz="4000" b="1" smtClean="0">
                <a:solidFill>
                  <a:prstClr val="black"/>
                </a:solidFill>
              </a:rPr>
              <a:t>Tahiti</a:t>
            </a:r>
          </a:p>
        </p:txBody>
      </p:sp>
    </p:spTree>
    <p:extLst>
      <p:ext uri="{BB962C8B-B14F-4D97-AF65-F5344CB8AC3E}">
        <p14:creationId xmlns:p14="http://schemas.microsoft.com/office/powerpoint/2010/main" val="2810515446"/>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re 1"/>
          <p:cNvSpPr>
            <a:spLocks noGrp="1"/>
          </p:cNvSpPr>
          <p:nvPr>
            <p:ph type="title"/>
          </p:nvPr>
        </p:nvSpPr>
        <p:spPr/>
        <p:txBody>
          <a:bodyPr/>
          <a:lstStyle/>
          <a:p>
            <a:endParaRPr lang="fr-CA" smtClean="0"/>
          </a:p>
        </p:txBody>
      </p:sp>
      <p:sp>
        <p:nvSpPr>
          <p:cNvPr id="25603" name="Espace réservé du contenu 2"/>
          <p:cNvSpPr>
            <a:spLocks noGrp="1"/>
          </p:cNvSpPr>
          <p:nvPr>
            <p:ph idx="1"/>
          </p:nvPr>
        </p:nvSpPr>
        <p:spPr/>
        <p:txBody>
          <a:bodyPr/>
          <a:lstStyle/>
          <a:p>
            <a:endParaRPr lang="fr-CA" smtClean="0"/>
          </a:p>
        </p:txBody>
      </p:sp>
      <p:pic>
        <p:nvPicPr>
          <p:cNvPr id="25604" name="Picture 2" descr="D:\Nouveautés\JPG Unused\Taxis Around the World\New York Cit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1410" y="654268"/>
            <a:ext cx="7922781" cy="5034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5" name="ZoneTexte 4"/>
          <p:cNvSpPr txBox="1">
            <a:spLocks noChangeArrowheads="1"/>
          </p:cNvSpPr>
          <p:nvPr/>
        </p:nvSpPr>
        <p:spPr bwMode="auto">
          <a:xfrm>
            <a:off x="5693141" y="4693123"/>
            <a:ext cx="4593318"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r>
              <a:rPr lang="fr-CA" sz="4000" b="1" dirty="0" smtClean="0">
                <a:solidFill>
                  <a:prstClr val="black"/>
                </a:solidFill>
              </a:rPr>
              <a:t>New York</a:t>
            </a:r>
          </a:p>
        </p:txBody>
      </p:sp>
    </p:spTree>
    <p:extLst>
      <p:ext uri="{BB962C8B-B14F-4D97-AF65-F5344CB8AC3E}">
        <p14:creationId xmlns:p14="http://schemas.microsoft.com/office/powerpoint/2010/main" val="3824130928"/>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re 1"/>
          <p:cNvSpPr>
            <a:spLocks noGrp="1"/>
          </p:cNvSpPr>
          <p:nvPr>
            <p:ph type="title"/>
          </p:nvPr>
        </p:nvSpPr>
        <p:spPr/>
        <p:txBody>
          <a:bodyPr/>
          <a:lstStyle/>
          <a:p>
            <a:endParaRPr lang="fr-CA" smtClean="0"/>
          </a:p>
        </p:txBody>
      </p:sp>
      <p:sp>
        <p:nvSpPr>
          <p:cNvPr id="21507" name="Espace réservé du contenu 2"/>
          <p:cNvSpPr>
            <a:spLocks noGrp="1"/>
          </p:cNvSpPr>
          <p:nvPr>
            <p:ph idx="1"/>
          </p:nvPr>
        </p:nvSpPr>
        <p:spPr/>
        <p:txBody>
          <a:bodyPr/>
          <a:lstStyle/>
          <a:p>
            <a:endParaRPr lang="fr-CA" smtClean="0"/>
          </a:p>
        </p:txBody>
      </p:sp>
      <p:pic>
        <p:nvPicPr>
          <p:cNvPr id="21508" name="Picture 2" descr="D:\Nouveautés\JPG Unused\Taxis Around the World\Moscow tax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972675"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9" name="ZoneTexte 4"/>
          <p:cNvSpPr txBox="1">
            <a:spLocks noChangeArrowheads="1"/>
          </p:cNvSpPr>
          <p:nvPr/>
        </p:nvSpPr>
        <p:spPr bwMode="auto">
          <a:xfrm>
            <a:off x="0" y="0"/>
            <a:ext cx="208110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r>
              <a:rPr lang="fr-CA" sz="4000" b="1" dirty="0" err="1" smtClean="0">
                <a:solidFill>
                  <a:prstClr val="white"/>
                </a:solidFill>
              </a:rPr>
              <a:t>Moscu</a:t>
            </a:r>
            <a:endParaRPr lang="fr-CA" sz="4000" b="1" dirty="0" smtClean="0">
              <a:solidFill>
                <a:prstClr val="white"/>
              </a:solidFill>
            </a:endParaRPr>
          </a:p>
        </p:txBody>
      </p:sp>
    </p:spTree>
    <p:extLst>
      <p:ext uri="{BB962C8B-B14F-4D97-AF65-F5344CB8AC3E}">
        <p14:creationId xmlns:p14="http://schemas.microsoft.com/office/powerpoint/2010/main" val="835432862"/>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https://cdnb.20m.es/nilibreniocupado/files/hummer-web.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3910" y="906265"/>
            <a:ext cx="7028215" cy="4580441"/>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784129" y="5688930"/>
            <a:ext cx="5687776" cy="461665"/>
          </a:xfrm>
          <a:prstGeom prst="rect">
            <a:avLst/>
          </a:prstGeom>
          <a:solidFill>
            <a:srgbClr val="FFFF00"/>
          </a:solidFill>
        </p:spPr>
        <p:txBody>
          <a:bodyPr wrap="none">
            <a:spAutoFit/>
          </a:bodyPr>
          <a:lstStyle/>
          <a:p>
            <a:pPr fontAlgn="base">
              <a:spcBef>
                <a:spcPct val="0"/>
              </a:spcBef>
              <a:spcAft>
                <a:spcPct val="0"/>
              </a:spcAft>
            </a:pPr>
            <a:r>
              <a:rPr lang="es-ES" sz="2400" b="1" dirty="0" smtClean="0">
                <a:solidFill>
                  <a:prstClr val="black"/>
                </a:solidFill>
                <a:latin typeface="Arial" charset="0"/>
              </a:rPr>
              <a:t>El taxi más grande (y raro) del mundo</a:t>
            </a:r>
          </a:p>
        </p:txBody>
      </p:sp>
    </p:spTree>
    <p:extLst>
      <p:ext uri="{BB962C8B-B14F-4D97-AF65-F5344CB8AC3E}">
        <p14:creationId xmlns:p14="http://schemas.microsoft.com/office/powerpoint/2010/main" val="4239545774"/>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7400" r="8196"/>
          <a:stretch/>
        </p:blipFill>
        <p:spPr bwMode="auto">
          <a:xfrm>
            <a:off x="0" y="0"/>
            <a:ext cx="9972675" cy="6337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274314" y="373940"/>
            <a:ext cx="3219883" cy="2062103"/>
          </a:xfrm>
          <a:prstGeom prst="rect">
            <a:avLst/>
          </a:prstGeom>
        </p:spPr>
        <p:txBody>
          <a:bodyPr wrap="square">
            <a:spAutoFit/>
          </a:bodyPr>
          <a:lstStyle/>
          <a:p>
            <a:pPr fontAlgn="base">
              <a:spcBef>
                <a:spcPct val="0"/>
              </a:spcBef>
              <a:spcAft>
                <a:spcPct val="0"/>
              </a:spcAft>
            </a:pPr>
            <a:r>
              <a:rPr lang="es-ES" sz="1600" b="1" dirty="0" smtClean="0">
                <a:solidFill>
                  <a:srgbClr val="FF0000"/>
                </a:solidFill>
                <a:latin typeface="Arial" charset="0"/>
              </a:rPr>
              <a:t>Construidas con cañas de bambú unidas fuertemente, atraviesan ríos inmensos en expediciones con total seguridad. Son ancestralmente utilizadas en países de Asia como Tailandia o de Latinoamérica como Perú.</a:t>
            </a:r>
          </a:p>
        </p:txBody>
      </p:sp>
    </p:spTree>
    <p:extLst>
      <p:ext uri="{BB962C8B-B14F-4D97-AF65-F5344CB8AC3E}">
        <p14:creationId xmlns:p14="http://schemas.microsoft.com/office/powerpoint/2010/main" val="1794750922"/>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re 1"/>
          <p:cNvSpPr>
            <a:spLocks noGrp="1"/>
          </p:cNvSpPr>
          <p:nvPr>
            <p:ph type="title"/>
          </p:nvPr>
        </p:nvSpPr>
        <p:spPr/>
        <p:txBody>
          <a:bodyPr/>
          <a:lstStyle/>
          <a:p>
            <a:endParaRPr lang="fr-CA" smtClean="0"/>
          </a:p>
        </p:txBody>
      </p:sp>
      <p:sp>
        <p:nvSpPr>
          <p:cNvPr id="7171" name="Espace réservé du contenu 2"/>
          <p:cNvSpPr>
            <a:spLocks noGrp="1"/>
          </p:cNvSpPr>
          <p:nvPr>
            <p:ph idx="1"/>
          </p:nvPr>
        </p:nvSpPr>
        <p:spPr/>
        <p:txBody>
          <a:bodyPr/>
          <a:lstStyle/>
          <a:p>
            <a:endParaRPr lang="fr-CA" smtClean="0"/>
          </a:p>
        </p:txBody>
      </p:sp>
      <p:pic>
        <p:nvPicPr>
          <p:cNvPr id="7172" name="Picture 2" descr="D:\Nouveautés\JPG Unused\Taxis Around the World\Berlin, German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972675" cy="633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3" name="ZoneTexte 4"/>
          <p:cNvSpPr txBox="1">
            <a:spLocks noChangeArrowheads="1"/>
          </p:cNvSpPr>
          <p:nvPr/>
        </p:nvSpPr>
        <p:spPr bwMode="auto">
          <a:xfrm>
            <a:off x="0" y="5683033"/>
            <a:ext cx="270959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r>
              <a:rPr lang="fr-CA" sz="4000" b="1" smtClean="0">
                <a:solidFill>
                  <a:prstClr val="black"/>
                </a:solidFill>
              </a:rPr>
              <a:t>Berlin</a:t>
            </a:r>
          </a:p>
        </p:txBody>
      </p:sp>
    </p:spTree>
    <p:extLst>
      <p:ext uri="{BB962C8B-B14F-4D97-AF65-F5344CB8AC3E}">
        <p14:creationId xmlns:p14="http://schemas.microsoft.com/office/powerpoint/2010/main" val="3611824525"/>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7"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82081" y="0"/>
            <a:ext cx="4601311" cy="63505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CuadroTexto"/>
          <p:cNvSpPr txBox="1"/>
          <p:nvPr/>
        </p:nvSpPr>
        <p:spPr>
          <a:xfrm>
            <a:off x="1097905" y="5040858"/>
            <a:ext cx="2065502" cy="369332"/>
          </a:xfrm>
          <a:prstGeom prst="rect">
            <a:avLst/>
          </a:prstGeom>
          <a:solidFill>
            <a:srgbClr val="FFFF00"/>
          </a:solidFill>
        </p:spPr>
        <p:txBody>
          <a:bodyPr wrap="none" rtlCol="0">
            <a:spAutoFit/>
          </a:bodyPr>
          <a:lstStyle/>
          <a:p>
            <a:pPr fontAlgn="base">
              <a:spcBef>
                <a:spcPct val="0"/>
              </a:spcBef>
              <a:spcAft>
                <a:spcPct val="0"/>
              </a:spcAft>
            </a:pPr>
            <a:r>
              <a:rPr lang="es-ES" b="1" dirty="0" smtClean="0">
                <a:solidFill>
                  <a:srgbClr val="FF0000"/>
                </a:solidFill>
                <a:latin typeface="Arial" charset="0"/>
              </a:rPr>
              <a:t>Lo último en Taxi</a:t>
            </a:r>
          </a:p>
        </p:txBody>
      </p:sp>
    </p:spTree>
    <p:extLst>
      <p:ext uri="{BB962C8B-B14F-4D97-AF65-F5344CB8AC3E}">
        <p14:creationId xmlns:p14="http://schemas.microsoft.com/office/powerpoint/2010/main" val="1098104283"/>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972676" cy="63373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130693" y="3130701"/>
            <a:ext cx="6337300" cy="75913"/>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6766070" y="3130701"/>
            <a:ext cx="6337300" cy="75913"/>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7" y="0"/>
            <a:ext cx="9972675" cy="64234"/>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7" y="6268288"/>
            <a:ext cx="9972675" cy="69017"/>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599410" y="5363260"/>
            <a:ext cx="657159" cy="632541"/>
          </a:xfrm>
          <a:prstGeom prst="rect">
            <a:avLst/>
          </a:prstGeom>
          <a:noFill/>
          <a:ln w="38100">
            <a:solidFill>
              <a:srgbClr val="1CDEF8"/>
            </a:solidFill>
            <a:miter lim="800000"/>
            <a:headEnd/>
            <a:tailEnd/>
          </a:ln>
        </p:spPr>
      </p:pic>
      <p:sp>
        <p:nvSpPr>
          <p:cNvPr id="19" name="18 Rectángulo"/>
          <p:cNvSpPr/>
          <p:nvPr/>
        </p:nvSpPr>
        <p:spPr>
          <a:xfrm>
            <a:off x="2159827" y="4224885"/>
            <a:ext cx="2936206"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02593" y="463171"/>
            <a:ext cx="3055116" cy="2907875"/>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Arial Black" pitchFamily="34"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Arial Black" pitchFamily="34"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Arial Black" pitchFamily="34"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Arial Black" pitchFamily="34"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632987" y="855416"/>
            <a:ext cx="3815222" cy="5704247"/>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dirty="0">
              <a:solidFill>
                <a:srgbClr val="FFFF00"/>
              </a:solidFill>
              <a:latin typeface="Comic Sans MS" pitchFamily="66" charset="0"/>
              <a:cs typeface="Arial" charset="0"/>
            </a:endParaRPr>
          </a:p>
          <a:p>
            <a:pPr algn="ctr" defTabSz="1017133" eaLnBrk="0" hangingPunct="0">
              <a:spcBef>
                <a:spcPct val="50000"/>
              </a:spcBef>
            </a:pPr>
            <a:r>
              <a:rPr lang="fr-FR" sz="4000" dirty="0" err="1">
                <a:solidFill>
                  <a:srgbClr val="FFFF00"/>
                </a:solidFill>
                <a:latin typeface="Comic Sans MS" pitchFamily="66" charset="0"/>
                <a:cs typeface="Arial" charset="0"/>
              </a:rPr>
              <a:t>Hoy</a:t>
            </a:r>
            <a:r>
              <a:rPr lang="fr-FR" sz="4000" dirty="0">
                <a:solidFill>
                  <a:srgbClr val="FFFF00"/>
                </a:solidFill>
                <a:latin typeface="Comic Sans MS" pitchFamily="66" charset="0"/>
                <a:cs typeface="Arial" charset="0"/>
              </a:rPr>
              <a:t> es </a:t>
            </a:r>
            <a:fld id="{547A8F08-4E97-4815-9C23-5989351D5EDB}" type="datetime2">
              <a:rPr lang="es-ES_tradnl" sz="4000">
                <a:solidFill>
                  <a:srgbClr val="FFFF00"/>
                </a:solidFill>
                <a:latin typeface="Comic Sans MS" pitchFamily="66" charset="0"/>
                <a:cs typeface="Arial" charset="0"/>
              </a:rPr>
              <a:pPr algn="ctr" defTabSz="1017133" eaLnBrk="0" hangingPunct="0">
                <a:spcBef>
                  <a:spcPct val="50000"/>
                </a:spcBef>
              </a:pPr>
              <a:t>sábado, 23 de marzo de 2019</a:t>
            </a:fld>
            <a:endParaRPr lang="es-ES" sz="4000" dirty="0">
              <a:solidFill>
                <a:srgbClr val="FFFF00"/>
              </a:solidFill>
              <a:latin typeface="Comic Sans MS" pitchFamily="66" charset="0"/>
              <a:cs typeface="Arial" charset="0"/>
            </a:endParaRPr>
          </a:p>
          <a:p>
            <a:pPr algn="ctr" defTabSz="1017133" eaLnBrk="0" hangingPunct="0">
              <a:spcBef>
                <a:spcPct val="50000"/>
              </a:spcBef>
            </a:pPr>
            <a:r>
              <a:rPr lang="fr-FR" sz="3600" dirty="0" err="1">
                <a:solidFill>
                  <a:srgbClr val="FFFF00"/>
                </a:solidFill>
                <a:latin typeface="Comic Sans MS" pitchFamily="66" charset="0"/>
                <a:cs typeface="Arial" charset="0"/>
              </a:rPr>
              <a:t>Ahora</a:t>
            </a:r>
            <a:r>
              <a:rPr lang="fr-FR" sz="3600" dirty="0">
                <a:solidFill>
                  <a:srgbClr val="FFFF00"/>
                </a:solidFill>
                <a:latin typeface="Comic Sans MS" pitchFamily="66" charset="0"/>
                <a:cs typeface="Arial" charset="0"/>
              </a:rPr>
              <a:t> </a:t>
            </a:r>
            <a:r>
              <a:rPr lang="fr-FR" sz="3600" dirty="0" err="1">
                <a:solidFill>
                  <a:srgbClr val="FFFF00"/>
                </a:solidFill>
                <a:latin typeface="Comic Sans MS" pitchFamily="66" charset="0"/>
                <a:cs typeface="Arial" charset="0"/>
              </a:rPr>
              <a:t>mismo</a:t>
            </a:r>
            <a:r>
              <a:rPr lang="fr-FR" sz="3600" dirty="0">
                <a:solidFill>
                  <a:srgbClr val="FFFF00"/>
                </a:solidFill>
                <a:latin typeface="Comic Sans MS" pitchFamily="66" charset="0"/>
                <a:cs typeface="Arial" charset="0"/>
              </a:rPr>
              <a:t> son las </a:t>
            </a:r>
            <a:fld id="{D4F074C5-9B07-4D47-A00C-C4AC33E005FE}" type="datetime10">
              <a:rPr lang="fr-FR" sz="3600">
                <a:solidFill>
                  <a:srgbClr val="FFFF00"/>
                </a:solidFill>
                <a:latin typeface="Comic Sans MS" pitchFamily="66" charset="0"/>
                <a:cs typeface="Arial" charset="0"/>
              </a:rPr>
              <a:pPr algn="ctr" defTabSz="1017133" eaLnBrk="0" hangingPunct="0">
                <a:spcBef>
                  <a:spcPct val="50000"/>
                </a:spcBef>
              </a:pPr>
              <a:t>09:51</a:t>
            </a:fld>
            <a:r>
              <a:rPr lang="fr-FR" sz="3600" dirty="0">
                <a:solidFill>
                  <a:srgbClr val="FFFF00"/>
                </a:solidFill>
                <a:latin typeface="Comic Sans MS" pitchFamily="66" charset="0"/>
                <a:cs typeface="Arial" charset="0"/>
              </a:rPr>
              <a:t> h.</a:t>
            </a: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schemeClr val="accent3">
                <a:shade val="45000"/>
                <a:satMod val="135000"/>
              </a:schemeClr>
              <a:prstClr val="white"/>
            </a:duotone>
            <a:lum bright="-25000" contrast="48000"/>
          </a:blip>
          <a:srcRect/>
          <a:stretch>
            <a:fillRect/>
          </a:stretch>
        </p:blipFill>
        <p:spPr bwMode="auto">
          <a:xfrm>
            <a:off x="1383000" y="5185319"/>
            <a:ext cx="2190888" cy="863145"/>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6" presetClass="exit" presetSubtype="32" fill="hold" nodeType="afterEffect">
                                  <p:stCondLst>
                                    <p:cond delay="0"/>
                                  </p:stCondLst>
                                  <p:childTnLst>
                                    <p:animEffect transition="out" filter="circle(ou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childTnLst>
                          </p:cTn>
                        </p:par>
                        <p:par>
                          <p:cTn id="23" fill="hold">
                            <p:stCondLst>
                              <p:cond delay="7000"/>
                            </p:stCondLst>
                            <p:childTnLst>
                              <p:par>
                                <p:cTn id="24" presetID="12" presetClass="entr" presetSubtype="1"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Effect transition="in" filter="slide(fromTop)">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 y="1478706"/>
            <a:ext cx="9972675" cy="211243"/>
          </a:xfrm>
          <a:prstGeom prst="rect">
            <a:avLst/>
          </a:prstGeom>
          <a:solidFill>
            <a:schemeClr val="bg1"/>
          </a:solidFill>
          <a:ln w="19050">
            <a:solidFill>
              <a:srgbClr val="C0C0C0"/>
            </a:solidFill>
            <a:miter lim="800000"/>
            <a:headEnd/>
            <a:tailEnd/>
          </a:ln>
          <a:effectLst/>
        </p:spPr>
        <p:txBody>
          <a:bodyPr wrap="none" lIns="107997" tIns="53997" rIns="107997" bIns="53997" anchor="ctr"/>
          <a:lstStyle/>
          <a:p>
            <a:endParaRPr lang="es-ES"/>
          </a:p>
        </p:txBody>
      </p:sp>
      <p:sp>
        <p:nvSpPr>
          <p:cNvPr id="4101" name="Rectangle 5"/>
          <p:cNvSpPr>
            <a:spLocks noChangeArrowheads="1"/>
          </p:cNvSpPr>
          <p:nvPr/>
        </p:nvSpPr>
        <p:spPr bwMode="auto">
          <a:xfrm>
            <a:off x="1" y="1689949"/>
            <a:ext cx="9972675" cy="4647353"/>
          </a:xfrm>
          <a:prstGeom prst="rect">
            <a:avLst/>
          </a:prstGeom>
          <a:solidFill>
            <a:srgbClr val="B6E8FC"/>
          </a:solidFill>
          <a:ln w="9525">
            <a:noFill/>
            <a:miter lim="800000"/>
            <a:headEnd/>
            <a:tailEnd/>
          </a:ln>
          <a:effectLst/>
        </p:spPr>
        <p:txBody>
          <a:bodyPr wrap="none" lIns="107997" tIns="53997" rIns="107997" bIns="53997"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160747" y="0"/>
            <a:ext cx="5318760" cy="1443496"/>
          </a:xfrm>
          <a:prstGeom prst="rect">
            <a:avLst/>
          </a:prstGeom>
          <a:noFill/>
        </p:spPr>
      </p:pic>
      <p:sp>
        <p:nvSpPr>
          <p:cNvPr id="4104" name="Text Box 8"/>
          <p:cNvSpPr txBox="1">
            <a:spLocks noChangeArrowheads="1"/>
          </p:cNvSpPr>
          <p:nvPr/>
        </p:nvSpPr>
        <p:spPr bwMode="auto">
          <a:xfrm>
            <a:off x="1" y="1760362"/>
            <a:ext cx="9972675" cy="2802094"/>
          </a:xfrm>
          <a:prstGeom prst="rect">
            <a:avLst/>
          </a:prstGeom>
          <a:noFill/>
          <a:ln w="9525">
            <a:noFill/>
            <a:miter lim="800000"/>
            <a:headEnd/>
            <a:tailEnd/>
          </a:ln>
          <a:effectLst/>
        </p:spPr>
        <p:txBody>
          <a:bodyPr lIns="107997" tIns="53997" rIns="107997" bIns="53997">
            <a:spAutoFit/>
          </a:bodyPr>
          <a:lstStyle/>
          <a:p>
            <a:pPr algn="ctr">
              <a:spcBef>
                <a:spcPct val="50000"/>
              </a:spcBef>
            </a:pPr>
            <a:r>
              <a:rPr lang="es-ES" sz="7100" b="1" dirty="0">
                <a:latin typeface="Kristen ITC" pitchFamily="66" charset="0"/>
              </a:rPr>
              <a:t>¿Te ha gustado?</a:t>
            </a:r>
            <a:r>
              <a:rPr lang="es-ES" sz="5700" dirty="0">
                <a:latin typeface="Kristen ITC" pitchFamily="66" charset="0"/>
              </a:rPr>
              <a:t> </a:t>
            </a:r>
            <a:br>
              <a:rPr lang="es-ES" sz="5700" dirty="0">
                <a:latin typeface="Kristen ITC" pitchFamily="66" charset="0"/>
              </a:rPr>
            </a:br>
            <a:r>
              <a:rPr lang="es-ES" sz="5200" dirty="0">
                <a:latin typeface="Kristen ITC" pitchFamily="66" charset="0"/>
              </a:rPr>
              <a:t>Puedes ver más entrando </a:t>
            </a:r>
            <a:br>
              <a:rPr lang="es-ES" sz="5200" dirty="0">
                <a:latin typeface="Kristen ITC" pitchFamily="66" charset="0"/>
              </a:rPr>
            </a:br>
            <a:r>
              <a:rPr lang="es-ES" sz="5200" b="1" dirty="0">
                <a:solidFill>
                  <a:srgbClr val="40F903"/>
                </a:solidFill>
                <a:latin typeface="Kristen ITC" pitchFamily="66" charset="0"/>
                <a:hlinkClick r:id="rId2"/>
              </a:rPr>
              <a:t>Aquí</a:t>
            </a:r>
            <a:endParaRPr lang="es-ES" sz="5200" b="1" dirty="0">
              <a:solidFill>
                <a:srgbClr val="40F903"/>
              </a:solidFill>
              <a:latin typeface="Kristen ITC" pitchFamily="66" charset="0"/>
            </a:endParaRPr>
          </a:p>
        </p:txBody>
      </p:sp>
      <p:sp>
        <p:nvSpPr>
          <p:cNvPr id="4107" name="Text Box 11"/>
          <p:cNvSpPr txBox="1">
            <a:spLocks noChangeArrowheads="1"/>
          </p:cNvSpPr>
          <p:nvPr/>
        </p:nvSpPr>
        <p:spPr bwMode="auto">
          <a:xfrm>
            <a:off x="1246586" y="4365698"/>
            <a:ext cx="2908697" cy="1632543"/>
          </a:xfrm>
          <a:prstGeom prst="rect">
            <a:avLst/>
          </a:prstGeom>
          <a:noFill/>
          <a:ln w="19050">
            <a:noFill/>
            <a:prstDash val="sysDot"/>
            <a:miter lim="800000"/>
            <a:headEnd/>
            <a:tailEnd/>
          </a:ln>
          <a:effectLst/>
        </p:spPr>
        <p:txBody>
          <a:bodyPr lIns="107997" tIns="53997" rIns="107997" bIns="53997">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149816" y="3872796"/>
            <a:ext cx="2576275" cy="2182848"/>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404598" y="4506526"/>
            <a:ext cx="1329690" cy="915388"/>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2" y="2746165"/>
            <a:ext cx="581739" cy="492901"/>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2" y="3239065"/>
            <a:ext cx="581739" cy="492901"/>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2" y="3731966"/>
            <a:ext cx="581739" cy="492901"/>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2" y="4224868"/>
            <a:ext cx="581739" cy="492901"/>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theme/theme1.xml><?xml version="1.0" encoding="utf-8"?>
<a:theme xmlns:a="http://schemas.openxmlformats.org/drawingml/2006/main" name="TAXIS LIBR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axis dans le monde .. 01 11 2016">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TAXIS LIBRE</Template>
  <TotalTime>8</TotalTime>
  <Words>389</Words>
  <Application>Microsoft Office PowerPoint</Application>
  <PresentationFormat>Personalizado</PresentationFormat>
  <Paragraphs>61</Paragraphs>
  <Slides>49</Slides>
  <Notes>1</Notes>
  <HiddenSlides>0</HiddenSlides>
  <MMClips>0</MMClips>
  <ScaleCrop>false</ScaleCrop>
  <HeadingPairs>
    <vt:vector size="4" baseType="variant">
      <vt:variant>
        <vt:lpstr>Tema</vt:lpstr>
      </vt:variant>
      <vt:variant>
        <vt:i4>3</vt:i4>
      </vt:variant>
      <vt:variant>
        <vt:lpstr>Títulos de diapositiva</vt:lpstr>
      </vt:variant>
      <vt:variant>
        <vt:i4>49</vt:i4>
      </vt:variant>
    </vt:vector>
  </HeadingPairs>
  <TitlesOfParts>
    <vt:vector size="52" baseType="lpstr">
      <vt:lpstr>TAXIS LIBRE</vt:lpstr>
      <vt:lpstr>Diseño predeterminado</vt:lpstr>
      <vt:lpstr>Taxis dans le monde .. 01 11 2016</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1</cp:revision>
  <dcterms:created xsi:type="dcterms:W3CDTF">2019-03-23T08:51:24Z</dcterms:created>
  <dcterms:modified xsi:type="dcterms:W3CDTF">2019-03-23T08:59:42Z</dcterms:modified>
</cp:coreProperties>
</file>