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handoutMasterIdLst>
    <p:handoutMasterId r:id="rId38"/>
  </p:handoutMasterIdLst>
  <p:sldIdLst>
    <p:sldId id="363" r:id="rId3"/>
    <p:sldId id="329" r:id="rId4"/>
    <p:sldId id="270" r:id="rId5"/>
    <p:sldId id="258" r:id="rId6"/>
    <p:sldId id="306" r:id="rId7"/>
    <p:sldId id="334" r:id="rId8"/>
    <p:sldId id="299" r:id="rId9"/>
    <p:sldId id="313" r:id="rId10"/>
    <p:sldId id="276" r:id="rId11"/>
    <p:sldId id="289" r:id="rId12"/>
    <p:sldId id="314" r:id="rId13"/>
    <p:sldId id="282" r:id="rId14"/>
    <p:sldId id="305" r:id="rId15"/>
    <p:sldId id="361" r:id="rId16"/>
    <p:sldId id="350" r:id="rId17"/>
    <p:sldId id="260" r:id="rId18"/>
    <p:sldId id="288" r:id="rId19"/>
    <p:sldId id="284" r:id="rId20"/>
    <p:sldId id="287" r:id="rId21"/>
    <p:sldId id="281" r:id="rId22"/>
    <p:sldId id="316" r:id="rId23"/>
    <p:sldId id="292" r:id="rId24"/>
    <p:sldId id="277" r:id="rId25"/>
    <p:sldId id="293" r:id="rId26"/>
    <p:sldId id="310" r:id="rId27"/>
    <p:sldId id="347" r:id="rId28"/>
    <p:sldId id="348" r:id="rId29"/>
    <p:sldId id="349" r:id="rId30"/>
    <p:sldId id="359" r:id="rId31"/>
    <p:sldId id="360" r:id="rId32"/>
    <p:sldId id="362" r:id="rId33"/>
    <p:sldId id="271" r:id="rId34"/>
    <p:sldId id="273" r:id="rId35"/>
    <p:sldId id="274" r:id="rId36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zUvN53XGzdzHS7jR9ZpQ==" hashData="aaJOZfw353e2c5jFZRi1SxzBJ4IqGaX3ac57i++ERYLXu0z6E3JHonilvsCk4Cg7iUaNqH06ofUQ5hcaSsRK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8000"/>
    <a:srgbClr val="D2A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7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110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13/03/2018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298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382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650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291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666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1618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296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540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145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838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13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3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7.wdp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37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20.png"/><Relationship Id="rId4" Type="http://schemas.openxmlformats.org/officeDocument/2006/relationships/hyperlink" Target="https://www.wikidata.org/wiki/Q6449372?uselang=es#P463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3.png"/><Relationship Id="rId4" Type="http://schemas.openxmlformats.org/officeDocument/2006/relationships/image" Target="../media/image62.jpg"/><Relationship Id="rId9" Type="http://schemas.openxmlformats.org/officeDocument/2006/relationships/image" Target="../media/image64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32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797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fracture"/>
        <p:sndAc>
          <p:stSnd>
            <p:snd r:embed="rId2" name="La talla de la madera - Eaglenest 1.wav"/>
          </p:stSnd>
        </p:sndAc>
      </p:transition>
    </mc:Choice>
    <mc:Fallback xmlns="">
      <p:transition spd="slow" advTm="5000">
        <p:fade/>
        <p:sndAc>
          <p:stSnd>
            <p:snd r:embed="rId4" name="La talla de la madera - Eaglenest 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ginseng&#10;&#10;Descripción generada con confianza alta">
            <a:extLst>
              <a:ext uri="{FF2B5EF4-FFF2-40B4-BE49-F238E27FC236}">
                <a16:creationId xmlns:a16="http://schemas.microsoft.com/office/drawing/2014/main" id="{B744B64F-CA42-432A-A072-B234A128E3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0"/>
            <a:ext cx="12188915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C4CC2DA-30AC-4C4D-AC54-5835E38FF5C8}"/>
              </a:ext>
            </a:extLst>
          </p:cNvPr>
          <p:cNvSpPr/>
          <p:nvPr/>
        </p:nvSpPr>
        <p:spPr>
          <a:xfrm>
            <a:off x="7852230" y="1248229"/>
            <a:ext cx="4151084" cy="3714524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pPr lvl="0" algn="ctr" defTabSz="1219170"/>
            <a:r>
              <a:rPr lang="es-MX" sz="6000" b="1" kern="0" spc="50" dirty="0">
                <a:ln w="28575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A88000"/>
                </a:solidFill>
                <a:effectLst>
                  <a:glow rad="38100">
                    <a:srgbClr val="4472C4">
                      <a:alpha val="40000"/>
                    </a:srgbClr>
                  </a:glow>
                </a:effectLst>
                <a:latin typeface="Armalite Rifle" panose="02000000000000000000" pitchFamily="2" charset="0"/>
                <a:cs typeface="Arial"/>
              </a:rPr>
              <a:t>La Talla </a:t>
            </a:r>
          </a:p>
          <a:p>
            <a:pPr lvl="0" algn="ctr" defTabSz="1219170"/>
            <a:r>
              <a:rPr lang="es-MX" sz="6000" b="1" kern="0" spc="50" dirty="0">
                <a:ln w="28575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A88000"/>
                </a:solidFill>
                <a:effectLst>
                  <a:glow rad="38100">
                    <a:srgbClr val="4472C4">
                      <a:alpha val="40000"/>
                    </a:srgbClr>
                  </a:glow>
                </a:effectLst>
                <a:latin typeface="Armalite Rifle" panose="02000000000000000000" pitchFamily="2" charset="0"/>
                <a:cs typeface="Arial"/>
              </a:rPr>
              <a:t> en madera  </a:t>
            </a:r>
            <a:endParaRPr lang="es-ES" sz="6000" b="1" kern="0" spc="50" dirty="0">
              <a:ln w="28575" cmpd="sng"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rgbClr val="A88000"/>
              </a:solidFill>
              <a:effectLst>
                <a:glow rad="38100">
                  <a:srgbClr val="4472C4">
                    <a:alpha val="40000"/>
                  </a:srgbClr>
                </a:glow>
              </a:effectLst>
              <a:latin typeface="Armalite Rifle" panose="02000000000000000000" pitchFamily="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B7C09A33-CAC8-40B9-8F7F-847F24105278}"/>
              </a:ext>
            </a:extLst>
          </p:cNvPr>
          <p:cNvGrpSpPr/>
          <p:nvPr/>
        </p:nvGrpSpPr>
        <p:grpSpPr>
          <a:xfrm>
            <a:off x="318655" y="79793"/>
            <a:ext cx="11554691" cy="6542679"/>
            <a:chOff x="318655" y="79793"/>
            <a:chExt cx="11554691" cy="6542679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8571B67-57C5-4B30-A53B-881BE0229580}"/>
                </a:ext>
              </a:extLst>
            </p:cNvPr>
            <p:cNvGrpSpPr/>
            <p:nvPr/>
          </p:nvGrpSpPr>
          <p:grpSpPr>
            <a:xfrm>
              <a:off x="318655" y="121363"/>
              <a:ext cx="11370681" cy="6501109"/>
              <a:chOff x="318655" y="121363"/>
              <a:chExt cx="11370681" cy="6501109"/>
            </a:xfrm>
          </p:grpSpPr>
          <p:pic>
            <p:nvPicPr>
              <p:cNvPr id="3" name="Imagen 2">
                <a:extLst>
                  <a:ext uri="{FF2B5EF4-FFF2-40B4-BE49-F238E27FC236}">
                    <a16:creationId xmlns:a16="http://schemas.microsoft.com/office/drawing/2014/main" id="{F2174714-1C1B-4260-A49D-0850E18527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4225" y="552450"/>
                <a:ext cx="4314825" cy="5753100"/>
              </a:xfrm>
              <a:prstGeom prst="rect">
                <a:avLst/>
              </a:prstGeom>
            </p:spPr>
          </p:pic>
          <p:pic>
            <p:nvPicPr>
              <p:cNvPr id="5" name="Imagen 4" descr="Imagen que contiene mobiliario&#10;&#10;Descripción generada con confianza alta">
                <a:extLst>
                  <a:ext uri="{FF2B5EF4-FFF2-40B4-BE49-F238E27FC236}">
                    <a16:creationId xmlns:a16="http://schemas.microsoft.com/office/drawing/2014/main" id="{BA55CE06-0CEB-4D9C-A928-A59180253E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92539" y="552450"/>
                <a:ext cx="3196797" cy="5753100"/>
              </a:xfrm>
              <a:prstGeom prst="rect">
                <a:avLst/>
              </a:prstGeom>
            </p:spPr>
          </p:pic>
          <p:pic>
            <p:nvPicPr>
              <p:cNvPr id="6" name="Imagen 5" descr="Imagen que contiene monitor, electrónica, televisión, pantalla&#10;&#10;Descripción generada con confianza alta">
                <a:extLst>
                  <a:ext uri="{FF2B5EF4-FFF2-40B4-BE49-F238E27FC236}">
                    <a16:creationId xmlns:a16="http://schemas.microsoft.com/office/drawing/2014/main" id="{85DA9EED-BC0B-4FE9-A2D7-2051981732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8655" y="121363"/>
                <a:ext cx="4726132" cy="6501109"/>
              </a:xfrm>
              <a:prstGeom prst="rect">
                <a:avLst/>
              </a:prstGeom>
            </p:spPr>
          </p:pic>
        </p:grpSp>
        <p:pic>
          <p:nvPicPr>
            <p:cNvPr id="8" name="Imagen 7" descr="Imagen que contiene monitor, electrónica, televisión, pantalla&#10;&#10;Descripción generada con confianza alta">
              <a:extLst>
                <a:ext uri="{FF2B5EF4-FFF2-40B4-BE49-F238E27FC236}">
                  <a16:creationId xmlns:a16="http://schemas.microsoft.com/office/drawing/2014/main" id="{984BD616-99F4-46E1-A4DC-8602BE5C00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436" y="79793"/>
              <a:ext cx="3532910" cy="6501109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236D779-278F-4F52-9357-392D6E9E4FFD}"/>
              </a:ext>
            </a:extLst>
          </p:cNvPr>
          <p:cNvSpPr/>
          <p:nvPr/>
        </p:nvSpPr>
        <p:spPr>
          <a:xfrm>
            <a:off x="4859050" y="2876281"/>
            <a:ext cx="3633489" cy="1127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 </a:t>
            </a:r>
            <a:r>
              <a:rPr lang="es-ES" sz="2400" b="1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una obra de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escultura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especialmente en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madera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DF47055-48D1-424D-9329-E29999F59F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061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pared, puerta, gato&#10;&#10;Descripción generada con confianza alta">
            <a:extLst>
              <a:ext uri="{FF2B5EF4-FFF2-40B4-BE49-F238E27FC236}">
                <a16:creationId xmlns:a16="http://schemas.microsoft.com/office/drawing/2014/main" id="{D037F037-832C-439D-BC05-F4E37AE03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2" y="129601"/>
            <a:ext cx="5732894" cy="5732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735463CA-E0B8-420D-8ACE-D20C14AD6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369" y="890272"/>
            <a:ext cx="4485000" cy="5732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9484990-D435-4578-99EA-ED43894DDB12}"/>
              </a:ext>
            </a:extLst>
          </p:cNvPr>
          <p:cNvSpPr/>
          <p:nvPr/>
        </p:nvSpPr>
        <p:spPr>
          <a:xfrm>
            <a:off x="6371946" y="83721"/>
            <a:ext cx="58200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madera se talla mediante un proceso </a:t>
            </a:r>
          </a:p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desgaste y pulido,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46A9311-EB53-40F9-A337-F8F71916C6F7}"/>
              </a:ext>
            </a:extLst>
          </p:cNvPr>
          <p:cNvSpPr/>
          <p:nvPr/>
        </p:nvSpPr>
        <p:spPr>
          <a:xfrm>
            <a:off x="5557" y="6076339"/>
            <a:ext cx="7058920" cy="727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propósito de darle una forma determinada, </a:t>
            </a:r>
          </a:p>
          <a:p>
            <a:pPr lvl="0"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puede ser un objeto concreto o abstracto.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34B61E8-7C20-417C-B975-39D9AC076E8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0603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75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77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animal, pájaro, ave rapaz, marrón&#10;&#10;Descripción generada con confianza muy alta">
            <a:extLst>
              <a:ext uri="{FF2B5EF4-FFF2-40B4-BE49-F238E27FC236}">
                <a16:creationId xmlns:a16="http://schemas.microsoft.com/office/drawing/2014/main" id="{FE30B7C6-BFA0-4870-88C8-B07905C855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90270" l="4865" r="92432">
                        <a14:foregroundMark x1="7568" y1="49550" x2="7568" y2="49550"/>
                        <a14:foregroundMark x1="6216" y1="51532" x2="6216" y2="51532"/>
                        <a14:foregroundMark x1="5135" y1="46667" x2="5135" y2="46667"/>
                        <a14:foregroundMark x1="6486" y1="41261" x2="6486" y2="41261"/>
                        <a14:foregroundMark x1="66757" y1="90450" x2="66757" y2="90450"/>
                        <a14:foregroundMark x1="92432" y1="31712" x2="92432" y2="31712"/>
                        <a14:backgroundMark x1="58649" y1="39640" x2="58649" y2="396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302" b="6378"/>
          <a:stretch/>
        </p:blipFill>
        <p:spPr>
          <a:xfrm flipH="1">
            <a:off x="4350773" y="1768875"/>
            <a:ext cx="4041062" cy="4618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 descr="Imagen que contiene hierba, árbol, exterior, cielo&#10;&#10;Descripción generada con confianza muy alta">
            <a:extLst>
              <a:ext uri="{FF2B5EF4-FFF2-40B4-BE49-F238E27FC236}">
                <a16:creationId xmlns:a16="http://schemas.microsoft.com/office/drawing/2014/main" id="{B68C406F-2530-4419-B74A-E6765A4841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0"/>
          <a:stretch/>
        </p:blipFill>
        <p:spPr>
          <a:xfrm flipH="1">
            <a:off x="8808030" y="443344"/>
            <a:ext cx="3190013" cy="6319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 descr="Imagen que contiene animal, pájaro, suelo, pared&#10;&#10;Descripción generada con confianza muy alta">
            <a:extLst>
              <a:ext uri="{FF2B5EF4-FFF2-40B4-BE49-F238E27FC236}">
                <a16:creationId xmlns:a16="http://schemas.microsoft.com/office/drawing/2014/main" id="{4B1BF5C5-A25D-44C4-AE40-845F07F049B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81" b="89965" l="4433" r="91844">
                        <a14:foregroundMark x1="91844" y1="68241" x2="91844" y2="68241"/>
                        <a14:foregroundMark x1="84220" y1="72137" x2="84220" y2="72137"/>
                        <a14:foregroundMark x1="62766" y1="27037" x2="62766" y2="27037"/>
                        <a14:foregroundMark x1="66312" y1="34947" x2="66312" y2="34947"/>
                        <a14:foregroundMark x1="67021" y1="30933" x2="67021" y2="30933"/>
                        <a14:foregroundMark x1="6383" y1="15939" x2="6383" y2="15939"/>
                        <a14:foregroundMark x1="4433" y1="18772" x2="4433" y2="18772"/>
                        <a14:backgroundMark x1="61879" y1="56316" x2="61879" y2="5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73" b="19393"/>
          <a:stretch/>
        </p:blipFill>
        <p:spPr>
          <a:xfrm>
            <a:off x="252092" y="124683"/>
            <a:ext cx="3915523" cy="431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4A73F05-223E-4409-B86A-84A032C6803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5953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D4DCD06F-00B3-420F-9525-58ED61BE2E4F}"/>
              </a:ext>
            </a:extLst>
          </p:cNvPr>
          <p:cNvGrpSpPr/>
          <p:nvPr/>
        </p:nvGrpSpPr>
        <p:grpSpPr>
          <a:xfrm>
            <a:off x="0" y="0"/>
            <a:ext cx="12192000" cy="6866679"/>
            <a:chOff x="0" y="0"/>
            <a:chExt cx="12192000" cy="6866679"/>
          </a:xfrm>
        </p:grpSpPr>
        <p:pic>
          <p:nvPicPr>
            <p:cNvPr id="4" name="Imagen 3" descr="Imagen que contiene árbol, exterior, animal, pájaro&#10;&#10;Descripción generada con confianza muy alta">
              <a:extLst>
                <a:ext uri="{FF2B5EF4-FFF2-40B4-BE49-F238E27FC236}">
                  <a16:creationId xmlns:a16="http://schemas.microsoft.com/office/drawing/2014/main" id="{11FFBBE5-2044-43AC-9D7B-E1B7223D29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96545" cy="6866679"/>
            </a:xfrm>
            <a:prstGeom prst="rect">
              <a:avLst/>
            </a:prstGeom>
          </p:spPr>
        </p:pic>
        <p:pic>
          <p:nvPicPr>
            <p:cNvPr id="5" name="Imagen 4" descr="Imagen que contiene árbol, exterior&#10;&#10;Descripción generada con confianza muy alta">
              <a:extLst>
                <a:ext uri="{FF2B5EF4-FFF2-40B4-BE49-F238E27FC236}">
                  <a16:creationId xmlns:a16="http://schemas.microsoft.com/office/drawing/2014/main" id="{1B34D66D-8439-4AF3-8811-2E4D88ACB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1021" y="0"/>
              <a:ext cx="5200979" cy="6858000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AB71E359-754F-421F-BC2F-BE048B50793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0119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animal, dinosaurio, reptil, persona&#10;&#10;Descripción generada con confianza muy alta">
            <a:extLst>
              <a:ext uri="{FF2B5EF4-FFF2-40B4-BE49-F238E27FC236}">
                <a16:creationId xmlns:a16="http://schemas.microsoft.com/office/drawing/2014/main" id="{EC84BFA6-AE81-4654-9503-F0C1452FE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5" y="-13856"/>
            <a:ext cx="6871855" cy="6871855"/>
          </a:xfrm>
          <a:prstGeom prst="rect">
            <a:avLst/>
          </a:prstGeom>
        </p:spPr>
      </p:pic>
      <p:pic>
        <p:nvPicPr>
          <p:cNvPr id="5" name="Imagen 4" descr="Imagen que contiene suelo, exterior, árbol, persona&#10;&#10;Descripción generada con confianza muy alta">
            <a:extLst>
              <a:ext uri="{FF2B5EF4-FFF2-40B4-BE49-F238E27FC236}">
                <a16:creationId xmlns:a16="http://schemas.microsoft.com/office/drawing/2014/main" id="{7815FDC9-FFB0-4995-899D-E1BD8AEDE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6"/>
            <a:ext cx="5320145" cy="689032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00E1937-E532-446E-8D7E-2E8EF9CBC2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1765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CB9AB419-B85C-4AF8-B264-8F8396C9FC3D}"/>
              </a:ext>
            </a:extLst>
          </p:cNvPr>
          <p:cNvGrpSpPr/>
          <p:nvPr/>
        </p:nvGrpSpPr>
        <p:grpSpPr>
          <a:xfrm>
            <a:off x="299888" y="93653"/>
            <a:ext cx="6428508" cy="6542674"/>
            <a:chOff x="2954595" y="93653"/>
            <a:chExt cx="6428508" cy="6542674"/>
          </a:xfrm>
        </p:grpSpPr>
        <p:pic>
          <p:nvPicPr>
            <p:cNvPr id="5" name="Imagen 4" descr="Imagen que contiene animal, pájaro, pared&#10;&#10;Descripción generada con confianza alta">
              <a:extLst>
                <a:ext uri="{FF2B5EF4-FFF2-40B4-BE49-F238E27FC236}">
                  <a16:creationId xmlns:a16="http://schemas.microsoft.com/office/drawing/2014/main" id="{3F71B597-D82C-480E-9BE3-F1DD4849F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2692" y="540326"/>
              <a:ext cx="5860474" cy="5777347"/>
            </a:xfrm>
            <a:prstGeom prst="rect">
              <a:avLst/>
            </a:prstGeom>
          </p:spPr>
        </p:pic>
        <p:pic>
          <p:nvPicPr>
            <p:cNvPr id="7" name="Imagen 6" descr="Imagen que contiene monitor, electrónica, televisión, pantalla&#10;&#10;Descripción generada con confianza alta">
              <a:extLst>
                <a:ext uri="{FF2B5EF4-FFF2-40B4-BE49-F238E27FC236}">
                  <a16:creationId xmlns:a16="http://schemas.microsoft.com/office/drawing/2014/main" id="{5F967D00-3675-45E0-A154-63A25E395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4595" y="93653"/>
              <a:ext cx="6428508" cy="6542674"/>
            </a:xfrm>
            <a:prstGeom prst="rect">
              <a:avLst/>
            </a:prstGeom>
          </p:spPr>
        </p:pic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DECCF41F-839E-433C-8473-0E859DB42A63}"/>
              </a:ext>
            </a:extLst>
          </p:cNvPr>
          <p:cNvSpPr/>
          <p:nvPr/>
        </p:nvSpPr>
        <p:spPr>
          <a:xfrm>
            <a:off x="6596556" y="2476675"/>
            <a:ext cx="5595444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producto final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puede ir desde una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escultura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individual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hasta elementos decorativos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trabajados a mano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forman parte de una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tracería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400" dirty="0">
              <a:latin typeface="CommercialScript" pitchFamily="2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334E9D9-9314-426B-AA80-5E6D70B811C7}"/>
              </a:ext>
            </a:extLst>
          </p:cNvPr>
          <p:cNvGrpSpPr/>
          <p:nvPr/>
        </p:nvGrpSpPr>
        <p:grpSpPr>
          <a:xfrm>
            <a:off x="304812" y="83825"/>
            <a:ext cx="6428508" cy="6542674"/>
            <a:chOff x="2954595" y="93653"/>
            <a:chExt cx="6428508" cy="6542674"/>
          </a:xfrm>
        </p:grpSpPr>
        <p:pic>
          <p:nvPicPr>
            <p:cNvPr id="10" name="Imagen 9" descr="Imagen que contiene animal, pájaro, pared&#10;&#10;Descripción generada con confianza alta">
              <a:extLst>
                <a:ext uri="{FF2B5EF4-FFF2-40B4-BE49-F238E27FC236}">
                  <a16:creationId xmlns:a16="http://schemas.microsoft.com/office/drawing/2014/main" id="{149AF122-1A9E-4A30-A678-A71764CC3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2692" y="540326"/>
              <a:ext cx="5860474" cy="5777347"/>
            </a:xfrm>
            <a:prstGeom prst="rect">
              <a:avLst/>
            </a:prstGeom>
          </p:spPr>
        </p:pic>
        <p:pic>
          <p:nvPicPr>
            <p:cNvPr id="11" name="Imagen 10" descr="Imagen que contiene monitor, electrónica, televisión, pantalla&#10;&#10;Descripción generada con confianza alta">
              <a:extLst>
                <a:ext uri="{FF2B5EF4-FFF2-40B4-BE49-F238E27FC236}">
                  <a16:creationId xmlns:a16="http://schemas.microsoft.com/office/drawing/2014/main" id="{C2F43FA8-89E3-49D3-B2C7-B1765268A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4595" y="93653"/>
              <a:ext cx="6428508" cy="6542674"/>
            </a:xfrm>
            <a:prstGeom prst="rect">
              <a:avLst/>
            </a:prstGeom>
          </p:spPr>
        </p:pic>
      </p:grp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8A62B2B-00AA-43CF-A3EE-CFA51772843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70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75B67E-596D-4FF8-AB75-2733A70BC8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00" b="96368" l="3901" r="95213">
                        <a14:foregroundMark x1="9574" y1="28944" x2="9574" y2="28944"/>
                        <a14:foregroundMark x1="14716" y1="25653" x2="14716" y2="25653"/>
                        <a14:foregroundMark x1="17730" y1="24631" x2="17730" y2="24631"/>
                        <a14:foregroundMark x1="27837" y1="35528" x2="27837" y2="35528"/>
                        <a14:foregroundMark x1="22518" y1="39841" x2="22518" y2="39841"/>
                        <a14:foregroundMark x1="30496" y1="40409" x2="30496" y2="40409"/>
                        <a14:foregroundMark x1="45567" y1="41203" x2="45567" y2="41203"/>
                        <a14:foregroundMark x1="57624" y1="41657" x2="57624" y2="41657"/>
                        <a14:foregroundMark x1="62589" y1="36209" x2="62589" y2="36209"/>
                        <a14:foregroundMark x1="65780" y1="29852" x2="65780" y2="29852"/>
                        <a14:foregroundMark x1="69858" y1="28490" x2="69858" y2="28490"/>
                        <a14:foregroundMark x1="63652" y1="22815" x2="63652" y2="22815"/>
                        <a14:foregroundMark x1="57624" y1="22815" x2="57624" y2="22815"/>
                        <a14:foregroundMark x1="67908" y1="24631" x2="67908" y2="24631"/>
                        <a14:foregroundMark x1="73582" y1="23042" x2="73582" y2="23042"/>
                        <a14:foregroundMark x1="67376" y1="14188" x2="67376" y2="14188"/>
                        <a14:foregroundMark x1="64539" y1="16799" x2="64539" y2="16799"/>
                        <a14:foregroundMark x1="73050" y1="32123" x2="73050" y2="32123"/>
                        <a14:foregroundMark x1="74645" y1="42225" x2="74645" y2="42225"/>
                        <a14:foregroundMark x1="69858" y1="41657" x2="69858" y2="41657"/>
                        <a14:foregroundMark x1="56383" y1="40409" x2="56383" y2="40409"/>
                        <a14:foregroundMark x1="64894" y1="39160" x2="64894" y2="39160"/>
                        <a14:foregroundMark x1="67730" y1="49262" x2="67730" y2="49262"/>
                        <a14:foregroundMark x1="52482" y1="50284" x2="52482" y2="50284"/>
                        <a14:foregroundMark x1="57801" y1="50284" x2="57801" y2="50284"/>
                        <a14:foregroundMark x1="40248" y1="45857" x2="40248" y2="45857"/>
                        <a14:foregroundMark x1="47163" y1="51078" x2="47163" y2="51078"/>
                        <a14:foregroundMark x1="40780" y1="54143" x2="40780" y2="54143"/>
                        <a14:foregroundMark x1="40780" y1="50738" x2="40780" y2="50738"/>
                        <a14:foregroundMark x1="28901" y1="51532" x2="28901" y2="51532"/>
                        <a14:foregroundMark x1="26064" y1="48468" x2="26064" y2="48468"/>
                        <a14:foregroundMark x1="20922" y1="38025" x2="20922" y2="38025"/>
                        <a14:foregroundMark x1="25000" y1="40976" x2="25000" y2="40976"/>
                        <a14:foregroundMark x1="21277" y1="41657" x2="21277" y2="41657"/>
                        <a14:foregroundMark x1="17730" y1="43246" x2="17730" y2="43246"/>
                        <a14:foregroundMark x1="12766" y1="37003" x2="12766" y2="37003"/>
                        <a14:foregroundMark x1="17553" y1="34166" x2="17553" y2="34166"/>
                        <a14:foregroundMark x1="15603" y1="41430" x2="15603" y2="41430"/>
                        <a14:foregroundMark x1="14716" y1="44495" x2="14716" y2="44495"/>
                        <a14:foregroundMark x1="7801" y1="46652" x2="7801" y2="46652"/>
                        <a14:foregroundMark x1="4255" y1="46425" x2="4255" y2="46425"/>
                        <a14:foregroundMark x1="14007" y1="48127" x2="14007" y2="48127"/>
                        <a14:foregroundMark x1="9929" y1="49262" x2="9929" y2="49262"/>
                        <a14:foregroundMark x1="7801" y1="48241" x2="7801" y2="48241"/>
                        <a14:foregroundMark x1="7092" y1="42225" x2="7092" y2="42225"/>
                        <a14:foregroundMark x1="10284" y1="24404" x2="10284" y2="24404"/>
                        <a14:foregroundMark x1="7447" y1="25880" x2="7447" y2="25880"/>
                        <a14:foregroundMark x1="12411" y1="13507" x2="12411" y2="13507"/>
                        <a14:foregroundMark x1="15957" y1="7264" x2="15957" y2="7264"/>
                        <a14:foregroundMark x1="17730" y1="4654" x2="17730" y2="4654"/>
                        <a14:foregroundMark x1="25000" y1="4200" x2="25000" y2="4200"/>
                        <a14:foregroundMark x1="83156" y1="22588" x2="83156" y2="22588"/>
                        <a14:foregroundMark x1="87234" y1="14188" x2="87234" y2="14188"/>
                        <a14:foregroundMark x1="85638" y1="9648" x2="85638" y2="9648"/>
                        <a14:foregroundMark x1="85106" y1="6243" x2="85106" y2="6243"/>
                        <a14:foregroundMark x1="86879" y1="29852" x2="86879" y2="29852"/>
                        <a14:foregroundMark x1="86879" y1="37798" x2="86879" y2="37798"/>
                        <a14:foregroundMark x1="87943" y1="45062" x2="87943" y2="45062"/>
                        <a14:foregroundMark x1="76773" y1="56527" x2="76773" y2="56527"/>
                        <a14:foregroundMark x1="91312" y1="51532" x2="91312" y2="51532"/>
                        <a14:foregroundMark x1="93262" y1="51759" x2="93262" y2="51759"/>
                        <a14:foregroundMark x1="77837" y1="64699" x2="77837" y2="64699"/>
                        <a14:foregroundMark x1="67376" y1="61407" x2="67376" y2="61407"/>
                        <a14:foregroundMark x1="85284" y1="58570" x2="85284" y2="58570"/>
                        <a14:foregroundMark x1="89362" y1="57208" x2="89362" y2="57208"/>
                        <a14:foregroundMark x1="82447" y1="63224" x2="82447" y2="63224"/>
                        <a14:foregroundMark x1="87943" y1="61975" x2="87943" y2="61975"/>
                        <a14:foregroundMark x1="88121" y1="68104" x2="88121" y2="68104"/>
                        <a14:foregroundMark x1="85638" y1="66061" x2="85638" y2="66061"/>
                        <a14:foregroundMark x1="83156" y1="73326" x2="83156" y2="73326"/>
                        <a14:foregroundMark x1="61348" y1="73326" x2="61348" y2="73326"/>
                        <a14:foregroundMark x1="84397" y1="75369" x2="84397" y2="75369"/>
                        <a14:foregroundMark x1="87943" y1="70261" x2="87943" y2="70261"/>
                        <a14:foregroundMark x1="76241" y1="71283" x2="76241" y2="71283"/>
                        <a14:foregroundMark x1="63298" y1="69126" x2="63298" y2="69126"/>
                        <a14:foregroundMark x1="47518" y1="66629" x2="47518" y2="66629"/>
                        <a14:foregroundMark x1="54433" y1="68331" x2="54433" y2="68331"/>
                        <a14:foregroundMark x1="51950" y1="75142" x2="51950" y2="75142"/>
                        <a14:foregroundMark x1="53191" y1="68899" x2="53191" y2="68899"/>
                        <a14:foregroundMark x1="51241" y1="72077" x2="51241" y2="72077"/>
                        <a14:foregroundMark x1="57624" y1="75936" x2="57624" y2="75936"/>
                        <a14:foregroundMark x1="82270" y1="76731" x2="82270" y2="76731"/>
                        <a14:foregroundMark x1="90071" y1="74915" x2="90071" y2="74915"/>
                        <a14:foregroundMark x1="84043" y1="79569" x2="84043" y2="79569"/>
                        <a14:foregroundMark x1="89184" y1="82974" x2="89184" y2="82974"/>
                        <a14:foregroundMark x1="93262" y1="80590" x2="93262" y2="80590"/>
                        <a14:foregroundMark x1="91667" y1="85017" x2="91667" y2="85017"/>
                        <a14:foregroundMark x1="89716" y1="89103" x2="89716" y2="89103"/>
                        <a14:foregroundMark x1="86348" y1="92963" x2="86348" y2="92963"/>
                        <a14:foregroundMark x1="85284" y1="87628" x2="85284" y2="87628"/>
                        <a14:foregroundMark x1="95213" y1="96368" x2="95213" y2="96368"/>
                        <a14:foregroundMark x1="6738" y1="94325" x2="6738" y2="943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20" y="0"/>
            <a:ext cx="439036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 descr="Imagen que contiene interior, pared, mesa, sentado&#10;&#10;Descripción generada con confianza muy alta">
            <a:extLst>
              <a:ext uri="{FF2B5EF4-FFF2-40B4-BE49-F238E27FC236}">
                <a16:creationId xmlns:a16="http://schemas.microsoft.com/office/drawing/2014/main" id="{ADB8633D-2DC0-4C0F-9269-C5A0E66984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67" b="98000" l="7865" r="92135">
                        <a14:foregroundMark x1="28090" y1="3667" x2="28090" y2="3667"/>
                        <a14:foregroundMark x1="20787" y1="6333" x2="20787" y2="6333"/>
                        <a14:foregroundMark x1="25843" y1="9667" x2="25843" y2="9667"/>
                        <a14:foregroundMark x1="33146" y1="7667" x2="33146" y2="7667"/>
                        <a14:foregroundMark x1="24719" y1="5667" x2="24719" y2="5667"/>
                        <a14:foregroundMark x1="23034" y1="3333" x2="23034" y2="3333"/>
                        <a14:foregroundMark x1="17978" y1="4000" x2="17978" y2="4000"/>
                        <a14:foregroundMark x1="15730" y1="5667" x2="15730" y2="5667"/>
                        <a14:foregroundMark x1="21348" y1="1667" x2="21348" y2="1667"/>
                        <a14:foregroundMark x1="18539" y1="2333" x2="18539" y2="2333"/>
                        <a14:foregroundMark x1="26404" y1="1667" x2="26404" y2="1667"/>
                        <a14:foregroundMark x1="40449" y1="7333" x2="40449" y2="7333"/>
                        <a14:foregroundMark x1="41573" y1="4333" x2="41573" y2="4333"/>
                        <a14:foregroundMark x1="58989" y1="7667" x2="58989" y2="7667"/>
                        <a14:foregroundMark x1="72472" y1="7333" x2="72472" y2="7333"/>
                        <a14:foregroundMark x1="64607" y1="5667" x2="64607" y2="5667"/>
                        <a14:foregroundMark x1="78090" y1="10333" x2="78090" y2="10333"/>
                        <a14:foregroundMark x1="86517" y1="12333" x2="86517" y2="12333"/>
                        <a14:foregroundMark x1="91573" y1="11667" x2="92135" y2="11667"/>
                        <a14:foregroundMark x1="81461" y1="18000" x2="81461" y2="18000"/>
                        <a14:foregroundMark x1="82584" y1="36333" x2="82584" y2="36333"/>
                        <a14:foregroundMark x1="82022" y1="57000" x2="82022" y2="57000"/>
                        <a14:foregroundMark x1="84831" y1="82667" x2="84831" y2="82667"/>
                        <a14:foregroundMark x1="79213" y1="88667" x2="79213" y2="88667"/>
                        <a14:foregroundMark x1="74719" y1="89333" x2="74719" y2="89333"/>
                        <a14:foregroundMark x1="82584" y1="85000" x2="82584" y2="85000"/>
                        <a14:foregroundMark x1="65730" y1="91333" x2="65730" y2="91333"/>
                        <a14:foregroundMark x1="67978" y1="94667" x2="67978" y2="94667"/>
                        <a14:foregroundMark x1="12921" y1="92000" x2="12921" y2="92000"/>
                        <a14:foregroundMark x1="10112" y1="87667" x2="10112" y2="87667"/>
                        <a14:foregroundMark x1="11798" y1="82667" x2="11798" y2="82667"/>
                        <a14:foregroundMark x1="8989" y1="83667" x2="8989" y2="83667"/>
                        <a14:foregroundMark x1="8427" y1="86333" x2="8427" y2="86333"/>
                        <a14:foregroundMark x1="83146" y1="91333" x2="83146" y2="91333"/>
                        <a14:foregroundMark x1="17416" y1="13000" x2="17416" y2="13000"/>
                        <a14:foregroundMark x1="20225" y1="20000" x2="20225" y2="20000"/>
                        <a14:foregroundMark x1="17416" y1="27333" x2="17416" y2="27333"/>
                        <a14:foregroundMark x1="13483" y1="40000" x2="13483" y2="40000"/>
                        <a14:foregroundMark x1="13483" y1="46667" x2="13483" y2="46667"/>
                        <a14:foregroundMark x1="11798" y1="54333" x2="11798" y2="54333"/>
                        <a14:foregroundMark x1="10112" y1="57667" x2="10112" y2="57667"/>
                        <a14:foregroundMark x1="9551" y1="62667" x2="9551" y2="62667"/>
                        <a14:foregroundMark x1="9551" y1="66667" x2="9551" y2="66667"/>
                        <a14:foregroundMark x1="9551" y1="71000" x2="9551" y2="71000"/>
                        <a14:foregroundMark x1="9551" y1="65667" x2="9551" y2="65667"/>
                        <a14:foregroundMark x1="8989" y1="75000" x2="8989" y2="75000"/>
                        <a14:foregroundMark x1="8427" y1="78333" x2="8427" y2="78333"/>
                        <a14:foregroundMark x1="11236" y1="39667" x2="11236" y2="39667"/>
                        <a14:foregroundMark x1="12921" y1="37333" x2="12921" y2="37333"/>
                        <a14:foregroundMark x1="12921" y1="33667" x2="12921" y2="33667"/>
                        <a14:foregroundMark x1="10674" y1="37667" x2="10674" y2="37667"/>
                        <a14:foregroundMark x1="10112" y1="42667" x2="10112" y2="42667"/>
                        <a14:foregroundMark x1="11798" y1="45667" x2="11798" y2="45667"/>
                        <a14:foregroundMark x1="10674" y1="47667" x2="10674" y2="47667"/>
                        <a14:foregroundMark x1="11236" y1="51333" x2="11236" y2="51333"/>
                        <a14:foregroundMark x1="10674" y1="53333" x2="10674" y2="53333"/>
                        <a14:foregroundMark x1="10674" y1="50333" x2="10674" y2="50333"/>
                        <a14:foregroundMark x1="14045" y1="26333" x2="14045" y2="26333"/>
                        <a14:foregroundMark x1="12360" y1="19333" x2="12360" y2="19333"/>
                        <a14:foregroundMark x1="12360" y1="15333" x2="12360" y2="15333"/>
                        <a14:foregroundMark x1="11236" y1="11333" x2="11236" y2="11333"/>
                        <a14:foregroundMark x1="12921" y1="10333" x2="12921" y2="10333"/>
                        <a14:foregroundMark x1="13483" y1="8333" x2="13483" y2="8333"/>
                        <a14:foregroundMark x1="14607" y1="5333" x2="14607" y2="5333"/>
                        <a14:foregroundMark x1="15730" y1="3333" x2="15730" y2="3333"/>
                        <a14:foregroundMark x1="16292" y1="2667" x2="16292" y2="2667"/>
                        <a14:foregroundMark x1="11798" y1="19000" x2="11798" y2="19000"/>
                        <a14:foregroundMark x1="11236" y1="20333" x2="11236" y2="20333"/>
                        <a14:foregroundMark x1="10112" y1="23667" x2="10112" y2="23667"/>
                        <a14:foregroundMark x1="10674" y1="27000" x2="10674" y2="27000"/>
                        <a14:foregroundMark x1="10112" y1="29000" x2="10112" y2="29000"/>
                        <a14:foregroundMark x1="81461" y1="22667" x2="81461" y2="22667"/>
                        <a14:foregroundMark x1="84270" y1="92333" x2="84270" y2="92333"/>
                        <a14:foregroundMark x1="86517" y1="91000" x2="86517" y2="91000"/>
                        <a14:foregroundMark x1="49438" y1="98000" x2="49438" y2="98000"/>
                        <a14:foregroundMark x1="49438" y1="97000" x2="49438" y2="97000"/>
                        <a14:foregroundMark x1="7865" y1="82667" x2="7865" y2="82667"/>
                        <a14:foregroundMark x1="7865" y1="84667" x2="7865" y2="84667"/>
                        <a14:foregroundMark x1="8989" y1="65000" x2="8989" y2="65000"/>
                        <a14:foregroundMark x1="8989" y1="63333" x2="8989" y2="63333"/>
                        <a14:foregroundMark x1="8989" y1="64000" x2="8989" y2="64000"/>
                        <a14:foregroundMark x1="83146" y1="23667" x2="83146" y2="23667"/>
                        <a14:foregroundMark x1="82022" y1="29333" x2="82022" y2="29333"/>
                        <a14:foregroundMark x1="80899" y1="42000" x2="80899" y2="42000"/>
                        <a14:foregroundMark x1="80899" y1="49667" x2="80899" y2="49667"/>
                        <a14:backgroundMark x1="17416" y1="98667" x2="17416" y2="98667"/>
                        <a14:backgroundMark x1="92697" y1="97333" x2="92697" y2="97333"/>
                        <a14:backgroundMark x1="76966" y1="99333" x2="76966" y2="99333"/>
                        <a14:backgroundMark x1="63483" y1="98667" x2="63483" y2="98667"/>
                        <a14:backgroundMark x1="41573" y1="99667" x2="41573" y2="99667"/>
                        <a14:backgroundMark x1="50000" y1="99667" x2="50000" y2="99667"/>
                        <a14:backgroundMark x1="33708" y1="333" x2="33708" y2="333"/>
                        <a14:backgroundMark x1="24719" y1="333" x2="24719" y2="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309" y="-26853"/>
            <a:ext cx="4089689" cy="6892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 descr="Imagen que contiene interior, mirando, marrón&#10;&#10;Descripción generada con confianza alta">
            <a:extLst>
              <a:ext uri="{FF2B5EF4-FFF2-40B4-BE49-F238E27FC236}">
                <a16:creationId xmlns:a16="http://schemas.microsoft.com/office/drawing/2014/main" id="{04C0C55D-E99C-4F99-86A5-526A2F5BEC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123" y="1314403"/>
            <a:ext cx="3657175" cy="5070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5E22721-EFC1-4530-80FD-19230FF9F4DA}"/>
              </a:ext>
            </a:extLst>
          </p:cNvPr>
          <p:cNvSpPr/>
          <p:nvPr/>
        </p:nvSpPr>
        <p:spPr>
          <a:xfrm>
            <a:off x="4510123" y="515140"/>
            <a:ext cx="3657175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Bef>
                <a:spcPts val="1200"/>
              </a:spcBef>
              <a:spcAft>
                <a:spcPts val="300"/>
              </a:spcAft>
            </a:pPr>
            <a:r>
              <a:rPr lang="es-ES" sz="60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CommercialScript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Historia</a:t>
            </a:r>
            <a:r>
              <a:rPr lang="es-ES" sz="60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CommercialScript" pitchFamily="2" charset="0"/>
                <a:ea typeface="Times New Roman" panose="02020603050405020304" pitchFamily="18" charset="0"/>
              </a:rPr>
              <a:t>.</a:t>
            </a:r>
            <a:endParaRPr lang="es-MX" sz="60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CommercialScript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55E5016-CA24-4D74-9224-C37F07D8264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8941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animal, ardilla, sentado&#10;&#10;Descripción generada con confianza muy alta">
            <a:extLst>
              <a:ext uri="{FF2B5EF4-FFF2-40B4-BE49-F238E27FC236}">
                <a16:creationId xmlns:a16="http://schemas.microsoft.com/office/drawing/2014/main" id="{4056D614-EB18-4E19-97AC-DA17702C6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00" b="94400" l="10000" r="90000">
                        <a14:foregroundMark x1="57059" y1="91600" x2="57059" y2="91600"/>
                        <a14:foregroundMark x1="57843" y1="94400" x2="57843" y2="94400"/>
                        <a14:foregroundMark x1="40980" y1="9900" x2="40980" y2="9900"/>
                        <a14:foregroundMark x1="40980" y1="6200" x2="40980" y2="6200"/>
                        <a14:backgroundMark x1="85686" y1="79600" x2="85686" y2="79600"/>
                        <a14:backgroundMark x1="85686" y1="77400" x2="85686" y2="77400"/>
                        <a14:backgroundMark x1="82353" y1="79400" x2="82353" y2="79400"/>
                        <a14:backgroundMark x1="77255" y1="85800" x2="77255" y2="85800"/>
                        <a14:backgroundMark x1="73529" y1="87700" x2="73529" y2="877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510" y="0"/>
            <a:ext cx="349758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 descr="Imagen que contiene gato, animal, de madera, mapache&#10;&#10;Descripción generada con confianza muy alta">
            <a:extLst>
              <a:ext uri="{FF2B5EF4-FFF2-40B4-BE49-F238E27FC236}">
                <a16:creationId xmlns:a16="http://schemas.microsoft.com/office/drawing/2014/main" id="{EBD854BA-A780-4088-82A7-639272A634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374" y="558582"/>
            <a:ext cx="4616246" cy="57703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animal, suelo, mamífero, interior&#10;&#10;Descripción generada con confianza muy alta">
            <a:extLst>
              <a:ext uri="{FF2B5EF4-FFF2-40B4-BE49-F238E27FC236}">
                <a16:creationId xmlns:a16="http://schemas.microsoft.com/office/drawing/2014/main" id="{BE509DBB-3153-4E16-98BD-4098EA6943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8" y="529110"/>
            <a:ext cx="3974575" cy="57997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D2F8508-4638-41E9-8090-2122F624478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226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AB2A24A5-75EB-4687-88DE-589AA7E3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084" y="569181"/>
            <a:ext cx="3462389" cy="5721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 descr="Imagen que contiene pared, sentado, animal&#10;&#10;Descripción generada con confianza alta">
            <a:extLst>
              <a:ext uri="{FF2B5EF4-FFF2-40B4-BE49-F238E27FC236}">
                <a16:creationId xmlns:a16="http://schemas.microsoft.com/office/drawing/2014/main" id="{AC292C65-2D6F-49E6-A178-FA09E0068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1229" y="569181"/>
            <a:ext cx="4696019" cy="5721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1CF9835-039D-4F1B-B63C-94E0F356EB33}"/>
              </a:ext>
            </a:extLst>
          </p:cNvPr>
          <p:cNvSpPr/>
          <p:nvPr/>
        </p:nvSpPr>
        <p:spPr>
          <a:xfrm>
            <a:off x="4917248" y="2476675"/>
            <a:ext cx="3459836" cy="1608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una actividad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antigua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extendida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largo plazo.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5E5CA9B-33ED-43D7-BAB9-2B241F4157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1336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gato, mesa&#10;&#10;Descripción generada con confianza muy alta">
            <a:extLst>
              <a:ext uri="{FF2B5EF4-FFF2-40B4-BE49-F238E27FC236}">
                <a16:creationId xmlns:a16="http://schemas.microsoft.com/office/drawing/2014/main" id="{408C17FB-3724-4335-BE1F-38543946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254" y="265471"/>
            <a:ext cx="7799522" cy="6335054"/>
          </a:xfrm>
          <a:prstGeom prst="rect">
            <a:avLst/>
          </a:prstGeom>
          <a:ln w="127000" cap="rnd">
            <a:solidFill>
              <a:srgbClr val="A88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 descr="Imagen que contiene animal, mirando&#10;&#10;Descripción generada con confianza alta">
            <a:extLst>
              <a:ext uri="{FF2B5EF4-FFF2-40B4-BE49-F238E27FC236}">
                <a16:creationId xmlns:a16="http://schemas.microsoft.com/office/drawing/2014/main" id="{3E8CF69B-CC99-4E2B-BE21-C5C8C3A0C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764" y="265470"/>
            <a:ext cx="2444605" cy="6335055"/>
          </a:xfrm>
          <a:prstGeom prst="roundRect">
            <a:avLst>
              <a:gd name="adj" fmla="val 11111"/>
            </a:avLst>
          </a:prstGeom>
          <a:ln w="190500" cap="rnd">
            <a:solidFill>
              <a:srgbClr val="A88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E542F75-3C8C-4B29-BED8-D82769375B6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0923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obiliario, pared, antiguo, sentado&#10;&#10;Descripción generada con confianza muy alta">
            <a:extLst>
              <a:ext uri="{FF2B5EF4-FFF2-40B4-BE49-F238E27FC236}">
                <a16:creationId xmlns:a16="http://schemas.microsoft.com/office/drawing/2014/main" id="{2CBFA219-BDEB-4B72-AC7B-BF65D5F63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71" b="96512" l="7000" r="95000">
                        <a14:foregroundMark x1="13000" y1="68798" x2="13000" y2="68798"/>
                        <a14:foregroundMark x1="14000" y1="78295" x2="14000" y2="78295"/>
                        <a14:foregroundMark x1="15333" y1="83333" x2="15333" y2="83333"/>
                        <a14:foregroundMark x1="28667" y1="88566" x2="28667" y2="88566"/>
                        <a14:foregroundMark x1="15667" y1="90698" x2="15667" y2="90698"/>
                        <a14:foregroundMark x1="20000" y1="90116" x2="20000" y2="90116"/>
                        <a14:foregroundMark x1="44000" y1="91860" x2="44000" y2="91860"/>
                        <a14:foregroundMark x1="61000" y1="89147" x2="61000" y2="89147"/>
                        <a14:foregroundMark x1="47333" y1="88178" x2="47000" y2="88178"/>
                        <a14:foregroundMark x1="56000" y1="87209" x2="56000" y2="87209"/>
                        <a14:foregroundMark x1="55333" y1="96705" x2="55333" y2="96705"/>
                        <a14:foregroundMark x1="83667" y1="89147" x2="83667" y2="89147"/>
                        <a14:foregroundMark x1="91667" y1="20155" x2="91667" y2="20155"/>
                        <a14:foregroundMark x1="89667" y1="18992" x2="89667" y2="18992"/>
                        <a14:foregroundMark x1="51333" y1="7364" x2="51333" y2="7364"/>
                        <a14:foregroundMark x1="95333" y1="85853" x2="95333" y2="85853"/>
                        <a14:foregroundMark x1="7000" y1="84884" x2="7000" y2="848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3" y="182889"/>
            <a:ext cx="3817469" cy="6566046"/>
          </a:xfrm>
          <a:prstGeom prst="rect">
            <a:avLst/>
          </a:prstGeom>
        </p:spPr>
      </p:pic>
      <p:pic>
        <p:nvPicPr>
          <p:cNvPr id="7" name="Imagen 6" descr="Imagen que contiene antiguo&#10;&#10;Descripción generada con confianza alta">
            <a:extLst>
              <a:ext uri="{FF2B5EF4-FFF2-40B4-BE49-F238E27FC236}">
                <a16:creationId xmlns:a16="http://schemas.microsoft.com/office/drawing/2014/main" id="{E1B2EAAE-65AF-439D-A57D-C6056DE33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22" b="96566" l="8500" r="93500">
                        <a14:foregroundMark x1="24875" y1="27542" x2="24875" y2="27542"/>
                        <a14:foregroundMark x1="38500" y1="21751" x2="38500" y2="21751"/>
                        <a14:foregroundMark x1="60375" y1="21077" x2="60375" y2="21077"/>
                        <a14:foregroundMark x1="76000" y1="27340" x2="76000" y2="27340"/>
                        <a14:foregroundMark x1="74375" y1="47071" x2="74375" y2="47071"/>
                        <a14:foregroundMark x1="74000" y1="51582" x2="74000" y2="51582"/>
                        <a14:foregroundMark x1="74375" y1="48418" x2="74375" y2="48418"/>
                        <a14:foregroundMark x1="26875" y1="47542" x2="26875" y2="47542"/>
                        <a14:foregroundMark x1="23750" y1="60202" x2="23750" y2="60202"/>
                        <a14:foregroundMark x1="17250" y1="59798" x2="17250" y2="59798"/>
                        <a14:foregroundMark x1="86750" y1="72054" x2="86750" y2="72054"/>
                        <a14:foregroundMark x1="90000" y1="68148" x2="90000" y2="68148"/>
                        <a14:foregroundMark x1="90375" y1="65993" x2="90375" y2="65993"/>
                        <a14:foregroundMark x1="57625" y1="85387" x2="57625" y2="85387"/>
                        <a14:foregroundMark x1="58375" y1="90976" x2="58375" y2="90976"/>
                        <a14:foregroundMark x1="41625" y1="92256" x2="41625" y2="92256"/>
                        <a14:foregroundMark x1="20875" y1="91582" x2="20875" y2="91582"/>
                        <a14:foregroundMark x1="27750" y1="87542" x2="27750" y2="87542"/>
                        <a14:foregroundMark x1="84000" y1="93333" x2="84000" y2="93333"/>
                        <a14:foregroundMark x1="50500" y1="96566" x2="50500" y2="96566"/>
                        <a14:foregroundMark x1="30500" y1="22828" x2="30500" y2="22828"/>
                        <a14:foregroundMark x1="24125" y1="24714" x2="24125" y2="24714"/>
                        <a14:foregroundMark x1="14500" y1="21279" x2="14500" y2="21279"/>
                        <a14:foregroundMark x1="14500" y1="24108" x2="14500" y2="24108"/>
                        <a14:foregroundMark x1="12125" y1="27340" x2="12125" y2="27340"/>
                        <a14:foregroundMark x1="40125" y1="9899" x2="40125" y2="9899"/>
                        <a14:foregroundMark x1="40125" y1="9899" x2="40125" y2="9899"/>
                        <a14:foregroundMark x1="51250" y1="10774" x2="51250" y2="10774"/>
                        <a14:foregroundMark x1="69250" y1="15084" x2="69250" y2="15084"/>
                        <a14:foregroundMark x1="70750" y1="21077" x2="70750" y2="21077"/>
                        <a14:foregroundMark x1="83125" y1="22155" x2="83125" y2="22155"/>
                        <a14:foregroundMark x1="80375" y1="23030" x2="80375" y2="23030"/>
                        <a14:foregroundMark x1="81625" y1="23232" x2="81625" y2="23232"/>
                        <a14:foregroundMark x1="88750" y1="33131" x2="88750" y2="33131"/>
                        <a14:foregroundMark x1="93500" y1="32929" x2="93500" y2="32929"/>
                        <a14:foregroundMark x1="92000" y1="29899" x2="92000" y2="29899"/>
                        <a14:foregroundMark x1="89625" y1="20000" x2="89625" y2="20000"/>
                        <a14:foregroundMark x1="86750" y1="16162" x2="86750" y2="16162"/>
                        <a14:foregroundMark x1="67250" y1="9495" x2="67250" y2="9495"/>
                        <a14:foregroundMark x1="70375" y1="9697" x2="70375" y2="9697"/>
                        <a14:foregroundMark x1="63250" y1="14007" x2="63250" y2="14007"/>
                        <a14:foregroundMark x1="50500" y1="12660" x2="50500" y2="12660"/>
                        <a14:foregroundMark x1="19250" y1="10505" x2="19250" y2="10505"/>
                        <a14:foregroundMark x1="34500" y1="5589" x2="34500" y2="5589"/>
                        <a14:foregroundMark x1="8875" y1="45791" x2="8875" y2="45791"/>
                        <a14:foregroundMark x1="8500" y1="50505" x2="8500" y2="505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589" y="0"/>
            <a:ext cx="3694545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428ABDB-F9DA-4DE2-9244-F2D6B4D3E005}"/>
              </a:ext>
            </a:extLst>
          </p:cNvPr>
          <p:cNvSpPr/>
          <p:nvPr/>
        </p:nvSpPr>
        <p:spPr>
          <a:xfrm>
            <a:off x="4586743" y="2093205"/>
            <a:ext cx="334789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Algunos de los mejores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ejemplos que subsisten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antigua madera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tallada provienen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 Edad Media 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Italia y Francia,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C9E8168-33DB-4148-B32C-F990921B80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7924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E6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BE6F4FE-1FF9-4D5A-ADED-935346BA46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" r="1" b="3144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0F39717-E5C7-41CE-9E6C-2D852E5CB713}"/>
              </a:ext>
            </a:extLst>
          </p:cNvPr>
          <p:cNvSpPr/>
          <p:nvPr/>
        </p:nvSpPr>
        <p:spPr>
          <a:xfrm>
            <a:off x="643465" y="2171873"/>
            <a:ext cx="39432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los temas típicos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aquella época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la iconografía cristiana.</a:t>
            </a:r>
            <a:endParaRPr lang="es-MX" sz="2400" dirty="0">
              <a:solidFill>
                <a:schemeClr val="bg1"/>
              </a:solidFill>
              <a:latin typeface="CommercialScript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2C36B9B-E8FF-492B-9A44-46AFA8339CD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DAE5258-FEE9-4536-B2F4-0E38BEEDD809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8804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interior, comida, hombre&#10;&#10;Descripción generada con confianza muy alta">
            <a:extLst>
              <a:ext uri="{FF2B5EF4-FFF2-40B4-BE49-F238E27FC236}">
                <a16:creationId xmlns:a16="http://schemas.microsoft.com/office/drawing/2014/main" id="{622F8A45-6BBA-4582-9DC7-137EB1D9C7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26" y="2305050"/>
            <a:ext cx="6847637" cy="4552950"/>
          </a:xfrm>
          <a:prstGeom prst="rect">
            <a:avLst/>
          </a:prstGeom>
        </p:spPr>
      </p:pic>
      <p:pic>
        <p:nvPicPr>
          <p:cNvPr id="3" name="Imagen 2" descr="Imagen que contiene comida, plato, interior&#10;&#10;Descripción generada con confianza alta">
            <a:extLst>
              <a:ext uri="{FF2B5EF4-FFF2-40B4-BE49-F238E27FC236}">
                <a16:creationId xmlns:a16="http://schemas.microsoft.com/office/drawing/2014/main" id="{E04B65F3-259E-4071-B325-4A79246F54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15" b="92781" l="4969" r="96480">
                        <a14:foregroundMark x1="51553" y1="5882" x2="51553" y2="5882"/>
                        <a14:foregroundMark x1="9731" y1="33957" x2="9731" y2="33957"/>
                        <a14:foregroundMark x1="5797" y1="45187" x2="5797" y2="45187"/>
                        <a14:foregroundMark x1="90476" y1="50802" x2="90476" y2="50802"/>
                        <a14:foregroundMark x1="90683" y1="58289" x2="90683" y2="58289"/>
                        <a14:foregroundMark x1="89855" y1="66578" x2="89855" y2="66578"/>
                        <a14:foregroundMark x1="91718" y1="41176" x2="91718" y2="41176"/>
                        <a14:foregroundMark x1="92133" y1="50535" x2="92133" y2="50535"/>
                        <a14:foregroundMark x1="96894" y1="50802" x2="96894" y2="50802"/>
                        <a14:foregroundMark x1="66874" y1="89840" x2="66874" y2="89840"/>
                        <a14:foregroundMark x1="45342" y1="92781" x2="45342" y2="92781"/>
                        <a14:foregroundMark x1="4969" y1="47326" x2="4969" y2="473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8"/>
          <a:stretch/>
        </p:blipFill>
        <p:spPr>
          <a:xfrm>
            <a:off x="209550" y="0"/>
            <a:ext cx="5921086" cy="473825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5934850-BAB2-4B5E-AB35-54D7E6BE4A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8174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75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4000">
              <a:schemeClr val="accent4">
                <a:lumMod val="50000"/>
              </a:schemeClr>
            </a:gs>
            <a:gs pos="75000">
              <a:srgbClr val="A88000"/>
            </a:gs>
            <a:gs pos="100000">
              <a:srgbClr val="D2A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 descr="Imagen que contiene interior, pared, mesa&#10;&#10;Descripción generada con confianza alta">
            <a:extLst>
              <a:ext uri="{FF2B5EF4-FFF2-40B4-BE49-F238E27FC236}">
                <a16:creationId xmlns:a16="http://schemas.microsoft.com/office/drawing/2014/main" id="{83462612-7571-433F-8D78-15C5A12920A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250" b="82500" l="5000" r="94167">
                        <a14:foregroundMark x1="8611" y1="65000" x2="8611" y2="65000"/>
                        <a14:foregroundMark x1="5000" y1="38750" x2="5000" y2="38750"/>
                        <a14:foregroundMark x1="28889" y1="8542" x2="28889" y2="8542"/>
                        <a14:foregroundMark x1="39167" y1="7500" x2="39167" y2="7500"/>
                        <a14:foregroundMark x1="43889" y1="6875" x2="43889" y2="6875"/>
                        <a14:foregroundMark x1="30278" y1="6458" x2="30278" y2="6458"/>
                        <a14:foregroundMark x1="50278" y1="8125" x2="50278" y2="8125"/>
                        <a14:foregroundMark x1="45000" y1="6667" x2="45000" y2="6667"/>
                        <a14:foregroundMark x1="91389" y1="18125" x2="91389" y2="18125"/>
                        <a14:foregroundMark x1="94444" y1="31250" x2="94444" y2="31250"/>
                        <a14:foregroundMark x1="27500" y1="78750" x2="27500" y2="78750"/>
                        <a14:foregroundMark x1="23889" y1="82083" x2="23889" y2="82083"/>
                        <a14:foregroundMark x1="21389" y1="80833" x2="21389" y2="80833"/>
                        <a14:foregroundMark x1="21389" y1="81458" x2="21389" y2="81458"/>
                        <a14:foregroundMark x1="43889" y1="82500" x2="43889" y2="82500"/>
                        <a14:foregroundMark x1="48333" y1="66458" x2="48333" y2="66458"/>
                        <a14:foregroundMark x1="76667" y1="62708" x2="76667" y2="62708"/>
                        <a14:foregroundMark x1="75556" y1="62917" x2="75556" y2="62917"/>
                        <a14:foregroundMark x1="78889" y1="62708" x2="78889" y2="62708"/>
                        <a14:foregroundMark x1="76944" y1="57083" x2="76944" y2="57083"/>
                        <a14:foregroundMark x1="75833" y1="57292" x2="75833" y2="57292"/>
                        <a14:foregroundMark x1="76389" y1="57500" x2="76389" y2="57500"/>
                        <a14:foregroundMark x1="50000" y1="66042" x2="50000" y2="66042"/>
                        <a14:foregroundMark x1="49722" y1="66042" x2="49722" y2="66042"/>
                        <a14:foregroundMark x1="49722" y1="66250" x2="49722" y2="66250"/>
                        <a14:backgroundMark x1="89167" y1="64583" x2="89167" y2="64583"/>
                        <a14:backgroundMark x1="86111" y1="64375" x2="86111" y2="64375"/>
                        <a14:backgroundMark x1="40000" y1="81042" x2="40000" y2="81042"/>
                        <a14:backgroundMark x1="49722" y1="66458" x2="49722" y2="66458"/>
                        <a14:backgroundMark x1="76667" y1="57083" x2="76667" y2="57083"/>
                        <a14:backgroundMark x1="76111" y1="56875" x2="76111" y2="56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576"/>
          <a:stretch/>
        </p:blipFill>
        <p:spPr>
          <a:xfrm>
            <a:off x="2978154" y="-290945"/>
            <a:ext cx="6269752" cy="730837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43E28C5-4C32-4998-9097-1575EC332901}"/>
              </a:ext>
            </a:extLst>
          </p:cNvPr>
          <p:cNvSpPr/>
          <p:nvPr/>
        </p:nvSpPr>
        <p:spPr>
          <a:xfrm>
            <a:off x="1" y="2506171"/>
            <a:ext cx="3111909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Inglaterra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subsisten ejemplos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siglos </a:t>
            </a:r>
            <a:r>
              <a:rPr lang="es-ES" dirty="0">
                <a:solidFill>
                  <a:schemeClr val="bg1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XVI</a:t>
            </a: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dirty="0">
                <a:solidFill>
                  <a:schemeClr val="bg1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época en la que el medio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preferido era el roble.</a:t>
            </a:r>
            <a:endParaRPr lang="es-MX" sz="2400" dirty="0">
              <a:solidFill>
                <a:schemeClr val="bg1"/>
              </a:solidFill>
              <a:latin typeface="CommercialScript" pitchFamily="2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FCC41B2-CD88-4A49-B55D-2211BF1466FC}"/>
              </a:ext>
            </a:extLst>
          </p:cNvPr>
          <p:cNvSpPr/>
          <p:nvPr/>
        </p:nvSpPr>
        <p:spPr>
          <a:xfrm>
            <a:off x="9089926" y="2319368"/>
            <a:ext cx="31119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las épocas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remotas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decoración de madera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 sido un arte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destacado.</a:t>
            </a:r>
            <a:endParaRPr lang="es-MX" sz="2400" dirty="0">
              <a:solidFill>
                <a:schemeClr val="bg1"/>
              </a:solidFill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8AC38D5-AED1-46D3-A7C9-D9512440FF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348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red&#10;&#10;Descripción generada con confianza muy alta">
            <a:extLst>
              <a:ext uri="{FF2B5EF4-FFF2-40B4-BE49-F238E27FC236}">
                <a16:creationId xmlns:a16="http://schemas.microsoft.com/office/drawing/2014/main" id="{27526AF8-10DA-4982-BBA3-482B625EB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60" y="271659"/>
            <a:ext cx="11533239" cy="6420005"/>
          </a:xfrm>
          <a:prstGeom prst="rect">
            <a:avLst/>
          </a:prstGeom>
        </p:spPr>
      </p:pic>
      <p:pic>
        <p:nvPicPr>
          <p:cNvPr id="1025" name="Imagen 4" descr="Ver y modificar los datos en Wikidata">
            <a:hlinkClick r:id="rId4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D22052B8-EA85-4857-BB13-CB54BBA8E5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 descr="Imagen que contiene pared, interior, edificio&#10;&#10;Descripción generada con confianza muy alta">
            <a:extLst>
              <a:ext uri="{FF2B5EF4-FFF2-40B4-BE49-F238E27FC236}">
                <a16:creationId xmlns:a16="http://schemas.microsoft.com/office/drawing/2014/main" id="{1E120D0D-363C-4B17-9E43-581A53733C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50" y="0"/>
            <a:ext cx="12325350" cy="688196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AF100B5-24D1-43FE-B798-08E2BD233A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546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5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5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ontenedor, cuadro&#10;&#10;Descripción generada con confianza muy alta">
            <a:extLst>
              <a:ext uri="{FF2B5EF4-FFF2-40B4-BE49-F238E27FC236}">
                <a16:creationId xmlns:a16="http://schemas.microsoft.com/office/drawing/2014/main" id="{7F4411F9-130F-411A-8077-B6F928520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086" y="0"/>
            <a:ext cx="5257915" cy="6883400"/>
          </a:xfrm>
          <a:prstGeom prst="rect">
            <a:avLst/>
          </a:prstGeom>
        </p:spPr>
      </p:pic>
      <p:pic>
        <p:nvPicPr>
          <p:cNvPr id="4" name="Imagen 3" descr="Imagen que contiene mesa&#10;&#10;Descripción generada con confianza alta">
            <a:extLst>
              <a:ext uri="{FF2B5EF4-FFF2-40B4-BE49-F238E27FC236}">
                <a16:creationId xmlns:a16="http://schemas.microsoft.com/office/drawing/2014/main" id="{4B1713D4-2940-4C2A-BB5E-57228BA6E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879" b="90000" l="9746" r="89831">
                        <a14:foregroundMark x1="55932" y1="7879" x2="55932" y2="7879"/>
                        <a14:foregroundMark x1="38559" y1="8182" x2="38559" y2="8182"/>
                        <a14:foregroundMark x1="89831" y1="31818" x2="89831" y2="31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451" y="-76200"/>
            <a:ext cx="5257915" cy="735217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41BA7DC-0F47-475E-9FF2-48B3A9B30BE3}"/>
              </a:ext>
            </a:extLst>
          </p:cNvPr>
          <p:cNvSpPr/>
          <p:nvPr/>
        </p:nvSpPr>
        <p:spPr>
          <a:xfrm>
            <a:off x="4350774" y="1857247"/>
            <a:ext cx="25833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tendencia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naturaleza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humana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sido siempre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ornamentar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artículo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uso ordinario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8EAE9C9-5087-415E-A2F5-4620AA5A5C9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5533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D182E12-8215-435E-B68D-FB2102B5A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90" y="88491"/>
            <a:ext cx="5869856" cy="6666269"/>
          </a:xfrm>
          <a:prstGeom prst="rect">
            <a:avLst/>
          </a:prstGeom>
          <a:ln w="127000" cap="sq">
            <a:solidFill>
              <a:srgbClr val="A88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Imagen 3" descr="Imagen que contiene edificio, antiguo, mesa&#10;&#10;Descripción generada con confianza alta">
            <a:extLst>
              <a:ext uri="{FF2B5EF4-FFF2-40B4-BE49-F238E27FC236}">
                <a16:creationId xmlns:a16="http://schemas.microsoft.com/office/drawing/2014/main" id="{259598FB-3863-4D00-A753-2AF911C32F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0" cy="687844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27A4B16-FEB2-4D77-9021-FA46AF0C0CE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148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oneda, de madera, mesa&#10;&#10;Descripción generada con confianza alta">
            <a:extLst>
              <a:ext uri="{FF2B5EF4-FFF2-40B4-BE49-F238E27FC236}">
                <a16:creationId xmlns:a16="http://schemas.microsoft.com/office/drawing/2014/main" id="{C9A49DC0-DB56-4081-9F9E-53ECE2798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410" y="235975"/>
            <a:ext cx="5936978" cy="6312310"/>
          </a:xfrm>
          <a:prstGeom prst="ellipse">
            <a:avLst/>
          </a:prstGeom>
          <a:ln w="190500" cap="rnd">
            <a:solidFill>
              <a:srgbClr val="A88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8E1B80C-D84D-414A-A318-2495A2B20B4C}"/>
              </a:ext>
            </a:extLst>
          </p:cNvPr>
          <p:cNvSpPr/>
          <p:nvPr/>
        </p:nvSpPr>
        <p:spPr>
          <a:xfrm>
            <a:off x="1" y="1857243"/>
            <a:ext cx="32544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Humanidad,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primeros tiempos,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cortan dibujos o diseños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cada artículo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madera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susceptible de talla.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3F5C44A-E6C7-4443-9546-53E62FD0D28C}"/>
              </a:ext>
            </a:extLst>
          </p:cNvPr>
          <p:cNvSpPr/>
          <p:nvPr/>
        </p:nvSpPr>
        <p:spPr>
          <a:xfrm>
            <a:off x="8937523" y="706877"/>
            <a:ext cx="325447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también la obra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diversos pueblos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conservan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tradición: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los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nativos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Norteamérica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tallan sus anzuelos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las boquillas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pipas,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mismo 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los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polinesios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tallan sus remos.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29F3D72-6D53-4294-BBEC-779F2EA6632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8157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8195A091-AA6B-4835-9810-E785C9DFF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1957" y="560439"/>
            <a:ext cx="3393047" cy="57517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 descr="Imagen que contiene servicio de mesa, interior&#10;&#10;Descripción generada con confianza alta">
            <a:extLst>
              <a:ext uri="{FF2B5EF4-FFF2-40B4-BE49-F238E27FC236}">
                <a16:creationId xmlns:a16="http://schemas.microsoft.com/office/drawing/2014/main" id="{81F0C34B-A754-4E45-BAB4-21EE1A8E9C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5225" y="529405"/>
            <a:ext cx="2490480" cy="5779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edificio, escultura, persona, mujer&#10;&#10;Descripción generada con confianza muy alta">
            <a:extLst>
              <a:ext uri="{FF2B5EF4-FFF2-40B4-BE49-F238E27FC236}">
                <a16:creationId xmlns:a16="http://schemas.microsoft.com/office/drawing/2014/main" id="{2EB59347-7F9A-47A6-A72B-4D6A9647A9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64" y="835745"/>
            <a:ext cx="4112342" cy="57572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8535C52-9D11-4A8C-9C7E-8DBE0D096B22}"/>
              </a:ext>
            </a:extLst>
          </p:cNvPr>
          <p:cNvSpPr/>
          <p:nvPr/>
        </p:nvSpPr>
        <p:spPr>
          <a:xfrm>
            <a:off x="4456464" y="293912"/>
            <a:ext cx="41123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1200"/>
              </a:spcBef>
              <a:spcAft>
                <a:spcPts val="300"/>
              </a:spcAft>
            </a:pPr>
            <a:r>
              <a:rPr lang="es-ES" sz="4800" dirty="0">
                <a:solidFill>
                  <a:srgbClr val="000000"/>
                </a:solidFill>
                <a:latin typeface="CommercialScript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Aplicaciones</a:t>
            </a:r>
            <a:endParaRPr lang="es-MX" sz="4800" dirty="0">
              <a:latin typeface="CommercialScript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6BD2076-F691-4467-B096-C466D57ECF7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241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2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8">
            <a:extLst>
              <a:ext uri="{FF2B5EF4-FFF2-40B4-BE49-F238E27FC236}">
                <a16:creationId xmlns:a16="http://schemas.microsoft.com/office/drawing/2014/main" id="{D99D2C73-08B0-4F6B-A8E9-4651E6BDBE4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968DB88C-7EF2-487C-85D1-848F61F13E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Imagen que contiene mujer, ropa, árbol, persona&#10;&#10;Descripción generada con confianza muy alta">
            <a:extLst>
              <a:ext uri="{FF2B5EF4-FFF2-40B4-BE49-F238E27FC236}">
                <a16:creationId xmlns:a16="http://schemas.microsoft.com/office/drawing/2014/main" id="{BE5A49AA-409E-4699-BC3F-EF48493DD7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" b="19861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pic>
        <p:nvPicPr>
          <p:cNvPr id="3" name="Imagen 2" descr="Imagen que contiene persona, mujer, ropa, pared&#10;&#10;Descripción generada con confianza muy alta">
            <a:extLst>
              <a:ext uri="{FF2B5EF4-FFF2-40B4-BE49-F238E27FC236}">
                <a16:creationId xmlns:a16="http://schemas.microsoft.com/office/drawing/2014/main" id="{5BB89695-EC94-4C48-8F5E-BC9F6EA2BD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8332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410EF46-9471-40EF-8E7E-D00744BD5DCB}"/>
              </a:ext>
            </a:extLst>
          </p:cNvPr>
          <p:cNvSpPr/>
          <p:nvPr/>
        </p:nvSpPr>
        <p:spPr>
          <a:xfrm>
            <a:off x="1059543" y="116936"/>
            <a:ext cx="1007291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aplicaciones son variadísimas, aunque su principal función es el ornamento.</a:t>
            </a:r>
            <a:endParaRPr lang="es-MX" sz="2400" dirty="0">
              <a:solidFill>
                <a:schemeClr val="bg1"/>
              </a:solidFill>
              <a:latin typeface="CommercialScript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3CDA03-541A-4537-B9EF-F6BE032E4CC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767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ujer, edificio, interior&#10;&#10;Descripción generada con confianza alta">
            <a:extLst>
              <a:ext uri="{FF2B5EF4-FFF2-40B4-BE49-F238E27FC236}">
                <a16:creationId xmlns:a16="http://schemas.microsoft.com/office/drawing/2014/main" id="{086D7AE2-C27B-411E-A6C0-3CDEB62559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21" y="291288"/>
            <a:ext cx="4552950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4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Imagen 3" descr="Imagen que contiene persona, mujer, ropa&#10;&#10;Descripción generada con confianza alta">
            <a:extLst>
              <a:ext uri="{FF2B5EF4-FFF2-40B4-BE49-F238E27FC236}">
                <a16:creationId xmlns:a16="http://schemas.microsoft.com/office/drawing/2014/main" id="{EB1EFC89-6A91-4D7A-B360-DD61DAEE2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50" y="291288"/>
            <a:ext cx="5124419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4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200F2C5-EF96-4B6F-BB27-E12C9A55AF2D}"/>
              </a:ext>
            </a:extLst>
          </p:cNvPr>
          <p:cNvSpPr/>
          <p:nvPr/>
        </p:nvSpPr>
        <p:spPr>
          <a:xfrm>
            <a:off x="1" y="6311255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usa tanto a nivel </a:t>
            </a: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arquitectónico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como para el embellecimiento de objetos de uso cotidiano.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141EF43-9816-483E-BCD1-8DBCAA1C3DF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4583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 descr="Imagen que contiene foto, galería, interior, edificio&#10;&#10;Descripción generada con confianza alta">
            <a:extLst>
              <a:ext uri="{FF2B5EF4-FFF2-40B4-BE49-F238E27FC236}">
                <a16:creationId xmlns:a16="http://schemas.microsoft.com/office/drawing/2014/main" id="{0F27999F-E75A-4783-A10D-850C5E91E7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2" t="6521" r="7698" b="5881"/>
          <a:stretch/>
        </p:blipFill>
        <p:spPr>
          <a:xfrm>
            <a:off x="6023012" y="999645"/>
            <a:ext cx="5392788" cy="4898963"/>
          </a:xfrm>
          <a:prstGeom prst="rect">
            <a:avLst/>
          </a:prstGeom>
        </p:spPr>
      </p:pic>
      <p:pic>
        <p:nvPicPr>
          <p:cNvPr id="4" name="Imagen 3" descr="Imagen que contiene edificio, pared, gato&#10;&#10;Descripción generada con confianza muy alta">
            <a:extLst>
              <a:ext uri="{FF2B5EF4-FFF2-40B4-BE49-F238E27FC236}">
                <a16:creationId xmlns:a16="http://schemas.microsoft.com/office/drawing/2014/main" id="{82480740-9782-4176-BA74-7980588791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9" r="-1" b="-1"/>
          <a:stretch/>
        </p:blipFill>
        <p:spPr>
          <a:xfrm>
            <a:off x="776200" y="968754"/>
            <a:ext cx="4769800" cy="494646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C952DF7-A8D2-4691-AC3A-CF66D561E5B6}"/>
              </a:ext>
            </a:extLst>
          </p:cNvPr>
          <p:cNvSpPr/>
          <p:nvPr/>
        </p:nvSpPr>
        <p:spPr>
          <a:xfrm>
            <a:off x="0" y="146432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toda artesanía, tiene un componente artístico, en el cual el tallista-artesano vuelca su talento creativo para sacar de unas simples tablas una obra de arte, y otro componente, técnico y mecánico,</a:t>
            </a:r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" pitchFamily="2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D5AA840-58DA-404A-ABBC-080A446F2F5D}"/>
              </a:ext>
            </a:extLst>
          </p:cNvPr>
          <p:cNvSpPr/>
          <p:nvPr/>
        </p:nvSpPr>
        <p:spPr>
          <a:xfrm>
            <a:off x="1" y="6060541"/>
            <a:ext cx="12191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hay que tener en cuenta para que la materia prima responda a los esfuerzos del tallista </a:t>
            </a:r>
          </a:p>
          <a:p>
            <a:pPr algn="ctr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chemeClr val="bg1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logre el resultado deseado.</a:t>
            </a:r>
            <a:endParaRPr lang="es-MX" sz="2400" dirty="0">
              <a:solidFill>
                <a:schemeClr val="bg1"/>
              </a:solidFill>
              <a:latin typeface="CommercialScript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2393C05-355A-476B-A6E0-F74A3745038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5806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3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408ECC8-1911-4392-8A36-3799EEC17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6" y="557488"/>
            <a:ext cx="8436082" cy="5769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A4AEB44-4B3D-4F5A-94CD-B6AD3FEE6A94}"/>
              </a:ext>
            </a:extLst>
          </p:cNvPr>
          <p:cNvSpPr/>
          <p:nvPr/>
        </p:nvSpPr>
        <p:spPr>
          <a:xfrm>
            <a:off x="8613058" y="1695011"/>
            <a:ext cx="357894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realizar la talla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madera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emplean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herramientas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especializadas 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la </a:t>
            </a: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gubias,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eligiéndose 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maderas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alta </a:t>
            </a:r>
            <a:r>
              <a:rPr lang="es-ES" sz="2400" dirty="0"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densidad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 no se astillan</a:t>
            </a:r>
          </a:p>
          <a:p>
            <a:pPr algn="ct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fácilmente.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F146474-EDC8-4528-983B-1D82FC3076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8243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gato, contenedor, cuadro&#10;&#10;Descripción generada con confianza muy alta">
            <a:extLst>
              <a:ext uri="{FF2B5EF4-FFF2-40B4-BE49-F238E27FC236}">
                <a16:creationId xmlns:a16="http://schemas.microsoft.com/office/drawing/2014/main" id="{DC1B936D-3882-43FF-91F8-135C8CF34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69" b="89888" l="1649" r="95202">
                        <a14:foregroundMark x1="12744" y1="66067" x2="12744" y2="66067"/>
                        <a14:foregroundMark x1="17991" y1="67191" x2="17991" y2="67191"/>
                        <a14:foregroundMark x1="20390" y1="64719" x2="20390" y2="64719"/>
                        <a14:foregroundMark x1="37031" y1="64045" x2="37031" y2="64045"/>
                        <a14:foregroundMark x1="41679" y1="71461" x2="41679" y2="71461"/>
                        <a14:foregroundMark x1="36282" y1="71685" x2="36282" y2="71685"/>
                        <a14:foregroundMark x1="56222" y1="20225" x2="56222" y2="20225"/>
                        <a14:foregroundMark x1="58621" y1="11011" x2="58621" y2="11011"/>
                        <a14:foregroundMark x1="80060" y1="14157" x2="80060" y2="14157"/>
                        <a14:foregroundMark x1="91754" y1="13708" x2="91754" y2="13708"/>
                        <a14:foregroundMark x1="92654" y1="21798" x2="92654" y2="21798"/>
                        <a14:foregroundMark x1="83508" y1="29888" x2="83508" y2="29888"/>
                        <a14:foregroundMark x1="84258" y1="24270" x2="84258" y2="24270"/>
                        <a14:foregroundMark x1="19490" y1="16404" x2="19490" y2="16404"/>
                        <a14:foregroundMark x1="30735" y1="27416" x2="30735" y2="27416"/>
                        <a14:foregroundMark x1="32534" y1="17753" x2="32534" y2="17753"/>
                        <a14:foregroundMark x1="30585" y1="17079" x2="30585" y2="17079"/>
                        <a14:foregroundMark x1="23988" y1="16404" x2="23988" y2="16404"/>
                        <a14:foregroundMark x1="27436" y1="17978" x2="27436" y2="17978"/>
                        <a14:foregroundMark x1="25937" y1="15281" x2="25937" y2="15281"/>
                        <a14:foregroundMark x1="21739" y1="33034" x2="21739" y2="33034"/>
                        <a14:foregroundMark x1="14993" y1="46517" x2="14993" y2="46517"/>
                        <a14:foregroundMark x1="9445" y1="50112" x2="9445" y2="50112"/>
                        <a14:foregroundMark x1="8696" y1="55730" x2="8696" y2="55730"/>
                        <a14:foregroundMark x1="5997" y1="57528" x2="5997" y2="57528"/>
                        <a14:foregroundMark x1="16342" y1="8090" x2="16342" y2="8090"/>
                        <a14:foregroundMark x1="35082" y1="8090" x2="35082" y2="8090"/>
                        <a14:foregroundMark x1="52324" y1="6966" x2="52324" y2="6966"/>
                        <a14:foregroundMark x1="12144" y1="16854" x2="12144" y2="16854"/>
                        <a14:foregroundMark x1="58771" y1="9663" x2="58771" y2="9663"/>
                        <a14:foregroundMark x1="69715" y1="7865" x2="69715" y2="7865"/>
                        <a14:foregroundMark x1="75262" y1="8315" x2="75262" y2="8315"/>
                        <a14:foregroundMark x1="78411" y1="8315" x2="78411" y2="8315"/>
                        <a14:foregroundMark x1="76462" y1="6292" x2="76462" y2="6292"/>
                        <a14:foregroundMark x1="75712" y1="5843" x2="75712" y2="5843"/>
                        <a14:foregroundMark x1="72714" y1="5843" x2="72714" y2="5843"/>
                        <a14:foregroundMark x1="74363" y1="6067" x2="74363" y2="6067"/>
                        <a14:foregroundMark x1="86507" y1="12584" x2="86507" y2="12584"/>
                        <a14:foregroundMark x1="83658" y1="11236" x2="83658" y2="11236"/>
                        <a14:foregroundMark x1="83958" y1="8989" x2="83958" y2="8989"/>
                        <a14:foregroundMark x1="87706" y1="8090" x2="87706" y2="8090"/>
                        <a14:foregroundMark x1="89805" y1="7865" x2="89805" y2="7865"/>
                        <a14:foregroundMark x1="79610" y1="6517" x2="79610" y2="6517"/>
                        <a14:foregroundMark x1="75862" y1="5843" x2="75862" y2="5843"/>
                        <a14:foregroundMark x1="84858" y1="5843" x2="84858" y2="5843"/>
                        <a14:foregroundMark x1="87556" y1="5843" x2="87556" y2="5843"/>
                        <a14:foregroundMark x1="89205" y1="5393" x2="89205" y2="5393"/>
                        <a14:foregroundMark x1="92354" y1="19775" x2="92354" y2="19775"/>
                        <a14:foregroundMark x1="93253" y1="31011" x2="93253" y2="31011"/>
                        <a14:foregroundMark x1="91154" y1="5843" x2="91154" y2="5843"/>
                        <a14:foregroundMark x1="92504" y1="5843" x2="92504" y2="5843"/>
                        <a14:foregroundMark x1="90405" y1="5618" x2="90405" y2="5618"/>
                        <a14:foregroundMark x1="93853" y1="28090" x2="93853" y2="28090"/>
                        <a14:foregroundMark x1="94153" y1="38652" x2="94153" y2="38652"/>
                        <a14:foregroundMark x1="95502" y1="45618" x2="95502" y2="45618"/>
                        <a14:foregroundMark x1="94003" y1="69663" x2="94003" y2="69663"/>
                        <a14:foregroundMark x1="90855" y1="81573" x2="90855" y2="81573"/>
                        <a14:foregroundMark x1="89655" y1="82022" x2="89655" y2="82022"/>
                        <a14:foregroundMark x1="85907" y1="85618" x2="85907" y2="85618"/>
                        <a14:foregroundMark x1="81109" y1="83596" x2="81109" y2="83596"/>
                        <a14:foregroundMark x1="70465" y1="75281" x2="70465" y2="75281"/>
                        <a14:foregroundMark x1="68066" y1="77753" x2="68066" y2="77753"/>
                        <a14:foregroundMark x1="56072" y1="72809" x2="56072" y2="72809"/>
                        <a14:foregroundMark x1="53973" y1="75730" x2="53973" y2="75730"/>
                        <a14:foregroundMark x1="59670" y1="75730" x2="59670" y2="75730"/>
                        <a14:foregroundMark x1="53523" y1="78427" x2="53523" y2="78427"/>
                        <a14:foregroundMark x1="54273" y1="72584" x2="54273" y2="72584"/>
                        <a14:foregroundMark x1="48126" y1="73258" x2="48126" y2="73258"/>
                        <a14:foregroundMark x1="44528" y1="68090" x2="44528" y2="68090"/>
                        <a14:foregroundMark x1="51724" y1="72360" x2="51724" y2="72360"/>
                        <a14:foregroundMark x1="49775" y1="75506" x2="49775" y2="75506"/>
                        <a14:foregroundMark x1="58921" y1="84270" x2="58921" y2="84270"/>
                        <a14:foregroundMark x1="47226" y1="84494" x2="47226" y2="84494"/>
                        <a14:foregroundMark x1="34033" y1="79551" x2="34033" y2="79551"/>
                        <a14:foregroundMark x1="27586" y1="76854" x2="27586" y2="76854"/>
                        <a14:foregroundMark x1="18141" y1="68315" x2="18141" y2="68315"/>
                        <a14:foregroundMark x1="17241" y1="65843" x2="17241" y2="65843"/>
                        <a14:foregroundMark x1="9145" y1="64494" x2="9145" y2="64494"/>
                        <a14:foregroundMark x1="6897" y1="67865" x2="6897" y2="67865"/>
                        <a14:foregroundMark x1="2549" y1="63820" x2="2549" y2="63820"/>
                        <a14:foregroundMark x1="1649" y1="72584" x2="1649" y2="72584"/>
                        <a14:foregroundMark x1="67766" y1="6067" x2="67766" y2="6067"/>
                        <a14:foregroundMark x1="67466" y1="5843" x2="67466" y2="5843"/>
                        <a14:foregroundMark x1="70315" y1="6067" x2="70165" y2="6067"/>
                        <a14:foregroundMark x1="70315" y1="5618" x2="70315" y2="5618"/>
                        <a14:foregroundMark x1="62669" y1="5618" x2="62669" y2="5618"/>
                        <a14:foregroundMark x1="84558" y1="5843" x2="84558" y2="5843"/>
                        <a14:foregroundMark x1="83658" y1="6067" x2="83658" y2="6067"/>
                        <a14:foregroundMark x1="83058" y1="5843" x2="83058" y2="5843"/>
                        <a14:foregroundMark x1="82459" y1="5393" x2="82459" y2="5393"/>
                        <a14:foregroundMark x1="83958" y1="5618" x2="83958" y2="5618"/>
                        <a14:foregroundMark x1="85007" y1="5618" x2="85007" y2="5618"/>
                        <a14:foregroundMark x1="87556" y1="6067" x2="87556" y2="6067"/>
                        <a14:foregroundMark x1="92954" y1="5618" x2="92954" y2="5618"/>
                        <a14:backgroundMark x1="1349" y1="73708" x2="1349" y2="73708"/>
                        <a14:backgroundMark x1="1649" y1="80000" x2="1649" y2="80000"/>
                        <a14:backgroundMark x1="600" y1="71011" x2="600" y2="71011"/>
                        <a14:backgroundMark x1="450" y1="67865" x2="450" y2="67865"/>
                        <a14:backgroundMark x1="450" y1="62921" x2="450" y2="62921"/>
                        <a14:backgroundMark x1="600" y1="64045" x2="600" y2="64045"/>
                        <a14:backgroundMark x1="98201" y1="37753" x2="98201" y2="37753"/>
                        <a14:backgroundMark x1="98201" y1="35281" x2="98201" y2="35281"/>
                        <a14:backgroundMark x1="98201" y1="40225" x2="98201" y2="40225"/>
                        <a14:backgroundMark x1="98351" y1="42022" x2="98351" y2="42022"/>
                        <a14:backgroundMark x1="98201" y1="41348" x2="98201" y2="41348"/>
                        <a14:backgroundMark x1="98351" y1="40899" x2="98351" y2="40899"/>
                        <a14:backgroundMark x1="97001" y1="19775" x2="97001" y2="19775"/>
                        <a14:backgroundMark x1="98201" y1="27865" x2="98201" y2="27865"/>
                        <a14:backgroundMark x1="57721" y1="3596" x2="57721" y2="3596"/>
                        <a14:backgroundMark x1="98351" y1="60449" x2="98351" y2="60449"/>
                        <a14:backgroundMark x1="98201" y1="59775" x2="98201" y2="59775"/>
                        <a14:backgroundMark x1="62069" y1="4045" x2="62069" y2="4045"/>
                        <a14:backgroundMark x1="74063" y1="2921" x2="74063" y2="2921"/>
                        <a14:backgroundMark x1="98201" y1="30562" x2="98201" y2="30562"/>
                        <a14:backgroundMark x1="89355" y1="4944" x2="89355" y2="4944"/>
                        <a14:backgroundMark x1="91754" y1="5393" x2="91754" y2="5393"/>
                        <a14:backgroundMark x1="90855" y1="5618" x2="90855" y2="5618"/>
                        <a14:backgroundMark x1="92654" y1="5618" x2="92654" y2="5618"/>
                        <a14:backgroundMark x1="89055" y1="5393" x2="89055" y2="5393"/>
                        <a14:backgroundMark x1="80060" y1="5843" x2="80060" y2="5843"/>
                        <a14:backgroundMark x1="82759" y1="5618" x2="82759" y2="5618"/>
                        <a14:backgroundMark x1="67766" y1="5843" x2="67766" y2="5843"/>
                        <a14:backgroundMark x1="83808" y1="5393" x2="83808" y2="5393"/>
                        <a14:backgroundMark x1="77811" y1="6067" x2="77811" y2="6067"/>
                        <a14:backgroundMark x1="75112" y1="6067" x2="75112" y2="6067"/>
                        <a14:backgroundMark x1="98201" y1="29213" x2="98201" y2="29213"/>
                        <a14:backgroundMark x1="98351" y1="31461" x2="98351" y2="31461"/>
                        <a14:backgroundMark x1="98201" y1="32584" x2="98201" y2="325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79294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7D0D762-7F36-4EA8-B90F-01BE2B536319}"/>
              </a:ext>
            </a:extLst>
          </p:cNvPr>
          <p:cNvSpPr/>
          <p:nvPr/>
        </p:nvSpPr>
        <p:spPr>
          <a:xfrm>
            <a:off x="9999406" y="1046083"/>
            <a:ext cx="2192594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Últimamente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se emplea también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otras técnicas para tallar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la madera.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68B6C7D-4A66-4143-85C1-DC0F66035372}"/>
              </a:ext>
            </a:extLst>
          </p:cNvPr>
          <p:cNvSpPr/>
          <p:nvPr/>
        </p:nvSpPr>
        <p:spPr>
          <a:xfrm>
            <a:off x="10014154" y="3582802"/>
            <a:ext cx="2192594" cy="3211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Se puede hacer</a:t>
            </a:r>
          </a:p>
          <a:p>
            <a:pPr algn="ctr">
              <a:lnSpc>
                <a:spcPts val="1600"/>
              </a:lnSpc>
            </a:pPr>
            <a:endParaRPr lang="es-ES" sz="2400" dirty="0">
              <a:solidFill>
                <a:srgbClr val="222222"/>
              </a:solidFill>
              <a:latin typeface="CommercialScript" pitchFamily="2" charset="0"/>
              <a:ea typeface="Times New Roman" panose="02020603050405020304" pitchFamily="18" charset="0"/>
            </a:endParaRP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diseñando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el objeto a tallar</a:t>
            </a:r>
          </a:p>
          <a:p>
            <a:pPr algn="ctr">
              <a:lnSpc>
                <a:spcPts val="1600"/>
              </a:lnSpc>
            </a:pPr>
            <a:endParaRPr lang="es-ES" sz="2400" dirty="0">
              <a:solidFill>
                <a:srgbClr val="222222"/>
              </a:solidFill>
              <a:latin typeface="CommercialScript" pitchFamily="2" charset="0"/>
              <a:ea typeface="Times New Roman" panose="02020603050405020304" pitchFamily="18" charset="0"/>
            </a:endParaRP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con un software</a:t>
            </a:r>
          </a:p>
          <a:p>
            <a:pPr algn="ctr">
              <a:lnSpc>
                <a:spcPts val="1600"/>
              </a:lnSpc>
            </a:pPr>
            <a:endParaRPr lang="es-ES" sz="2400" dirty="0">
              <a:solidFill>
                <a:srgbClr val="222222"/>
              </a:solidFill>
              <a:latin typeface="CommercialScript" pitchFamily="2" charset="0"/>
              <a:ea typeface="Times New Roman" panose="02020603050405020304" pitchFamily="18" charset="0"/>
            </a:endParaRP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de modelado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en tres</a:t>
            </a:r>
          </a:p>
          <a:p>
            <a:pPr algn="ctr">
              <a:lnSpc>
                <a:spcPts val="1600"/>
              </a:lnSpc>
            </a:pPr>
            <a:endParaRPr lang="es-ES" sz="2400" dirty="0">
              <a:solidFill>
                <a:srgbClr val="222222"/>
              </a:solidFill>
              <a:latin typeface="CommercialScript" pitchFamily="2" charset="0"/>
              <a:ea typeface="Times New Roman" panose="02020603050405020304" pitchFamily="18" charset="0"/>
            </a:endParaRP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dimensiones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 </a:t>
            </a:r>
          </a:p>
          <a:p>
            <a:pPr algn="ctr">
              <a:lnSpc>
                <a:spcPts val="1600"/>
              </a:lnSpc>
            </a:pP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</a:rPr>
              <a:t>CAD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D46B1AE-EEFC-4E66-B7A1-52B2345BEB2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1835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7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86E9497-9F36-4C4A-BFE1-580ACD93D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85160" y="567190"/>
            <a:ext cx="9002177" cy="57645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9C6C1C0-B6B0-4620-8727-4F174A267045}"/>
              </a:ext>
            </a:extLst>
          </p:cNvPr>
          <p:cNvSpPr/>
          <p:nvPr/>
        </p:nvSpPr>
        <p:spPr>
          <a:xfrm>
            <a:off x="1" y="1837088"/>
            <a:ext cx="3185159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Se pasa ese dibujo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en tres dimensiones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a un software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de mecanización asistida por ordenador 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  </a:t>
            </a:r>
            <a:r>
              <a:rPr lang="es-ES" sz="2400" dirty="0">
                <a:solidFill>
                  <a:srgbClr val="0B0080"/>
                </a:solidFill>
                <a:latin typeface="CommercialScript" pitchFamily="2" charset="0"/>
                <a:ea typeface="Times New Roman" panose="02020603050405020304" pitchFamily="18" charset="0"/>
              </a:rPr>
              <a:t>CAM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 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para que una máquina de control numérico </a:t>
            </a:r>
            <a:r>
              <a:rPr lang="es-ES" sz="240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pueda fabricarla </a:t>
            </a: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automáticamente.</a:t>
            </a:r>
            <a:endParaRPr lang="es-MX" sz="2400" dirty="0">
              <a:latin typeface="CommercialScript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7D7348C-C36C-41EC-B289-F347B726E5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621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edificio, sentado&#10;&#10;Descripción generada con confianza alta">
            <a:extLst>
              <a:ext uri="{FF2B5EF4-FFF2-40B4-BE49-F238E27FC236}">
                <a16:creationId xmlns:a16="http://schemas.microsoft.com/office/drawing/2014/main" id="{CB91B0B3-FD9B-4C8A-9303-DB9C5BCD4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814" y="-789649"/>
            <a:ext cx="5426644" cy="7235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60A79A3-C97C-4170-ABA8-59298EC7462A}"/>
              </a:ext>
            </a:extLst>
          </p:cNvPr>
          <p:cNvSpPr/>
          <p:nvPr/>
        </p:nvSpPr>
        <p:spPr>
          <a:xfrm>
            <a:off x="4498079" y="883840"/>
            <a:ext cx="26843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Lo delicado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de esta técnica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es saber dibujar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con el software CAD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objetos 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solidFill>
                  <a:srgbClr val="222222"/>
                </a:solidFill>
                <a:latin typeface="CommercialScript" pitchFamily="2" charset="0"/>
                <a:ea typeface="Times New Roman" panose="02020603050405020304" pitchFamily="18" charset="0"/>
              </a:rPr>
              <a:t>artísticos.</a:t>
            </a:r>
            <a:endParaRPr lang="es-MX" sz="2400" dirty="0">
              <a:latin typeface="CommercialScript" pitchFamily="2" charset="0"/>
            </a:endParaRPr>
          </a:p>
        </p:txBody>
      </p:sp>
      <p:pic>
        <p:nvPicPr>
          <p:cNvPr id="6" name="Imagen 5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93A1A6B8-3651-4988-BD7D-F9FAD6E29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81" y="292608"/>
            <a:ext cx="4450126" cy="6272784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DE34C49-B8BA-4461-A615-896ACEA8613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3461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uadro, contenedor, interior, pared&#10;&#10;Descripción generada con confianza muy alta">
            <a:extLst>
              <a:ext uri="{FF2B5EF4-FFF2-40B4-BE49-F238E27FC236}">
                <a16:creationId xmlns:a16="http://schemas.microsoft.com/office/drawing/2014/main" id="{01042B62-CD8A-4584-B22A-ACB0EE7200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2" b="97128" l="2957" r="99130">
                        <a14:foregroundMark x1="33565" y1="81462" x2="33565" y2="81462"/>
                        <a14:foregroundMark x1="29043" y1="81984" x2="29043" y2="81984"/>
                        <a14:foregroundMark x1="40000" y1="80418" x2="40000" y2="80418"/>
                        <a14:foregroundMark x1="36348" y1="80940" x2="36348" y2="80940"/>
                        <a14:foregroundMark x1="33565" y1="85640" x2="33565" y2="85640"/>
                        <a14:foregroundMark x1="30783" y1="82245" x2="30783" y2="82245"/>
                        <a14:foregroundMark x1="28870" y1="87467" x2="28870" y2="87467"/>
                        <a14:foregroundMark x1="21043" y1="82507" x2="21043" y2="82507"/>
                        <a14:foregroundMark x1="16000" y1="84856" x2="16000" y2="84856"/>
                        <a14:foregroundMark x1="13217" y1="85640" x2="13217" y2="85640"/>
                        <a14:foregroundMark x1="7826" y1="90601" x2="7826" y2="90601"/>
                        <a14:foregroundMark x1="10783" y1="92167" x2="10783" y2="92167"/>
                        <a14:foregroundMark x1="4174" y1="96867" x2="4174" y2="96867"/>
                        <a14:foregroundMark x1="3478" y1="31593" x2="3478" y2="31593"/>
                        <a14:foregroundMark x1="91130" y1="25065" x2="91130" y2="25065"/>
                        <a14:foregroundMark x1="97043" y1="25326" x2="97043" y2="25326"/>
                        <a14:foregroundMark x1="98609" y1="67885" x2="98609" y2="67885"/>
                        <a14:foregroundMark x1="98783" y1="46214" x2="98783" y2="46214"/>
                        <a14:foregroundMark x1="99304" y1="57180" x2="99304" y2="57180"/>
                        <a14:foregroundMark x1="96870" y1="97128" x2="96870" y2="97128"/>
                        <a14:foregroundMark x1="48696" y1="53786" x2="48696" y2="53786"/>
                        <a14:backgroundMark x1="99478" y1="87467" x2="99478" y2="87467"/>
                        <a14:backgroundMark x1="98609" y1="70757" x2="98609" y2="70757"/>
                        <a14:backgroundMark x1="98783" y1="68146" x2="98783" y2="68146"/>
                        <a14:backgroundMark x1="98435" y1="67885" x2="98435" y2="67885"/>
                        <a14:backgroundMark x1="99652" y1="57180" x2="99652" y2="57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65"/>
          <a:stretch/>
        </p:blipFill>
        <p:spPr>
          <a:xfrm>
            <a:off x="669838" y="0"/>
            <a:ext cx="10871640" cy="657778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3ED9825-2DBD-44F5-9964-80324C5C74F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0258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ongo&#10;&#10;Descripción generada con confianza alta">
            <a:extLst>
              <a:ext uri="{FF2B5EF4-FFF2-40B4-BE49-F238E27FC236}">
                <a16:creationId xmlns:a16="http://schemas.microsoft.com/office/drawing/2014/main" id="{2C493941-ED15-4CD6-B86B-9E9FB1C2B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334" y="-1189216"/>
            <a:ext cx="9291484" cy="926571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0152C7D-8319-482C-918C-37BB0B8C8B3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1777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70056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Alan Jones 2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08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persona, mujer, interior, pared&#10;&#10;Descripción generada con confianza muy alta">
            <a:extLst>
              <a:ext uri="{FF2B5EF4-FFF2-40B4-BE49-F238E27FC236}">
                <a16:creationId xmlns:a16="http://schemas.microsoft.com/office/drawing/2014/main" id="{47DDD0F4-EAB3-4450-858D-22FC179236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5107"/>
            <a:ext cx="6793037" cy="6838605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3382078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320</Words>
  <Application>Microsoft Office PowerPoint</Application>
  <PresentationFormat>Panorámica</PresentationFormat>
  <Paragraphs>148</Paragraphs>
  <Slides>34</Slides>
  <Notes>12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8" baseType="lpstr">
      <vt:lpstr>Algerian</vt:lpstr>
      <vt:lpstr>Arial</vt:lpstr>
      <vt:lpstr>Arial Narrow</vt:lpstr>
      <vt:lpstr>Armalite Rifle</vt:lpstr>
      <vt:lpstr>Calibri</vt:lpstr>
      <vt:lpstr>Calibri Light</vt:lpstr>
      <vt:lpstr>CommercialScript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talla de la madera</dc:title>
  <dc:creator>Eagle's nest</dc:creator>
  <cp:lastModifiedBy>Eagle's nest</cp:lastModifiedBy>
  <cp:revision>74</cp:revision>
  <dcterms:created xsi:type="dcterms:W3CDTF">2018-02-11T10:42:39Z</dcterms:created>
  <dcterms:modified xsi:type="dcterms:W3CDTF">2018-03-13T13:03:13Z</dcterms:modified>
</cp:coreProperties>
</file>