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183" r:id="rId3"/>
  </p:sldMasterIdLst>
  <p:notesMasterIdLst>
    <p:notesMasterId r:id="rId48"/>
  </p:notesMasterIdLst>
  <p:sldIdLst>
    <p:sldId id="476" r:id="rId4"/>
    <p:sldId id="454" r:id="rId5"/>
    <p:sldId id="441" r:id="rId6"/>
    <p:sldId id="435" r:id="rId7"/>
    <p:sldId id="475" r:id="rId8"/>
    <p:sldId id="425" r:id="rId9"/>
    <p:sldId id="426" r:id="rId10"/>
    <p:sldId id="427" r:id="rId11"/>
    <p:sldId id="430" r:id="rId12"/>
    <p:sldId id="432" r:id="rId13"/>
    <p:sldId id="434" r:id="rId14"/>
    <p:sldId id="437" r:id="rId15"/>
    <p:sldId id="447" r:id="rId16"/>
    <p:sldId id="461" r:id="rId17"/>
    <p:sldId id="439" r:id="rId18"/>
    <p:sldId id="448" r:id="rId19"/>
    <p:sldId id="436" r:id="rId20"/>
    <p:sldId id="423" r:id="rId21"/>
    <p:sldId id="428" r:id="rId22"/>
    <p:sldId id="453" r:id="rId23"/>
    <p:sldId id="451" r:id="rId24"/>
    <p:sldId id="429" r:id="rId25"/>
    <p:sldId id="431" r:id="rId26"/>
    <p:sldId id="438" r:id="rId27"/>
    <p:sldId id="446" r:id="rId28"/>
    <p:sldId id="449" r:id="rId29"/>
    <p:sldId id="450" r:id="rId30"/>
    <p:sldId id="452" r:id="rId31"/>
    <p:sldId id="462" r:id="rId32"/>
    <p:sldId id="464" r:id="rId33"/>
    <p:sldId id="465" r:id="rId34"/>
    <p:sldId id="467" r:id="rId35"/>
    <p:sldId id="468" r:id="rId36"/>
    <p:sldId id="466" r:id="rId37"/>
    <p:sldId id="472" r:id="rId38"/>
    <p:sldId id="456" r:id="rId39"/>
    <p:sldId id="460" r:id="rId40"/>
    <p:sldId id="471" r:id="rId41"/>
    <p:sldId id="463" r:id="rId42"/>
    <p:sldId id="470" r:id="rId43"/>
    <p:sldId id="458" r:id="rId44"/>
    <p:sldId id="474" r:id="rId45"/>
    <p:sldId id="299" r:id="rId46"/>
    <p:sldId id="300" r:id="rId4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600000"/>
    <a:srgbClr val="7E00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2" d="100"/>
          <a:sy n="72" d="100"/>
        </p:scale>
        <p:origin x="-10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03/06/2015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870BD-2B46-4D40-9BC1-3DDFFFA24169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AA579-208F-4BBC-A9B1-A7FB45E007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8176969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B92D3-3A77-47AC-ADA6-86246794F281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8EE19-B2CE-4E85-A9C0-6F8911449E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233365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96422-55A2-478A-8BD4-71D7012438AB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3A59D-7319-4C1E-8704-F7612AC7CCF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167161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1A71-9C38-4F8F-9FD2-9C4508BEEA98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38A6B-9BE9-4CE5-96CA-E198F6E4A7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7385602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D236-2E36-4B95-9CBA-C14EFE161109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2CDB-CAB8-4F70-B3A1-8B00A20C14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3933106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509F2-6120-45AB-83B2-BE33EB55D41D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36DC7-FE2A-49F5-B12C-CD0EE4E4E2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2859446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B9274-A210-4132-9057-FD03ABCBAB81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CA642-6E07-4D6F-8DB3-6E5A61F5D47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8509930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C7113-196E-4F89-BA3D-4510C1ADBCCA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556BC-562F-43C9-94D0-32AC5F3A57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5528343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A1BE-E72F-4EB8-B465-0495D9342B94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5571B-E725-4592-B187-113DC29E21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9659307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11479-0DB9-40C5-BB14-BCAD2750F0D7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C806E-633C-43A1-9BFD-5DA8BC3E5B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2403466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8E951-DB40-4746-9013-22D27BE1F3E8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C5AA1-D53C-4560-8661-9E603B35B7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3969009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1BDDEC-3385-4A36-86B7-A9930987805B}" type="datetimeFigureOut">
              <a:rPr lang="es-ES"/>
              <a:pPr>
                <a:defRPr/>
              </a:pPr>
              <a:t>03/06/2015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265D25-2A5B-4503-8E15-7CA3176CEF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0" r:id="rId1"/>
    <p:sldLayoutId id="2147484981" r:id="rId2"/>
    <p:sldLayoutId id="2147484982" r:id="rId3"/>
    <p:sldLayoutId id="2147484983" r:id="rId4"/>
    <p:sldLayoutId id="2147484984" r:id="rId5"/>
    <p:sldLayoutId id="2147484985" r:id="rId6"/>
    <p:sldLayoutId id="2147484986" r:id="rId7"/>
    <p:sldLayoutId id="2147484987" r:id="rId8"/>
    <p:sldLayoutId id="2147484988" r:id="rId9"/>
    <p:sldLayoutId id="2147484989" r:id="rId10"/>
    <p:sldLayoutId id="214748499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4.wdp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5.wdp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6.wdp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7.wdp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8.wdp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9.wdp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0.wdp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1.wdp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2.wdp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4.jpe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el-rea_monumentum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3"/>
          <a:stretch/>
        </p:blipFill>
        <p:spPr bwMode="auto">
          <a:xfrm>
            <a:off x="2023280" y="2370087"/>
            <a:ext cx="5034509" cy="3299796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1800000" lon="0" rev="0"/>
            </a:camera>
            <a:lightRig rig="threePt" dir="t"/>
          </a:scene3d>
        </p:spPr>
      </p:pic>
      <p:pic>
        <p:nvPicPr>
          <p:cNvPr id="1027" name="Picture 3" descr="E:\Multimedia\Imagenes\Marcos Transparentes\Vintage (25)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-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26450"/>
            <a:ext cx="7488832" cy="4654878"/>
          </a:xfrm>
          <a:prstGeom prst="rect">
            <a:avLst/>
          </a:prstGeom>
          <a:noFill/>
          <a:scene3d>
            <a:camera prst="orthographicFront">
              <a:rot lat="180000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 descr="joel-rea_monumentum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73" b="92489" l="7600" r="97100">
                        <a14:backgroundMark x1="33900" y1="76289" x2="33900" y2="76289"/>
                        <a14:backgroundMark x1="28700" y1="77025" x2="28700" y2="77025"/>
                        <a14:backgroundMark x1="22000" y1="83505" x2="22000" y2="83505"/>
                        <a14:backgroundMark x1="20900" y1="85420" x2="20900" y2="85420"/>
                        <a14:backgroundMark x1="21300" y1="84683" x2="21300" y2="84683"/>
                        <a14:backgroundMark x1="22800" y1="81001" x2="22800" y2="81001"/>
                        <a14:backgroundMark x1="23900" y1="79529" x2="23900" y2="79529"/>
                        <a14:backgroundMark x1="26300" y1="84242" x2="26300" y2="84242"/>
                        <a14:backgroundMark x1="39600" y1="80265" x2="39600" y2="80265"/>
                        <a14:backgroundMark x1="48800" y1="79529" x2="48800" y2="79529"/>
                        <a14:backgroundMark x1="43800" y1="76289" x2="43800" y2="76289"/>
                        <a14:backgroundMark x1="76100" y1="78056" x2="76100" y2="78056"/>
                        <a14:backgroundMark x1="63000" y1="81296" x2="63000" y2="81296"/>
                        <a14:backgroundMark x1="58800" y1="78498" x2="58800" y2="78498"/>
                        <a14:backgroundMark x1="58100" y1="76289" x2="58100" y2="76289"/>
                        <a14:backgroundMark x1="79900" y1="82769" x2="79900" y2="82769"/>
                        <a14:backgroundMark x1="78700" y1="81001" x2="78700" y2="81001"/>
                        <a14:backgroundMark x1="78000" y1="79529" x2="78000" y2="79529"/>
                        <a14:backgroundMark x1="84100" y1="86156" x2="84100" y2="861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771" y="706896"/>
            <a:ext cx="5034509" cy="488234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395536" y="260648"/>
            <a:ext cx="7200800" cy="1446550"/>
          </a:xfrm>
          <a:prstGeom prst="rect">
            <a:avLst/>
          </a:prstGeom>
          <a:noFill/>
        </p:spPr>
        <p:txBody>
          <a:bodyPr wrap="square">
            <a:prstTxWarp prst="textWave2">
              <a:avLst>
                <a:gd name="adj1" fmla="val 15610"/>
                <a:gd name="adj2" fmla="val -60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Surrealismo Sublime</a:t>
            </a:r>
            <a:endParaRPr lang="es-MX" sz="4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55576" y="6165304"/>
            <a:ext cx="2088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800" b="1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Joel </a:t>
            </a:r>
            <a:r>
              <a:rPr lang="es-MX" sz="2800" b="1" kern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Rea</a:t>
            </a:r>
            <a:endParaRPr lang="es-MX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12" name="Picture 3" descr="E:\Imagenes\Lear Vuelo Saludos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22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9000">
        <p:split orient="vert"/>
        <p:sndAc>
          <p:stSnd>
            <p:snd r:embed="rId2" name="Maja (Concerto) - Ernsto Cortazar-1 Eaglenest.wav"/>
          </p:stSnd>
        </p:sndAc>
      </p:transition>
    </mc:Choice>
    <mc:Fallback>
      <p:transition spd="slow" advTm="19000">
        <p:split orient="vert"/>
        <p:sndAc>
          <p:stSnd>
            <p:snd r:embed="rId2" name="Maja (Concerto) - Ernsto Cortazar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81944" y="6439108"/>
            <a:ext cx="71105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Moment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Truth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              </a:t>
            </a:r>
            <a:r>
              <a:rPr lang="es-MX" sz="20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            </a:t>
            </a:r>
            <a:r>
              <a:rPr lang="es-MX" sz="20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: 122x122cm</a:t>
            </a:r>
            <a:endParaRPr lang="es-MX" sz="20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496" y="2132856"/>
            <a:ext cx="28083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Las pinturas 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al 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óleo </a:t>
            </a:r>
            <a:endParaRPr lang="es-MX" sz="2000" b="1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Joel Rea </a:t>
            </a:r>
          </a:p>
          <a:p>
            <a:pPr lvl="0" algn="ctr">
              <a:spcAft>
                <a:spcPts val="0"/>
              </a:spcAft>
            </a:pP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(Queensland, 1983) deslumbran </a:t>
            </a:r>
            <a:endParaRPr lang="es-MX" sz="2000" b="1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por 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su talento y energía.</a:t>
            </a:r>
          </a:p>
        </p:txBody>
      </p:sp>
      <p:grpSp>
        <p:nvGrpSpPr>
          <p:cNvPr id="5" name="4 Grupo"/>
          <p:cNvGrpSpPr/>
          <p:nvPr/>
        </p:nvGrpSpPr>
        <p:grpSpPr>
          <a:xfrm>
            <a:off x="2555776" y="-99392"/>
            <a:ext cx="6552728" cy="6984776"/>
            <a:chOff x="2483768" y="-99392"/>
            <a:chExt cx="6552728" cy="6984776"/>
          </a:xfrm>
        </p:grpSpPr>
        <p:pic>
          <p:nvPicPr>
            <p:cNvPr id="2056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-99392"/>
              <a:ext cx="6552728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2" name="Picture 38" descr="C:\Users\capiA\Desktop\Sublime\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1" y="1052736"/>
              <a:ext cx="4647196" cy="46471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9197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71600" y="260648"/>
            <a:ext cx="72008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Time Has 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Come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180x122cm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251520" y="404664"/>
            <a:ext cx="8640960" cy="6624736"/>
            <a:chOff x="-108520" y="476672"/>
            <a:chExt cx="8640960" cy="662473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476672"/>
              <a:ext cx="8640960" cy="66247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C:\Users\capiA\Desktop\Sublime\2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4193" y="1556792"/>
              <a:ext cx="6494505" cy="4392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631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6453336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 err="1" smtClean="0">
                <a:solidFill>
                  <a:schemeClr val="bg1"/>
                </a:solidFill>
                <a:latin typeface="Times New Roman"/>
                <a:ea typeface="Times New Roman"/>
              </a:rPr>
              <a:t>Resolution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: 100x100cm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300192" y="2420888"/>
            <a:ext cx="2843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Hiperrealista,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el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artista australiano también se define </a:t>
            </a:r>
            <a:endParaRPr lang="es-MX" sz="20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como un pintor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del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surrealismo contemporáneo.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-36512" y="-243408"/>
            <a:ext cx="6624736" cy="7128792"/>
            <a:chOff x="-36512" y="-243408"/>
            <a:chExt cx="6624736" cy="7128792"/>
          </a:xfrm>
        </p:grpSpPr>
        <p:pic>
          <p:nvPicPr>
            <p:cNvPr id="6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-243408"/>
              <a:ext cx="6624736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C:\Users\capiA\Desktop\Sublime\1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3568" y="892694"/>
              <a:ext cx="4840560" cy="48405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919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6341461"/>
            <a:ext cx="8640960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Monumentum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        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180x122cm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180528" y="-243408"/>
            <a:ext cx="9433048" cy="6984776"/>
            <a:chOff x="-180528" y="-243408"/>
            <a:chExt cx="9433048" cy="698477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243408"/>
              <a:ext cx="9433048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2" name="Picture 2" descr="C:\Users\capiA\Desktop\Sublime\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578" y="836712"/>
              <a:ext cx="7107090" cy="48226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995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1988840"/>
            <a:ext cx="2771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Juega con la potencia, con los dualismos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nuestra sociedad, </a:t>
            </a: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pero también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la fragilidad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la vida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ante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la naturaleza </a:t>
            </a: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que nos la da </a:t>
            </a:r>
            <a:endParaRPr lang="es-MX" sz="2000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nos la quita.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2483768" y="-99392"/>
            <a:ext cx="6624736" cy="7128792"/>
            <a:chOff x="2483768" y="-99392"/>
            <a:chExt cx="6624736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-99392"/>
              <a:ext cx="6624736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6" name="Picture 2" descr="C:\Users\capiA\Desktop\Sublime\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64" y="980728"/>
              <a:ext cx="4896544" cy="4896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6324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116632"/>
            <a:ext cx="58864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Collision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122x122cm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137920" y="2132856"/>
            <a:ext cx="30060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Cielos, mares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grandes esculturas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naturales, narran </a:t>
            </a: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metáfora existencial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artista </a:t>
            </a: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encuentro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una estética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lo sublime. 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-36512" y="188640"/>
            <a:ext cx="6442036" cy="6984776"/>
            <a:chOff x="-36512" y="476672"/>
            <a:chExt cx="6442036" cy="6984776"/>
          </a:xfrm>
        </p:grpSpPr>
        <p:pic>
          <p:nvPicPr>
            <p:cNvPr id="6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476672"/>
              <a:ext cx="6442036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0" name="Picture 2" descr="C:\Users\capiA\Desktop\Sublime\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1700808"/>
              <a:ext cx="4608512" cy="4608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9334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139952" y="44624"/>
            <a:ext cx="4680520" cy="385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Conquest</a:t>
            </a:r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</a:t>
            </a:r>
            <a:r>
              <a:rPr lang="es-MX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</a:t>
            </a:r>
            <a:r>
              <a:rPr lang="es-MX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92x122cm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780928"/>
            <a:ext cx="4139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Así, se magnifican paisajes, </a:t>
            </a:r>
            <a:endParaRPr lang="es-MX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animales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personas en contextos </a:t>
            </a: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donde estos espacios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estímulos escapan a su control.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3851920" y="116632"/>
            <a:ext cx="5112568" cy="6984776"/>
            <a:chOff x="3851920" y="116632"/>
            <a:chExt cx="5112568" cy="698477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116632"/>
              <a:ext cx="5112568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4" name="Picture 2" descr="C:\Users\capiA\Desktop\Sublime\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8854" y="1196752"/>
              <a:ext cx="3585554" cy="47593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338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67544" y="76765"/>
            <a:ext cx="849694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Other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Side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</a:t>
            </a:r>
            <a:r>
              <a:rPr lang="es-MX" sz="2000" dirty="0" err="1" smtClean="0"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latin typeface="Times New Roman"/>
                <a:ea typeface="Times New Roman"/>
                <a:cs typeface="Times New Roman"/>
              </a:rPr>
              <a:t>: 180x122cm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0" y="116632"/>
            <a:ext cx="9252520" cy="6984776"/>
            <a:chOff x="0" y="116632"/>
            <a:chExt cx="9252520" cy="698477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632"/>
              <a:ext cx="9252520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18" name="Picture 2" descr="C:\Users\capiA\Desktop\Sublime\1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7800" y="1268760"/>
              <a:ext cx="6995723" cy="470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4641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23528" y="6413469"/>
            <a:ext cx="8496944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Final </a:t>
            </a:r>
            <a:r>
              <a:rPr lang="es-MX" sz="2000" b="1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Pieces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               </a:t>
            </a:r>
            <a:r>
              <a:rPr lang="es-MX" sz="20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: 180x122cm</a:t>
            </a:r>
            <a:endParaRPr lang="es-MX" sz="20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-141844" y="-99392"/>
            <a:ext cx="9394364" cy="6984776"/>
            <a:chOff x="-141844" y="-99392"/>
            <a:chExt cx="9394364" cy="698477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1844" y="-99392"/>
              <a:ext cx="9394364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2" name="Picture 2" descr="C:\Users\capiA\Desktop\Sublime\1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5000" contrast="1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0283" y="980728"/>
              <a:ext cx="7109843" cy="4824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638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95536" y="44624"/>
            <a:ext cx="8352928" cy="385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Returned</a:t>
            </a:r>
            <a:r>
              <a:rPr lang="es-MX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</a:t>
            </a:r>
            <a:r>
              <a:rPr lang="es-MX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</a:t>
            </a:r>
            <a:r>
              <a:rPr lang="es-MX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115x80cm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-36512" y="44624"/>
            <a:ext cx="9145016" cy="7128792"/>
            <a:chOff x="-36512" y="44624"/>
            <a:chExt cx="9145016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44624"/>
              <a:ext cx="9145016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66" name="Picture 2" descr="C:\Users\capiA\Desktop\Sublime\1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5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5" y="1196752"/>
              <a:ext cx="6927539" cy="4824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1715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021796" y="4149080"/>
            <a:ext cx="412220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Elevation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70 x 91cm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21796" y="1785010"/>
            <a:ext cx="41222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Rea ha terminado sus estudios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Bellas Artes en el 2003. 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-36512" y="-243408"/>
            <a:ext cx="5256584" cy="7344816"/>
            <a:chOff x="-36512" y="-243408"/>
            <a:chExt cx="5256584" cy="734481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-243408"/>
              <a:ext cx="5256584" cy="7344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90" name="Picture 2" descr="C:\Users\capiA\Desktop\Sublime\1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646" y="980728"/>
              <a:ext cx="3742311" cy="4856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643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5465632"/>
            <a:ext cx="3995936" cy="113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Passage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92x122cm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735082"/>
            <a:ext cx="399593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JOEL REA</a:t>
            </a: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Ha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recibido numerosos premios incluyendo </a:t>
            </a: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 </a:t>
            </a:r>
            <a:r>
              <a:rPr lang="es-MX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Sulman</a:t>
            </a: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Prize</a:t>
            </a: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es-MX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 </a:t>
            </a: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Black </a:t>
            </a:r>
            <a:r>
              <a:rPr lang="es-MX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Swan</a:t>
            </a: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es-MX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Portraiture</a:t>
            </a:r>
            <a:r>
              <a:rPr lang="es-MX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Prize</a:t>
            </a:r>
            <a:endParaRPr lang="es-MX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es-MX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del cual ha sido finalista </a:t>
            </a:r>
            <a:endParaRPr lang="es-MX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un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par de veces </a:t>
            </a:r>
            <a:endParaRPr lang="es-MX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reconocen </a:t>
            </a: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 contribución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al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panorama </a:t>
            </a:r>
            <a:endParaRPr lang="es-MX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las bellas artes mundiales.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3707904" y="-243408"/>
            <a:ext cx="5328592" cy="7344816"/>
            <a:chOff x="3707904" y="-243408"/>
            <a:chExt cx="5328592" cy="734481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-243408"/>
              <a:ext cx="5328592" cy="7344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14" name="Picture 2" descr="C:\Users\capiA\Desktop\Sublime\2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0536" y="908720"/>
              <a:ext cx="3815879" cy="50424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4174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:fad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39552" y="6367100"/>
            <a:ext cx="813690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Depths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Desire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85x60cm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07504" y="-243408"/>
            <a:ext cx="8928992" cy="6984776"/>
            <a:chOff x="107504" y="-243408"/>
            <a:chExt cx="8928992" cy="698477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-243408"/>
              <a:ext cx="8928992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38" name="Picture 2" descr="C:\Users\capiA\Desktop\Sublime\4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1990" y="860157"/>
              <a:ext cx="6704523" cy="4729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8967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300192" y="2850902"/>
            <a:ext cx="284380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Depths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a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Memory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80x80cm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72008" y="-99392"/>
            <a:ext cx="6588224" cy="7128792"/>
            <a:chOff x="2555776" y="-99392"/>
            <a:chExt cx="6588224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-99392"/>
              <a:ext cx="6588224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2" name="Picture 2" descr="C:\Users\capiA\Desktop\Sublime\1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1052736"/>
              <a:ext cx="4752528" cy="47525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9546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E:\Marcos\marco-de-madera-moldeada azul 448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900" r="100000">
                        <a14:foregroundMark x1="23753" y1="5655" x2="23753" y2="5655"/>
                        <a14:foregroundMark x1="33254" y1="5952" x2="33254" y2="5952"/>
                        <a14:foregroundMark x1="24228" y1="89881" x2="24228" y2="89881"/>
                        <a14:foregroundMark x1="31829" y1="94345" x2="31829" y2="94345"/>
                        <a14:foregroundMark x1="51069" y1="93750" x2="51069" y2="93750"/>
                        <a14:foregroundMark x1="54394" y1="93750" x2="54394" y2="9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-99392"/>
            <a:ext cx="5436096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2905011"/>
            <a:ext cx="3995936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Transcend</a:t>
            </a:r>
            <a:r>
              <a:rPr lang="es-MX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Green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61x77cm</a:t>
            </a:r>
            <a:endParaRPr lang="es-MX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16386" name="Picture 2" descr="C:\Users\capiA\Desktop\Sublime\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46583"/>
            <a:ext cx="3704456" cy="467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42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228184" y="2850902"/>
            <a:ext cx="2915816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Eternal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Return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100x100cm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36512" y="-99392"/>
            <a:ext cx="6408712" cy="6984776"/>
            <a:chOff x="2627784" y="-99392"/>
            <a:chExt cx="6408712" cy="6984776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-99392"/>
              <a:ext cx="6408712" cy="698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410" name="Picture 2" descr="C:\Users\capiA\Desktop\Sublime\1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1020595"/>
              <a:ext cx="4712660" cy="47126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2259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E:\Marcos\marco-de-madera-moldeada azul 448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900" r="100000">
                        <a14:foregroundMark x1="23753" y1="5655" x2="23753" y2="5655"/>
                        <a14:foregroundMark x1="33254" y1="5952" x2="33254" y2="5952"/>
                        <a14:foregroundMark x1="24228" y1="89881" x2="24228" y2="89881"/>
                        <a14:foregroundMark x1="31829" y1="94345" x2="31829" y2="94345"/>
                        <a14:foregroundMark x1="51069" y1="93750" x2="51069" y2="93750"/>
                        <a14:foregroundMark x1="54394" y1="93750" x2="54394" y2="9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08720"/>
            <a:ext cx="9324528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556894"/>
            <a:ext cx="9144000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Direct</a:t>
            </a:r>
            <a:r>
              <a:rPr lang="es-MX" sz="20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Ambition</a:t>
            </a:r>
            <a:r>
              <a:rPr lang="es-MX" sz="20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70 x 140cm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capiA\Desktop\Sublime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988840"/>
            <a:ext cx="7042155" cy="364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20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827584" y="2905011"/>
            <a:ext cx="216024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Transcend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Blue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lll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61x77cm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3598036" y="-99392"/>
            <a:ext cx="5438460" cy="7128792"/>
            <a:chOff x="3598036" y="-99392"/>
            <a:chExt cx="5438460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8036" y="-99392"/>
              <a:ext cx="5438460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34" name="Picture 2" descr="C:\Users\capiA\Desktop\Sublime\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1061307"/>
              <a:ext cx="3816424" cy="4815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5101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5496" y="2850902"/>
            <a:ext cx="273630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Rise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Captured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122x122cm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2483768" y="-99392"/>
            <a:ext cx="6624736" cy="7128792"/>
            <a:chOff x="2483768" y="-99392"/>
            <a:chExt cx="6624736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-99392"/>
              <a:ext cx="6624736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482" name="Picture 2" descr="C:\Users\capiA\Desktop\Sublime\3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7824" y="1020595"/>
              <a:ext cx="4856584" cy="4856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2507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372200" y="2852936"/>
            <a:ext cx="27718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Captured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by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Blank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100x100cm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72008" y="-99392"/>
            <a:ext cx="6660232" cy="7128792"/>
            <a:chOff x="2483768" y="-99392"/>
            <a:chExt cx="6660232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-99392"/>
              <a:ext cx="6660232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458" name="Picture 2" descr="C:\Users\capiA\Desktop\Sublime\3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9912" y="980728"/>
              <a:ext cx="4896544" cy="4896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5825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252536" y="-243408"/>
            <a:ext cx="9577064" cy="7128792"/>
            <a:chOff x="-108520" y="-99392"/>
            <a:chExt cx="9577064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-99392"/>
              <a:ext cx="9577064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506" name="Picture 2" descr="C:\Users\capiA\Desktop\Sublime\2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980728"/>
              <a:ext cx="7200800" cy="4902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69776" y="6453336"/>
            <a:ext cx="8694712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Forces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180x122cm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9339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-180528" y="44624"/>
            <a:ext cx="9433048" cy="7128792"/>
            <a:chOff x="-180528" y="44624"/>
            <a:chExt cx="9433048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44624"/>
              <a:ext cx="943304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30" name="Picture 2" descr="C:\Users\capiA\Desktop\Sublime\1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9925" y="1196752"/>
              <a:ext cx="7172475" cy="47869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683568" y="-27384"/>
            <a:ext cx="7776864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Star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Catchers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150x100 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89779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372200" y="2852936"/>
            <a:ext cx="2771800" cy="113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Edge</a:t>
            </a:r>
            <a:r>
              <a:rPr lang="es-MX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World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100x100cm</a:t>
            </a:r>
            <a:endParaRPr lang="es-MX" sz="2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72008" y="-99392"/>
            <a:ext cx="6660232" cy="7128792"/>
            <a:chOff x="2483768" y="-99392"/>
            <a:chExt cx="6660232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-99392"/>
              <a:ext cx="6660232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4" name="Picture 2" descr="C:\Users\capiA\Desktop\Sublime\1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7824" y="1020688"/>
              <a:ext cx="4856584" cy="4856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263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-180528" y="44624"/>
            <a:ext cx="9433048" cy="7128792"/>
            <a:chOff x="-180528" y="-99392"/>
            <a:chExt cx="9433048" cy="7128792"/>
          </a:xfrm>
        </p:grpSpPr>
        <p:pic>
          <p:nvPicPr>
            <p:cNvPr id="5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99392"/>
              <a:ext cx="943304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78" name="Picture 2" descr="C:\Users\capiA\Desktop\Sublime\2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730" y="1018406"/>
              <a:ext cx="7006662" cy="48588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1093730" y="-41612"/>
            <a:ext cx="7006662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 New </a:t>
            </a:r>
            <a:r>
              <a:rPr lang="es-MX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Day              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175x122cm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940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2905011"/>
            <a:ext cx="4139952" cy="113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Dreaming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Dreams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Prayer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32x43cm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3923928" y="-99392"/>
            <a:ext cx="5112568" cy="7128792"/>
            <a:chOff x="3923928" y="-99392"/>
            <a:chExt cx="5112568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-99392"/>
              <a:ext cx="511256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602" name="Picture 2" descr="C:\Users\capiA\Desktop\Sublime\2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 contras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1034008"/>
              <a:ext cx="3575298" cy="48537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22214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180528" y="1268760"/>
            <a:ext cx="9433048" cy="4968552"/>
            <a:chOff x="-180528" y="-99392"/>
            <a:chExt cx="9433048" cy="496855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99392"/>
              <a:ext cx="9433048" cy="49685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626" name="Picture 2" descr="C:\Users\capiA\Desktop\Sublime\2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1003945"/>
              <a:ext cx="6970517" cy="2785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827584" y="692696"/>
            <a:ext cx="7560840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Joel Rea -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Last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Supper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300x120 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068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180528" y="-243408"/>
            <a:ext cx="9433048" cy="7128792"/>
            <a:chOff x="-180528" y="-99392"/>
            <a:chExt cx="9433048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99392"/>
              <a:ext cx="943304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650" name="Picture 2" descr="C:\Users\capiA\Desktop\Sublime\3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980728"/>
              <a:ext cx="7215957" cy="4896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51520" y="6453336"/>
            <a:ext cx="864096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Introspection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-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Portrait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Ray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Meagher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180x122cm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2084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107504" y="44624"/>
            <a:ext cx="8856984" cy="7128792"/>
            <a:chOff x="395536" y="-99392"/>
            <a:chExt cx="8856984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-99392"/>
              <a:ext cx="8856984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674" name="Picture 2" descr="C:\Users\capiA\Desktop\Sublime\4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4766" y="980728"/>
              <a:ext cx="6667634" cy="4896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971600" y="-27384"/>
            <a:ext cx="7164288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Versus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Collection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10x10cm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each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87455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67544" y="6453336"/>
            <a:ext cx="84249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Son of Rage and </a:t>
            </a:r>
            <a:r>
              <a:rPr lang="es-MX" sz="20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Love</a:t>
            </a:r>
            <a:r>
              <a:rPr lang="es-MX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115x80cm</a:t>
            </a:r>
            <a:endParaRPr lang="es-MX" sz="2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0" y="-243408"/>
            <a:ext cx="9252520" cy="7128792"/>
            <a:chOff x="0" y="-243408"/>
            <a:chExt cx="9252520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43408"/>
              <a:ext cx="9252520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698" name="Picture 2" descr="C:\Users\capiA\Desktop\Sublime\4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889248"/>
              <a:ext cx="6955499" cy="48440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16858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323528" y="44624"/>
            <a:ext cx="8568952" cy="7128792"/>
            <a:chOff x="611560" y="44624"/>
            <a:chExt cx="8568952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4624"/>
              <a:ext cx="8568952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2" name="Picture 2" descr="C:\Users\capiA\Desktop\Sublime\4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1196752"/>
              <a:ext cx="6345113" cy="4790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683568" y="-27384"/>
            <a:ext cx="784887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What</a:t>
            </a:r>
            <a:r>
              <a:rPr lang="es-MX" sz="2000" b="1" dirty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 I </a:t>
            </a:r>
            <a:r>
              <a:rPr lang="es-MX" sz="2000" b="1" dirty="0" err="1" smtClean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Found</a:t>
            </a:r>
            <a:r>
              <a:rPr lang="es-MX" sz="2000" b="1" dirty="0" smtClean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>
                    <a:lumMod val="95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latin typeface="Times New Roman"/>
                <a:ea typeface="Times New Roman"/>
                <a:cs typeface="Times New Roman"/>
              </a:rPr>
              <a:t>120x90 cm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453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6165304"/>
            <a:ext cx="856895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Beautiful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End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109 x 60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180528" y="188640"/>
            <a:ext cx="9361040" cy="6120680"/>
            <a:chOff x="-180528" y="-171400"/>
            <a:chExt cx="9361040" cy="6120680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171400"/>
              <a:ext cx="9361040" cy="6120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746" name="Picture 2" descr="C:\Users\capiA\Desktop\Sublime\4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0242" y="908720"/>
              <a:ext cx="7097105" cy="39604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6361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683568" y="44624"/>
            <a:ext cx="7810188" cy="7128792"/>
            <a:chOff x="1442332" y="-99392"/>
            <a:chExt cx="7810188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2332" y="-99392"/>
              <a:ext cx="781018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770" name="Picture 2" descr="C:\Users\capiA\Desktop\Sublime\4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 contras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9990" y="1052736"/>
              <a:ext cx="5786570" cy="4824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971600" y="44624"/>
            <a:ext cx="7200800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Everything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In 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Time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40x30cm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239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180528" y="-243408"/>
            <a:ext cx="9433048" cy="7108858"/>
            <a:chOff x="-180528" y="-99392"/>
            <a:chExt cx="9433048" cy="7108858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99392"/>
              <a:ext cx="9433048" cy="71088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890" name="Picture 2" descr="C:\Users\capiA\Desktop\Sublime\4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980728"/>
              <a:ext cx="7192301" cy="4896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51520" y="6439108"/>
            <a:ext cx="864096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Hungry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and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Hunted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180 x 122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622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72008" y="-99392"/>
            <a:ext cx="6732240" cy="7128792"/>
            <a:chOff x="2483768" y="-99392"/>
            <a:chExt cx="6660232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-99392"/>
              <a:ext cx="6660232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62" name="Picture 2" descr="C:\Users\capiA\Desktop\Sublime\5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3" y="1020687"/>
              <a:ext cx="4856583" cy="48565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6372200" y="2850902"/>
            <a:ext cx="27718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High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Fidelity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140x140cm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0035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5496" y="2852936"/>
            <a:ext cx="269979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Life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In Flight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92 x 92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2375248" y="-99392"/>
            <a:ext cx="6768752" cy="7180866"/>
            <a:chOff x="-36512" y="-99392"/>
            <a:chExt cx="6768752" cy="7180866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-99392"/>
              <a:ext cx="6768752" cy="71808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794" name="Picture 2" descr="C:\Users\capiA\Desktop\Sublime\3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9552" y="1020687"/>
              <a:ext cx="4856584" cy="4856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2111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444208" y="2753633"/>
            <a:ext cx="2699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Pursuit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es-MX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Under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Silver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Skies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140 x 140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36512" y="44624"/>
            <a:ext cx="6804248" cy="7128792"/>
            <a:chOff x="2339752" y="44624"/>
            <a:chExt cx="6804248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44624"/>
              <a:ext cx="680424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842" name="Picture 2" descr="C:\Users\capiA\Desktop\Sublime\3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5816" y="1164704"/>
              <a:ext cx="4856584" cy="4856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965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180528" y="44624"/>
            <a:ext cx="9433048" cy="7128792"/>
            <a:chOff x="-252536" y="-99392"/>
            <a:chExt cx="9433048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2536" y="-99392"/>
              <a:ext cx="943304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938" name="Picture 2" descr="C:\Users\capiA\Desktop\Sublime\4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76" y="1046981"/>
              <a:ext cx="7141816" cy="4830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51520" y="-27384"/>
            <a:ext cx="864096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Rising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Sea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180 x 122 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892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2411760" y="-99392"/>
            <a:ext cx="6732240" cy="7128792"/>
            <a:chOff x="2411760" y="-99392"/>
            <a:chExt cx="6732240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60" y="-99392"/>
              <a:ext cx="6732240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866" name="Picture 2" descr="C:\Users\capiA\Desktop\Sublime\4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7824" y="1020688"/>
              <a:ext cx="4856584" cy="4856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0" y="2852936"/>
            <a:ext cx="27718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Walk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Alone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140 x 140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51151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180528" y="-243408"/>
            <a:ext cx="9505056" cy="7128792"/>
            <a:chOff x="-180528" y="-99392"/>
            <a:chExt cx="9505056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99392"/>
              <a:ext cx="9505056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914" name="Picture 2" descr="C:\Users\capiA\Desktop\Sublime\4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1288" y="1052736"/>
              <a:ext cx="7109840" cy="4824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51520" y="6439108"/>
            <a:ext cx="864096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The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Adoration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of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Youth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122 x 180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2674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252536" y="44624"/>
            <a:ext cx="9577064" cy="7128792"/>
            <a:chOff x="-324544" y="-99392"/>
            <a:chExt cx="9577064" cy="7128792"/>
          </a:xfrm>
        </p:grpSpPr>
        <p:pic>
          <p:nvPicPr>
            <p:cNvPr id="4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-99392"/>
              <a:ext cx="9577064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818" name="Picture 2" descr="C:\Users\capiA\Desktop\Sublime\3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037456"/>
              <a:ext cx="7132360" cy="4839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683568" y="-27384"/>
            <a:ext cx="784887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Killing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Me </a:t>
            </a:r>
            <a:r>
              <a:rPr lang="es-MX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Softly</a:t>
            </a:r>
            <a:r>
              <a:rPr lang="es-MX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180 x 122 cm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8802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996600"/>
            </a:gs>
            <a:gs pos="55000">
              <a:srgbClr val="FF0000"/>
            </a:gs>
            <a:gs pos="90000">
              <a:schemeClr val="accent3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52400" y="819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0480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971600" y="2852936"/>
            <a:ext cx="201622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MX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Forever</a:t>
            </a:r>
            <a:r>
              <a:rPr lang="es-MX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Son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oil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on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canvas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es-MX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Size</a:t>
            </a:r>
            <a:r>
              <a:rPr lang="es-MX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: </a:t>
            </a:r>
            <a:r>
              <a:rPr lang="es-MX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60 x 80 cm</a:t>
            </a:r>
            <a:endParaRPr lang="es-MX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3347864" y="-99392"/>
            <a:ext cx="4968552" cy="7128792"/>
            <a:chOff x="3347864" y="-99392"/>
            <a:chExt cx="4968552" cy="7128792"/>
          </a:xfrm>
        </p:grpSpPr>
        <p:pic>
          <p:nvPicPr>
            <p:cNvPr id="7" name="Picture 8" descr="E:\Marcos\marco-de-madera-moldeada azul 448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900" r="100000">
                          <a14:foregroundMark x1="23753" y1="5655" x2="23753" y2="5655"/>
                          <a14:foregroundMark x1="33254" y1="5952" x2="33254" y2="5952"/>
                          <a14:foregroundMark x1="24228" y1="89881" x2="24228" y2="89881"/>
                          <a14:foregroundMark x1="31829" y1="94345" x2="31829" y2="94345"/>
                          <a14:foregroundMark x1="51069" y1="93750" x2="51069" y2="93750"/>
                          <a14:foregroundMark x1="54394" y1="93750" x2="54394" y2="93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64" y="-99392"/>
              <a:ext cx="4968552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986" name="Picture 2" descr="C:\Users\capiA\Desktop\Sublime\5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1052736"/>
              <a:ext cx="3586094" cy="4824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917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">
        <p:fade/>
      </p:transition>
    </mc:Choice>
    <mc:Fallback>
      <p:transition spd="slow" advTm="98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09:11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03 de junio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maja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1331</TotalTime>
  <Words>490</Words>
  <Application>Microsoft Office PowerPoint</Application>
  <PresentationFormat>Presentación en pantalla (4:3)</PresentationFormat>
  <Paragraphs>105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2_Tema de Office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111</cp:revision>
  <dcterms:created xsi:type="dcterms:W3CDTF">2015-03-21T13:32:37Z</dcterms:created>
  <dcterms:modified xsi:type="dcterms:W3CDTF">2015-06-03T16:03:44Z</dcterms:modified>
</cp:coreProperties>
</file>