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3"/>
  </p:notesMasterIdLst>
  <p:sldIdLst>
    <p:sldId id="374" r:id="rId3"/>
    <p:sldId id="375" r:id="rId4"/>
    <p:sldId id="404" r:id="rId5"/>
    <p:sldId id="412" r:id="rId6"/>
    <p:sldId id="390" r:id="rId7"/>
    <p:sldId id="392" r:id="rId8"/>
    <p:sldId id="394" r:id="rId9"/>
    <p:sldId id="396" r:id="rId10"/>
    <p:sldId id="256" r:id="rId11"/>
    <p:sldId id="257" r:id="rId12"/>
    <p:sldId id="410" r:id="rId13"/>
    <p:sldId id="260" r:id="rId14"/>
    <p:sldId id="261" r:id="rId15"/>
    <p:sldId id="262" r:id="rId16"/>
    <p:sldId id="263" r:id="rId17"/>
    <p:sldId id="265" r:id="rId18"/>
    <p:sldId id="266" r:id="rId19"/>
    <p:sldId id="267" r:id="rId20"/>
    <p:sldId id="268" r:id="rId21"/>
    <p:sldId id="272" r:id="rId22"/>
    <p:sldId id="273" r:id="rId23"/>
    <p:sldId id="417" r:id="rId24"/>
    <p:sldId id="413" r:id="rId25"/>
    <p:sldId id="414" r:id="rId26"/>
    <p:sldId id="281" r:id="rId27"/>
    <p:sldId id="415" r:id="rId28"/>
    <p:sldId id="279" r:id="rId29"/>
    <p:sldId id="278" r:id="rId30"/>
    <p:sldId id="258" r:id="rId31"/>
    <p:sldId id="399" r:id="rId32"/>
    <p:sldId id="277" r:id="rId33"/>
    <p:sldId id="276" r:id="rId34"/>
    <p:sldId id="275" r:id="rId35"/>
    <p:sldId id="306" r:id="rId36"/>
    <p:sldId id="405" r:id="rId37"/>
    <p:sldId id="406" r:id="rId38"/>
    <p:sldId id="407" r:id="rId39"/>
    <p:sldId id="307" r:id="rId40"/>
    <p:sldId id="302" r:id="rId41"/>
    <p:sldId id="298" r:id="rId42"/>
    <p:sldId id="300" r:id="rId43"/>
    <p:sldId id="297" r:id="rId44"/>
    <p:sldId id="296" r:id="rId45"/>
    <p:sldId id="295" r:id="rId46"/>
    <p:sldId id="294" r:id="rId47"/>
    <p:sldId id="373" r:id="rId48"/>
    <p:sldId id="293" r:id="rId49"/>
    <p:sldId id="292" r:id="rId50"/>
    <p:sldId id="291" r:id="rId51"/>
    <p:sldId id="288" r:id="rId52"/>
    <p:sldId id="286" r:id="rId53"/>
    <p:sldId id="287" r:id="rId54"/>
    <p:sldId id="284" r:id="rId55"/>
    <p:sldId id="283" r:id="rId56"/>
    <p:sldId id="282" r:id="rId57"/>
    <p:sldId id="369" r:id="rId58"/>
    <p:sldId id="366" r:id="rId59"/>
    <p:sldId id="367" r:id="rId60"/>
    <p:sldId id="372" r:id="rId61"/>
    <p:sldId id="365" r:id="rId62"/>
    <p:sldId id="362" r:id="rId63"/>
    <p:sldId id="364" r:id="rId64"/>
    <p:sldId id="363" r:id="rId65"/>
    <p:sldId id="361" r:id="rId66"/>
    <p:sldId id="360" r:id="rId67"/>
    <p:sldId id="359" r:id="rId68"/>
    <p:sldId id="357" r:id="rId69"/>
    <p:sldId id="376" r:id="rId70"/>
    <p:sldId id="411" r:id="rId71"/>
    <p:sldId id="416" r:id="rId72"/>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y3Y/cH/zlmdF5D6ZUZ95Zw==" hashData="jp74R/hQGSXZjogrGvydUXw4rb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258" autoAdjust="0"/>
    <p:restoredTop sz="94660"/>
  </p:normalViewPr>
  <p:slideViewPr>
    <p:cSldViewPr>
      <p:cViewPr>
        <p:scale>
          <a:sx n="60" d="100"/>
          <a:sy n="60" d="100"/>
        </p:scale>
        <p:origin x="-763" y="-59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BC613A08-E613-47C2-BC6C-031AA49B7D52}" type="datetimeFigureOut">
              <a:rPr lang="es-ES"/>
              <a:pPr>
                <a:defRPr/>
              </a:pPr>
              <a:t>21/09/2022</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BF8C90E1-3CB1-4313-843B-13CA0918DA99}" type="slidenum">
              <a:rPr lang="es-ES"/>
              <a:pPr>
                <a:defRPr/>
              </a:pPr>
              <a:t>‹Nº›</a:t>
            </a:fld>
            <a:endParaRPr lang="es-ES"/>
          </a:p>
        </p:txBody>
      </p:sp>
    </p:spTree>
    <p:extLst>
      <p:ext uri="{BB962C8B-B14F-4D97-AF65-F5344CB8AC3E}">
        <p14:creationId xmlns:p14="http://schemas.microsoft.com/office/powerpoint/2010/main" val="24556745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168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7168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D3939A6-A236-4F62-B3C1-9D0905D16F28}" type="slidenum">
              <a:rPr lang="es-ES" smtClean="0"/>
              <a:pPr/>
              <a:t>2</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270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270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B22923C-4440-4E68-B5AE-75EC21D6441C}" type="slidenum">
              <a:rPr lang="es-ES" smtClean="0"/>
              <a:pPr/>
              <a:t>9</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FE77B555-AF74-41B6-A776-B5A72FAB0459}" type="datetimeFigureOut">
              <a:rPr lang="es-ES"/>
              <a:pPr>
                <a:defRPr/>
              </a:pPr>
              <a:t>21/09/2022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1AEA8F2-4244-4077-9CBC-F007C4D003A9}" type="slidenum">
              <a:rPr lang="es-ES"/>
              <a:pPr>
                <a:defRPr/>
              </a:pPr>
              <a:t>‹Nº›</a:t>
            </a:fld>
            <a:endParaRPr lang="es-ES"/>
          </a:p>
        </p:txBody>
      </p:sp>
    </p:spTree>
  </p:cSld>
  <p:clrMapOvr>
    <a:masterClrMapping/>
  </p:clrMapOvr>
  <p:transition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E1F3B25-77B0-4257-90A2-EF9331B6F286}" type="datetimeFigureOut">
              <a:rPr lang="es-ES"/>
              <a:pPr>
                <a:defRPr/>
              </a:pPr>
              <a:t>21/09/2022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33D379C-922B-4592-8202-AE0AEFE09330}" type="slidenum">
              <a:rPr lang="es-ES"/>
              <a:pPr>
                <a:defRPr/>
              </a:pPr>
              <a:t>‹Nº›</a:t>
            </a:fld>
            <a:endParaRPr lang="es-ES"/>
          </a:p>
        </p:txBody>
      </p:sp>
    </p:spTree>
  </p:cSld>
  <p:clrMapOvr>
    <a:masterClrMapping/>
  </p:clrMapOvr>
  <p:transition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12251EA-5419-4F07-8C81-082FD331C54A}" type="datetimeFigureOut">
              <a:rPr lang="es-ES"/>
              <a:pPr>
                <a:defRPr/>
              </a:pPr>
              <a:t>21/09/2022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E4E7FF6-8ABB-4FB6-9A2B-13064781DF2D}" type="slidenum">
              <a:rPr lang="es-ES"/>
              <a:pPr>
                <a:defRPr/>
              </a:pPr>
              <a:t>‹Nº›</a:t>
            </a:fld>
            <a:endParaRPr lang="es-ES"/>
          </a:p>
        </p:txBody>
      </p:sp>
    </p:spTree>
  </p:cSld>
  <p:clrMapOvr>
    <a:masterClrMapping/>
  </p:clrMapOvr>
  <p:transition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7A9FA1B8-052D-4F9A-B754-1E6D33A05733}" type="datetimeFigureOut">
              <a:rPr lang="es-ES"/>
              <a:pPr>
                <a:defRPr/>
              </a:pPr>
              <a:t>21/09/2022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D0745C5-48B5-4A88-8359-B58DCAADB288}" type="slidenum">
              <a:rPr lang="es-ES"/>
              <a:pPr>
                <a:defRPr/>
              </a:pPr>
              <a:t>‹Nº›</a:t>
            </a:fld>
            <a:endParaRPr lang="es-ES"/>
          </a:p>
        </p:txBody>
      </p:sp>
    </p:spTree>
  </p:cSld>
  <p:clrMapOvr>
    <a:masterClrMapping/>
  </p:clrMapOvr>
  <p:transition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E7790D6A-DE9B-4E88-99DA-28992EB1E419}" type="datetimeFigureOut">
              <a:rPr lang="es-ES"/>
              <a:pPr>
                <a:defRPr/>
              </a:pPr>
              <a:t>21/09/2022</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D5B79A82-556D-4A07-8928-BDAD6C786A80}" type="slidenum">
              <a:rPr lang="es-ES"/>
              <a:pPr>
                <a:defRPr/>
              </a:pPr>
              <a:t>‹Nº›</a:t>
            </a:fld>
            <a:endParaRPr lang="es-ES"/>
          </a:p>
        </p:txBody>
      </p:sp>
    </p:spTree>
  </p:cSld>
  <p:clrMapOvr>
    <a:masterClrMapping/>
  </p:clrMapOvr>
  <p:transition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AE2934D6-C4F9-478D-B0E3-B51FB84E961A}" type="datetimeFigureOut">
              <a:rPr lang="es-ES"/>
              <a:pPr>
                <a:defRPr/>
              </a:pPr>
              <a:t>21/09/2022</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A3206801-A3C3-4B38-8686-6482563E407C}" type="slidenum">
              <a:rPr lang="es-ES"/>
              <a:pPr>
                <a:defRPr/>
              </a:pPr>
              <a:t>‹Nº›</a:t>
            </a:fld>
            <a:endParaRPr lang="es-ES"/>
          </a:p>
        </p:txBody>
      </p:sp>
    </p:spTree>
  </p:cSld>
  <p:clrMapOvr>
    <a:masterClrMapping/>
  </p:clrMapOvr>
  <p:transition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EDAAD01-1F6E-4AD1-B26C-8D9A17BA0DF8}" type="datetimeFigureOut">
              <a:rPr lang="es-ES"/>
              <a:pPr>
                <a:defRPr/>
              </a:pPr>
              <a:t>21/09/2022</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08C7E40-ECA1-4293-8920-93F55F2F058C}" type="slidenum">
              <a:rPr lang="es-ES"/>
              <a:pPr>
                <a:defRPr/>
              </a:pPr>
              <a:t>‹Nº›</a:t>
            </a:fld>
            <a:endParaRPr lang="es-ES"/>
          </a:p>
        </p:txBody>
      </p:sp>
    </p:spTree>
  </p:cSld>
  <p:clrMapOvr>
    <a:masterClrMapping/>
  </p:clrMapOvr>
  <p:transition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B1A8C0C-87CA-4263-936E-727D0AE4D3EB}" type="datetimeFigureOut">
              <a:rPr lang="es-ES"/>
              <a:pPr>
                <a:defRPr/>
              </a:pPr>
              <a:t>21/09/2022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C1B931-04F3-4F8C-9372-7C4EE6A950D9}" type="slidenum">
              <a:rPr lang="es-ES"/>
              <a:pPr>
                <a:defRPr/>
              </a:pPr>
              <a:t>‹Nº›</a:t>
            </a:fld>
            <a:endParaRPr lang="es-ES"/>
          </a:p>
        </p:txBody>
      </p:sp>
    </p:spTree>
  </p:cSld>
  <p:clrMapOvr>
    <a:masterClrMapping/>
  </p:clrMapOvr>
  <p:transition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745E6E1-2D61-472D-873F-ABDF8AFF31F7}" type="datetimeFigureOut">
              <a:rPr lang="es-ES"/>
              <a:pPr>
                <a:defRPr/>
              </a:pPr>
              <a:t>21/09/2022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88B822A-5D11-4FDF-B065-3C22BA3958D0}" type="slidenum">
              <a:rPr lang="es-ES"/>
              <a:pPr>
                <a:defRPr/>
              </a:pPr>
              <a:t>‹Nº›</a:t>
            </a:fld>
            <a:endParaRPr lang="es-ES"/>
          </a:p>
        </p:txBody>
      </p:sp>
    </p:spTree>
  </p:cSld>
  <p:clrMapOvr>
    <a:masterClrMapping/>
  </p:clrMapOvr>
  <p:transition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4BFF448-C1F4-4593-AF38-5A720439F254}" type="datetimeFigureOut">
              <a:rPr lang="es-ES"/>
              <a:pPr>
                <a:defRPr/>
              </a:pPr>
              <a:t>21/09/2022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82E73DB-A662-4E9A-9E29-BA4D40095C85}" type="slidenum">
              <a:rPr lang="es-ES"/>
              <a:pPr>
                <a:defRPr/>
              </a:pPr>
              <a:t>‹Nº›</a:t>
            </a:fld>
            <a:endParaRPr lang="es-ES"/>
          </a:p>
        </p:txBody>
      </p:sp>
    </p:spTree>
  </p:cSld>
  <p:clrMapOvr>
    <a:masterClrMapping/>
  </p:clrMapOvr>
  <p:transition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D57DCED-A92E-4212-A0BD-31473BA3B9BE}" type="datetimeFigureOut">
              <a:rPr lang="es-ES"/>
              <a:pPr>
                <a:defRPr/>
              </a:pPr>
              <a:t>21/09/2022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ED47200-CF8F-4CC8-A8E1-32171DBFB758}" type="slidenum">
              <a:rPr lang="es-ES"/>
              <a:pPr>
                <a:defRPr/>
              </a:pPr>
              <a:t>‹Nº›</a:t>
            </a:fld>
            <a:endParaRPr lang="es-ES"/>
          </a:p>
        </p:txBody>
      </p:sp>
    </p:spTree>
  </p:cSld>
  <p:clrMapOvr>
    <a:masterClrMapping/>
  </p:clrMapOvr>
  <p:transition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0423235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432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7C06EB1F-7E8B-4D23-8D0F-7C97D1B09080}" type="datetimeFigureOut">
              <a:rPr lang="es-ES"/>
              <a:pPr>
                <a:defRPr/>
              </a:pPr>
              <a:t>21/09/2022</a:t>
            </a:fld>
            <a:endParaRPr lang="es-ES"/>
          </a:p>
        </p:txBody>
      </p:sp>
      <p:sp>
        <p:nvSpPr>
          <p:cNvPr id="5" name="4 Marcador de pie de página"/>
          <p:cNvSpPr>
            <a:spLocks noGrp="1"/>
          </p:cNvSpPr>
          <p:nvPr>
            <p:ph type="ftr" sz="quarter" idx="3"/>
          </p:nvPr>
        </p:nvSpPr>
        <p:spPr>
          <a:xfrm>
            <a:off x="3124200" y="4767739"/>
            <a:ext cx="2895600" cy="27432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739"/>
            <a:ext cx="2133600" cy="27432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E843F676-37FF-44CE-9AAF-D19081B5C860}"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8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audio" Target="../media/audio1.wav"/><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audio" Target="../media/audio2.wav"/></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2.xml"/><Relationship Id="rId4" Type="http://schemas.openxmlformats.org/officeDocument/2006/relationships/audio" Target="../media/audio3.wav"/></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71.jp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7 Imagen" descr="Cielo estrellado.jpg"/>
          <p:cNvPicPr>
            <a:picLocks noChangeAspect="1"/>
          </p:cNvPicPr>
          <p:nvPr/>
        </p:nvPicPr>
        <p:blipFill>
          <a:blip r:embed="rId2"/>
          <a:srcRect/>
          <a:stretch>
            <a:fillRect/>
          </a:stretch>
        </p:blipFill>
        <p:spPr bwMode="auto">
          <a:xfrm>
            <a:off x="0" y="0"/>
            <a:ext cx="9144000" cy="5130642"/>
          </a:xfrm>
          <a:prstGeom prst="rect">
            <a:avLst/>
          </a:prstGeom>
          <a:noFill/>
          <a:ln w="9525">
            <a:noFill/>
            <a:miter lim="800000"/>
            <a:headEnd/>
            <a:tailEnd/>
          </a:ln>
        </p:spPr>
      </p:pic>
      <p:sp>
        <p:nvSpPr>
          <p:cNvPr id="87043" name="WordArt 3"/>
          <p:cNvSpPr>
            <a:spLocks noChangeArrowheads="1" noChangeShapeType="1" noTextEdit="1"/>
          </p:cNvSpPr>
          <p:nvPr/>
        </p:nvSpPr>
        <p:spPr bwMode="auto">
          <a:xfrm>
            <a:off x="846659" y="1965316"/>
            <a:ext cx="7343775" cy="1092872"/>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h="25400" prst="softRound"/>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55000" endA="50" endPos="85000" dir="5400000" sy="-100000" algn="bl" rotWithShape="0"/>
                </a:effectLst>
                <a:latin typeface="Times New Roman"/>
                <a:cs typeface="Times New Roman"/>
              </a:rPr>
              <a:t>SUPERMAN QUE ESTÁS EN LOS CIELOS    </a:t>
            </a:r>
          </a:p>
        </p:txBody>
      </p:sp>
      <p:sp>
        <p:nvSpPr>
          <p:cNvPr id="8" name="WordArt 3"/>
          <p:cNvSpPr>
            <a:spLocks noChangeArrowheads="1" noChangeShapeType="1" noTextEdit="1"/>
          </p:cNvSpPr>
          <p:nvPr/>
        </p:nvSpPr>
        <p:spPr bwMode="auto">
          <a:xfrm>
            <a:off x="1033177" y="2138434"/>
            <a:ext cx="6970737" cy="1092872"/>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h="25400" prst="softRound"/>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55000" endA="50" endPos="85000" dir="5400000" sy="-100000" algn="bl" rotWithShape="0"/>
                </a:effectLst>
                <a:latin typeface="Times New Roman"/>
                <a:cs typeface="Times New Roman"/>
              </a:rPr>
              <a:t>Esplendor y Tragedia  </a:t>
            </a:r>
            <a:endParaRPr lang="es-ES" sz="3600" kern="10" dirty="0">
              <a:ln w="9525">
                <a:round/>
                <a:headEnd/>
                <a:tailEnd/>
              </a:ln>
              <a:gradFill rotWithShape="1">
                <a:gsLst>
                  <a:gs pos="0">
                    <a:srgbClr val="FFFFCC"/>
                  </a:gs>
                  <a:gs pos="100000">
                    <a:srgbClr val="FF9999"/>
                  </a:gs>
                </a:gsLst>
                <a:lin ang="5400000" scaled="1"/>
              </a:gradFill>
              <a:effectLst>
                <a:reflection blurRad="6350" stA="55000" endA="50" endPos="85000" dir="5400000" sy="-100000" algn="bl" rotWithShape="0"/>
              </a:effectLst>
              <a:latin typeface="Times New Roman"/>
              <a:cs typeface="Times New Roman"/>
            </a:endParaRPr>
          </a:p>
        </p:txBody>
      </p:sp>
      <p:sp>
        <p:nvSpPr>
          <p:cNvPr id="87044" name="WordArt 4"/>
          <p:cNvSpPr>
            <a:spLocks noChangeArrowheads="1" noChangeShapeType="1" noTextEdit="1"/>
          </p:cNvSpPr>
          <p:nvPr/>
        </p:nvSpPr>
        <p:spPr bwMode="auto">
          <a:xfrm>
            <a:off x="785786" y="2250279"/>
            <a:ext cx="7429552" cy="930821"/>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55000" endA="50" endPos="85000" dir="5400000" sy="-100000" algn="bl" rotWithShape="0"/>
                </a:effectLst>
                <a:latin typeface="Arial Black"/>
                <a:cs typeface="+mn-cs"/>
              </a:rPr>
              <a:t>Fotografía Recopilada de la Red </a:t>
            </a:r>
          </a:p>
        </p:txBody>
      </p:sp>
      <p:sp>
        <p:nvSpPr>
          <p:cNvPr id="87045" name="WordArt 5"/>
          <p:cNvSpPr>
            <a:spLocks noChangeArrowheads="1" noChangeShapeType="1" noTextEdit="1"/>
          </p:cNvSpPr>
          <p:nvPr/>
        </p:nvSpPr>
        <p:spPr bwMode="auto">
          <a:xfrm>
            <a:off x="571472" y="2378867"/>
            <a:ext cx="8001056" cy="835825"/>
          </a:xfrm>
          <a:prstGeom prst="rect">
            <a:avLst/>
          </a:prstGeom>
        </p:spPr>
        <p:txBody>
          <a:bodyPr wrap="none" fromWordArt="1">
            <a:prstTxWarp prst="textFadeUp">
              <a:avLst>
                <a:gd name="adj" fmla="val 588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55000" endA="50" endPos="85000" dir="5400000" sy="-100000" algn="bl" rotWithShape="0"/>
                </a:effectLst>
                <a:latin typeface="Arial Black"/>
                <a:cs typeface="+mn-cs"/>
              </a:rPr>
              <a:t>Creación y Diseño: </a:t>
            </a:r>
          </a:p>
        </p:txBody>
      </p:sp>
      <p:sp>
        <p:nvSpPr>
          <p:cNvPr id="87046" name="WordArt 6"/>
          <p:cNvSpPr>
            <a:spLocks noChangeArrowheads="1" noChangeShapeType="1" noTextEdit="1"/>
          </p:cNvSpPr>
          <p:nvPr/>
        </p:nvSpPr>
        <p:spPr bwMode="auto">
          <a:xfrm>
            <a:off x="928662" y="2571750"/>
            <a:ext cx="7143800" cy="659556"/>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a:t>
            </a:r>
            <a:r>
              <a:rPr lang="es-ES" sz="3600" b="1"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55000" endA="50" endPos="85000" dir="5400000" sy="-100000" algn="bl" rotWithShape="0"/>
                </a:effectLst>
                <a:latin typeface="High Tower Text"/>
                <a:cs typeface="+mn-cs"/>
              </a:rPr>
              <a:t>V I C E N T E  G A R C Í A  </a:t>
            </a:r>
          </a:p>
        </p:txBody>
      </p:sp>
      <p:sp>
        <p:nvSpPr>
          <p:cNvPr id="87047" name="WordArt 7"/>
          <p:cNvSpPr>
            <a:spLocks noChangeArrowheads="1" noChangeShapeType="1" noTextEdit="1"/>
          </p:cNvSpPr>
          <p:nvPr/>
        </p:nvSpPr>
        <p:spPr bwMode="auto">
          <a:xfrm>
            <a:off x="1714480" y="2507456"/>
            <a:ext cx="5429288" cy="914949"/>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r>
              <a:rPr lang="es-ES" sz="3600" b="1" kern="10" dirty="0">
                <a:ln w="9525">
                  <a:noFill/>
                  <a:round/>
                  <a:headEnd/>
                  <a:tailEnd/>
                </a:ln>
                <a:solidFill>
                  <a:srgbClr val="FFFFFF"/>
                </a:solidFill>
                <a:effectLst>
                  <a:prstShdw prst="shdw17" dist="17961" dir="13500000">
                    <a:srgbClr val="999999"/>
                  </a:prstShdw>
                  <a:reflection blurRad="6350" stA="55000" endA="50" endPos="85000" dir="5400000" sy="-100000" algn="bl" rotWithShape="0"/>
                </a:effectLst>
                <a:latin typeface="High Tower Text"/>
                <a:cs typeface="+mn-cs"/>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p>
        </p:txBody>
      </p:sp>
    </p:spTree>
  </p:cSld>
  <p:clrMapOvr>
    <a:masterClrMapping/>
  </p:clrMapOvr>
  <mc:AlternateContent xmlns:mc="http://schemas.openxmlformats.org/markup-compatibility/2006" xmlns:p14="http://schemas.microsoft.com/office/powerpoint/2010/main">
    <mc:Choice Requires="p14">
      <p:transition spd="slow" p14:dur="2000" advTm="39000">
        <p14:vortex dir="r"/>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3000" fill="hold"/>
                                        <p:tgtEl>
                                          <p:spTgt spid="87043"/>
                                        </p:tgtEl>
                                        <p:attrNameLst>
                                          <p:attrName>ppt_w</p:attrName>
                                        </p:attrNameLst>
                                      </p:cBhvr>
                                      <p:tavLst>
                                        <p:tav tm="0">
                                          <p:val>
                                            <p:fltVal val="0"/>
                                          </p:val>
                                        </p:tav>
                                        <p:tav tm="100000">
                                          <p:val>
                                            <p:strVal val="#ppt_w"/>
                                          </p:val>
                                        </p:tav>
                                      </p:tavLst>
                                    </p:anim>
                                    <p:anim calcmode="lin" valueType="num">
                                      <p:cBhvr>
                                        <p:cTn id="8" dur="3000" fill="hold"/>
                                        <p:tgtEl>
                                          <p:spTgt spid="87043"/>
                                        </p:tgtEl>
                                        <p:attrNameLst>
                                          <p:attrName>ppt_h</p:attrName>
                                        </p:attrNameLst>
                                      </p:cBhvr>
                                      <p:tavLst>
                                        <p:tav tm="0">
                                          <p:val>
                                            <p:fltVal val="0"/>
                                          </p:val>
                                        </p:tav>
                                        <p:tav tm="100000">
                                          <p:val>
                                            <p:strVal val="#ppt_h"/>
                                          </p:val>
                                        </p:tav>
                                      </p:tavLst>
                                    </p:anim>
                                  </p:childTnLst>
                                </p:cTn>
                              </p:par>
                            </p:childTnLst>
                          </p:cTn>
                        </p:par>
                        <p:par>
                          <p:cTn id="9" fill="hold" nodeType="afterGroup">
                            <p:stCondLst>
                              <p:cond delay="3000"/>
                            </p:stCondLst>
                            <p:childTnLst>
                              <p:par>
                                <p:cTn id="10" presetID="23" presetClass="exit" presetSubtype="16" fill="hold" nodeType="afterEffect">
                                  <p:stCondLst>
                                    <p:cond delay="1000"/>
                                  </p:stCondLst>
                                  <p:childTnLst>
                                    <p:anim calcmode="lin" valueType="num">
                                      <p:cBhvr>
                                        <p:cTn id="11" dur="2000"/>
                                        <p:tgtEl>
                                          <p:spTgt spid="87043"/>
                                        </p:tgtEl>
                                        <p:attrNameLst>
                                          <p:attrName>ppt_w</p:attrName>
                                        </p:attrNameLst>
                                      </p:cBhvr>
                                      <p:tavLst>
                                        <p:tav tm="0">
                                          <p:val>
                                            <p:strVal val="ppt_w"/>
                                          </p:val>
                                        </p:tav>
                                        <p:tav tm="100000">
                                          <p:val>
                                            <p:strVal val="4*ppt_w"/>
                                          </p:val>
                                        </p:tav>
                                      </p:tavLst>
                                    </p:anim>
                                    <p:anim calcmode="lin" valueType="num">
                                      <p:cBhvr>
                                        <p:cTn id="12" dur="2000"/>
                                        <p:tgtEl>
                                          <p:spTgt spid="87043"/>
                                        </p:tgtEl>
                                        <p:attrNameLst>
                                          <p:attrName>ppt_h</p:attrName>
                                        </p:attrNameLst>
                                      </p:cBhvr>
                                      <p:tavLst>
                                        <p:tav tm="0">
                                          <p:val>
                                            <p:strVal val="ppt_h"/>
                                          </p:val>
                                        </p:tav>
                                        <p:tav tm="100000">
                                          <p:val>
                                            <p:strVal val="4*ppt_h"/>
                                          </p:val>
                                        </p:tav>
                                      </p:tavLst>
                                    </p:anim>
                                    <p:set>
                                      <p:cBhvr>
                                        <p:cTn id="13" dur="1" fill="hold">
                                          <p:stCondLst>
                                            <p:cond delay="1999"/>
                                          </p:stCondLst>
                                        </p:cTn>
                                        <p:tgtEl>
                                          <p:spTgt spid="87043"/>
                                        </p:tgtEl>
                                        <p:attrNameLst>
                                          <p:attrName>style.visibility</p:attrName>
                                        </p:attrNameLst>
                                      </p:cBhvr>
                                      <p:to>
                                        <p:strVal val="hidden"/>
                                      </p:to>
                                    </p:set>
                                  </p:childTnLst>
                                </p:cTn>
                              </p:par>
                              <p:par>
                                <p:cTn id="14" presetID="52" presetClass="exit" presetSubtype="0" fill="hold" grpId="0" nodeType="withEffect">
                                  <p:stCondLst>
                                    <p:cond delay="1000"/>
                                  </p:stCondLst>
                                  <p:childTnLst>
                                    <p:animScale>
                                      <p:cBhvr>
                                        <p:cTn id="15" dur="2000" accel="50000">
                                          <p:stCondLst>
                                            <p:cond delay="0"/>
                                          </p:stCondLst>
                                        </p:cTn>
                                        <p:tgtEl>
                                          <p:spTgt spid="8704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6" dur="2000" accel="50000">
                                          <p:stCondLst>
                                            <p:cond delay="0"/>
                                          </p:stCondLst>
                                        </p:cTn>
                                        <p:tgtEl>
                                          <p:spTgt spid="87043"/>
                                        </p:tgtEl>
                                        <p:attrNameLst>
                                          <p:attrName>ppt_x</p:attrName>
                                          <p:attrName>ppt_y</p:attrName>
                                        </p:attrNameLst>
                                      </p:cBhvr>
                                    </p:animMotion>
                                    <p:animEffect transition="out" filter="fade">
                                      <p:cBhvr>
                                        <p:cTn id="17" dur="2000"/>
                                        <p:tgtEl>
                                          <p:spTgt spid="87043"/>
                                        </p:tgtEl>
                                      </p:cBhvr>
                                    </p:animEffect>
                                    <p:set>
                                      <p:cBhvr>
                                        <p:cTn id="18" dur="1" fill="hold">
                                          <p:stCondLst>
                                            <p:cond delay="1999"/>
                                          </p:stCondLst>
                                        </p:cTn>
                                        <p:tgtEl>
                                          <p:spTgt spid="87043"/>
                                        </p:tgtEl>
                                        <p:attrNameLst>
                                          <p:attrName>style.visibility</p:attrName>
                                        </p:attrNameLst>
                                      </p:cBhvr>
                                      <p:to>
                                        <p:strVal val="hidden"/>
                                      </p:to>
                                    </p:set>
                                  </p:childTnLst>
                                </p:cTn>
                              </p:par>
                            </p:childTnLst>
                          </p:cTn>
                        </p:par>
                        <p:par>
                          <p:cTn id="19" fill="hold">
                            <p:stCondLst>
                              <p:cond delay="6000"/>
                            </p:stCondLst>
                            <p:childTnLst>
                              <p:par>
                                <p:cTn id="20" presetID="23" presetClass="entr" presetSubtype="32"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4*#ppt_w"/>
                                          </p:val>
                                        </p:tav>
                                        <p:tav tm="100000">
                                          <p:val>
                                            <p:strVal val="#ppt_w"/>
                                          </p:val>
                                        </p:tav>
                                      </p:tavLst>
                                    </p:anim>
                                    <p:anim calcmode="lin" valueType="num">
                                      <p:cBhvr>
                                        <p:cTn id="23" dur="3000" fill="hold"/>
                                        <p:tgtEl>
                                          <p:spTgt spid="8"/>
                                        </p:tgtEl>
                                        <p:attrNameLst>
                                          <p:attrName>ppt_h</p:attrName>
                                        </p:attrNameLst>
                                      </p:cBhvr>
                                      <p:tavLst>
                                        <p:tav tm="0">
                                          <p:val>
                                            <p:strVal val="4*#ppt_h"/>
                                          </p:val>
                                        </p:tav>
                                        <p:tav tm="100000">
                                          <p:val>
                                            <p:strVal val="#ppt_h"/>
                                          </p:val>
                                        </p:tav>
                                      </p:tavLst>
                                    </p:anim>
                                  </p:childTnLst>
                                </p:cTn>
                              </p:par>
                            </p:childTnLst>
                          </p:cTn>
                        </p:par>
                        <p:par>
                          <p:cTn id="24" fill="hold">
                            <p:stCondLst>
                              <p:cond delay="9500"/>
                            </p:stCondLst>
                            <p:childTnLst>
                              <p:par>
                                <p:cTn id="25" presetID="23" presetClass="exit" presetSubtype="32" fill="hold" nodeType="afterEffect">
                                  <p:stCondLst>
                                    <p:cond delay="1000"/>
                                  </p:stCondLst>
                                  <p:childTnLst>
                                    <p:anim calcmode="lin" valueType="num">
                                      <p:cBhvr>
                                        <p:cTn id="26" dur="2000"/>
                                        <p:tgtEl>
                                          <p:spTgt spid="8"/>
                                        </p:tgtEl>
                                        <p:attrNameLst>
                                          <p:attrName>ppt_w</p:attrName>
                                        </p:attrNameLst>
                                      </p:cBhvr>
                                      <p:tavLst>
                                        <p:tav tm="0">
                                          <p:val>
                                            <p:strVal val="ppt_w"/>
                                          </p:val>
                                        </p:tav>
                                        <p:tav tm="100000">
                                          <p:val>
                                            <p:fltVal val="0"/>
                                          </p:val>
                                        </p:tav>
                                      </p:tavLst>
                                    </p:anim>
                                    <p:anim calcmode="lin" valueType="num">
                                      <p:cBhvr>
                                        <p:cTn id="27" dur="2000"/>
                                        <p:tgtEl>
                                          <p:spTgt spid="8"/>
                                        </p:tgtEl>
                                        <p:attrNameLst>
                                          <p:attrName>ppt_h</p:attrName>
                                        </p:attrNameLst>
                                      </p:cBhvr>
                                      <p:tavLst>
                                        <p:tav tm="0">
                                          <p:val>
                                            <p:strVal val="ppt_h"/>
                                          </p:val>
                                        </p:tav>
                                        <p:tav tm="100000">
                                          <p:val>
                                            <p:fltVal val="0"/>
                                          </p:val>
                                        </p:tav>
                                      </p:tavLst>
                                    </p:anim>
                                    <p:set>
                                      <p:cBhvr>
                                        <p:cTn id="28" dur="1" fill="hold">
                                          <p:stCondLst>
                                            <p:cond delay="1999"/>
                                          </p:stCondLst>
                                        </p:cTn>
                                        <p:tgtEl>
                                          <p:spTgt spid="8"/>
                                        </p:tgtEl>
                                        <p:attrNameLst>
                                          <p:attrName>style.visibility</p:attrName>
                                        </p:attrNameLst>
                                      </p:cBhvr>
                                      <p:to>
                                        <p:strVal val="hidden"/>
                                      </p:to>
                                    </p:set>
                                  </p:childTnLst>
                                </p:cTn>
                              </p:par>
                              <p:par>
                                <p:cTn id="29" presetID="52" presetClass="exit" presetSubtype="0" fill="hold" grpId="0" nodeType="withEffect">
                                  <p:stCondLst>
                                    <p:cond delay="1000"/>
                                  </p:stCondLst>
                                  <p:childTnLst>
                                    <p:animScale>
                                      <p:cBhvr>
                                        <p:cTn id="30" dur="2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1" dur="2000" accel="50000">
                                          <p:stCondLst>
                                            <p:cond delay="0"/>
                                          </p:stCondLst>
                                        </p:cTn>
                                        <p:tgtEl>
                                          <p:spTgt spid="8"/>
                                        </p:tgtEl>
                                        <p:attrNameLst>
                                          <p:attrName>ppt_x</p:attrName>
                                          <p:attrName>ppt_y</p:attrName>
                                        </p:attrNameLst>
                                      </p:cBhvr>
                                    </p:animMotion>
                                    <p:animEffect transition="out" filter="fade">
                                      <p:cBhvr>
                                        <p:cTn id="32" dur="2000"/>
                                        <p:tgtEl>
                                          <p:spTgt spid="8"/>
                                        </p:tgtEl>
                                      </p:cBhvr>
                                    </p:animEffect>
                                    <p:set>
                                      <p:cBhvr>
                                        <p:cTn id="33" dur="1" fill="hold">
                                          <p:stCondLst>
                                            <p:cond delay="1999"/>
                                          </p:stCondLst>
                                        </p:cTn>
                                        <p:tgtEl>
                                          <p:spTgt spid="8"/>
                                        </p:tgtEl>
                                        <p:attrNameLst>
                                          <p:attrName>style.visibility</p:attrName>
                                        </p:attrNameLst>
                                      </p:cBhvr>
                                      <p:to>
                                        <p:strVal val="hidden"/>
                                      </p:to>
                                    </p:set>
                                  </p:childTnLst>
                                </p:cTn>
                              </p:par>
                            </p:childTnLst>
                          </p:cTn>
                        </p:par>
                        <p:par>
                          <p:cTn id="34" fill="hold">
                            <p:stCondLst>
                              <p:cond delay="12500"/>
                            </p:stCondLst>
                            <p:childTnLst>
                              <p:par>
                                <p:cTn id="35" presetID="23" presetClass="entr" presetSubtype="16" fill="hold" nodeType="afterEffect">
                                  <p:stCondLst>
                                    <p:cond delay="500"/>
                                  </p:stCondLst>
                                  <p:childTnLst>
                                    <p:set>
                                      <p:cBhvr>
                                        <p:cTn id="36" dur="1" fill="hold">
                                          <p:stCondLst>
                                            <p:cond delay="0"/>
                                          </p:stCondLst>
                                        </p:cTn>
                                        <p:tgtEl>
                                          <p:spTgt spid="87044"/>
                                        </p:tgtEl>
                                        <p:attrNameLst>
                                          <p:attrName>style.visibility</p:attrName>
                                        </p:attrNameLst>
                                      </p:cBhvr>
                                      <p:to>
                                        <p:strVal val="visible"/>
                                      </p:to>
                                    </p:set>
                                    <p:anim calcmode="lin" valueType="num">
                                      <p:cBhvr>
                                        <p:cTn id="37" dur="3000" fill="hold"/>
                                        <p:tgtEl>
                                          <p:spTgt spid="87044"/>
                                        </p:tgtEl>
                                        <p:attrNameLst>
                                          <p:attrName>ppt_w</p:attrName>
                                        </p:attrNameLst>
                                      </p:cBhvr>
                                      <p:tavLst>
                                        <p:tav tm="0">
                                          <p:val>
                                            <p:fltVal val="0"/>
                                          </p:val>
                                        </p:tav>
                                        <p:tav tm="100000">
                                          <p:val>
                                            <p:strVal val="#ppt_w"/>
                                          </p:val>
                                        </p:tav>
                                      </p:tavLst>
                                    </p:anim>
                                    <p:anim calcmode="lin" valueType="num">
                                      <p:cBhvr>
                                        <p:cTn id="38" dur="3000" fill="hold"/>
                                        <p:tgtEl>
                                          <p:spTgt spid="87044"/>
                                        </p:tgtEl>
                                        <p:attrNameLst>
                                          <p:attrName>ppt_h</p:attrName>
                                        </p:attrNameLst>
                                      </p:cBhvr>
                                      <p:tavLst>
                                        <p:tav tm="0">
                                          <p:val>
                                            <p:fltVal val="0"/>
                                          </p:val>
                                        </p:tav>
                                        <p:tav tm="100000">
                                          <p:val>
                                            <p:strVal val="#ppt_h"/>
                                          </p:val>
                                        </p:tav>
                                      </p:tavLst>
                                    </p:anim>
                                  </p:childTnLst>
                                </p:cTn>
                              </p:par>
                            </p:childTnLst>
                          </p:cTn>
                        </p:par>
                        <p:par>
                          <p:cTn id="39" fill="hold" nodeType="afterGroup">
                            <p:stCondLst>
                              <p:cond delay="16000"/>
                            </p:stCondLst>
                            <p:childTnLst>
                              <p:par>
                                <p:cTn id="40" presetID="23" presetClass="exit" presetSubtype="16" fill="hold" nodeType="afterEffect">
                                  <p:stCondLst>
                                    <p:cond delay="1000"/>
                                  </p:stCondLst>
                                  <p:childTnLst>
                                    <p:anim calcmode="lin" valueType="num">
                                      <p:cBhvr>
                                        <p:cTn id="41" dur="2000"/>
                                        <p:tgtEl>
                                          <p:spTgt spid="87044"/>
                                        </p:tgtEl>
                                        <p:attrNameLst>
                                          <p:attrName>ppt_w</p:attrName>
                                        </p:attrNameLst>
                                      </p:cBhvr>
                                      <p:tavLst>
                                        <p:tav tm="0">
                                          <p:val>
                                            <p:strVal val="ppt_w"/>
                                          </p:val>
                                        </p:tav>
                                        <p:tav tm="100000">
                                          <p:val>
                                            <p:strVal val="4*ppt_w"/>
                                          </p:val>
                                        </p:tav>
                                      </p:tavLst>
                                    </p:anim>
                                    <p:anim calcmode="lin" valueType="num">
                                      <p:cBhvr>
                                        <p:cTn id="42" dur="2000"/>
                                        <p:tgtEl>
                                          <p:spTgt spid="87044"/>
                                        </p:tgtEl>
                                        <p:attrNameLst>
                                          <p:attrName>ppt_h</p:attrName>
                                        </p:attrNameLst>
                                      </p:cBhvr>
                                      <p:tavLst>
                                        <p:tav tm="0">
                                          <p:val>
                                            <p:strVal val="ppt_h"/>
                                          </p:val>
                                        </p:tav>
                                        <p:tav tm="100000">
                                          <p:val>
                                            <p:strVal val="4*ppt_h"/>
                                          </p:val>
                                        </p:tav>
                                      </p:tavLst>
                                    </p:anim>
                                    <p:set>
                                      <p:cBhvr>
                                        <p:cTn id="43" dur="1" fill="hold">
                                          <p:stCondLst>
                                            <p:cond delay="1999"/>
                                          </p:stCondLst>
                                        </p:cTn>
                                        <p:tgtEl>
                                          <p:spTgt spid="87044"/>
                                        </p:tgtEl>
                                        <p:attrNameLst>
                                          <p:attrName>style.visibility</p:attrName>
                                        </p:attrNameLst>
                                      </p:cBhvr>
                                      <p:to>
                                        <p:strVal val="hidden"/>
                                      </p:to>
                                    </p:set>
                                  </p:childTnLst>
                                </p:cTn>
                              </p:par>
                              <p:par>
                                <p:cTn id="44" presetID="52" presetClass="exit" presetSubtype="0" fill="hold" grpId="0" nodeType="withEffect">
                                  <p:stCondLst>
                                    <p:cond delay="1000"/>
                                  </p:stCondLst>
                                  <p:childTnLst>
                                    <p:animScale>
                                      <p:cBhvr>
                                        <p:cTn id="45" dur="2000" accel="50000">
                                          <p:stCondLst>
                                            <p:cond delay="0"/>
                                          </p:stCondLst>
                                        </p:cTn>
                                        <p:tgtEl>
                                          <p:spTgt spid="8704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6" dur="2000" accel="50000">
                                          <p:stCondLst>
                                            <p:cond delay="0"/>
                                          </p:stCondLst>
                                        </p:cTn>
                                        <p:tgtEl>
                                          <p:spTgt spid="87044"/>
                                        </p:tgtEl>
                                        <p:attrNameLst>
                                          <p:attrName>ppt_x</p:attrName>
                                          <p:attrName>ppt_y</p:attrName>
                                        </p:attrNameLst>
                                      </p:cBhvr>
                                    </p:animMotion>
                                    <p:animEffect transition="out" filter="fade">
                                      <p:cBhvr>
                                        <p:cTn id="47" dur="2000"/>
                                        <p:tgtEl>
                                          <p:spTgt spid="87044"/>
                                        </p:tgtEl>
                                      </p:cBhvr>
                                    </p:animEffect>
                                    <p:set>
                                      <p:cBhvr>
                                        <p:cTn id="48" dur="1" fill="hold">
                                          <p:stCondLst>
                                            <p:cond delay="1999"/>
                                          </p:stCondLst>
                                        </p:cTn>
                                        <p:tgtEl>
                                          <p:spTgt spid="87044"/>
                                        </p:tgtEl>
                                        <p:attrNameLst>
                                          <p:attrName>style.visibility</p:attrName>
                                        </p:attrNameLst>
                                      </p:cBhvr>
                                      <p:to>
                                        <p:strVal val="hidden"/>
                                      </p:to>
                                    </p:set>
                                  </p:childTnLst>
                                </p:cTn>
                              </p:par>
                            </p:childTnLst>
                          </p:cTn>
                        </p:par>
                        <p:par>
                          <p:cTn id="49" fill="hold" nodeType="afterGroup">
                            <p:stCondLst>
                              <p:cond delay="19000"/>
                            </p:stCondLst>
                            <p:childTnLst>
                              <p:par>
                                <p:cTn id="50" presetID="23" presetClass="entr" presetSubtype="16" fill="hold" nodeType="afterEffect">
                                  <p:stCondLst>
                                    <p:cond delay="500"/>
                                  </p:stCondLst>
                                  <p:childTnLst>
                                    <p:set>
                                      <p:cBhvr>
                                        <p:cTn id="51" dur="1" fill="hold">
                                          <p:stCondLst>
                                            <p:cond delay="0"/>
                                          </p:stCondLst>
                                        </p:cTn>
                                        <p:tgtEl>
                                          <p:spTgt spid="87045"/>
                                        </p:tgtEl>
                                        <p:attrNameLst>
                                          <p:attrName>style.visibility</p:attrName>
                                        </p:attrNameLst>
                                      </p:cBhvr>
                                      <p:to>
                                        <p:strVal val="visible"/>
                                      </p:to>
                                    </p:set>
                                    <p:anim calcmode="lin" valueType="num">
                                      <p:cBhvr>
                                        <p:cTn id="52" dur="3000" fill="hold"/>
                                        <p:tgtEl>
                                          <p:spTgt spid="87045"/>
                                        </p:tgtEl>
                                        <p:attrNameLst>
                                          <p:attrName>ppt_w</p:attrName>
                                        </p:attrNameLst>
                                      </p:cBhvr>
                                      <p:tavLst>
                                        <p:tav tm="0">
                                          <p:val>
                                            <p:fltVal val="0"/>
                                          </p:val>
                                        </p:tav>
                                        <p:tav tm="100000">
                                          <p:val>
                                            <p:strVal val="#ppt_w"/>
                                          </p:val>
                                        </p:tav>
                                      </p:tavLst>
                                    </p:anim>
                                    <p:anim calcmode="lin" valueType="num">
                                      <p:cBhvr>
                                        <p:cTn id="53" dur="3000" fill="hold"/>
                                        <p:tgtEl>
                                          <p:spTgt spid="87045"/>
                                        </p:tgtEl>
                                        <p:attrNameLst>
                                          <p:attrName>ppt_h</p:attrName>
                                        </p:attrNameLst>
                                      </p:cBhvr>
                                      <p:tavLst>
                                        <p:tav tm="0">
                                          <p:val>
                                            <p:fltVal val="0"/>
                                          </p:val>
                                        </p:tav>
                                        <p:tav tm="100000">
                                          <p:val>
                                            <p:strVal val="#ppt_h"/>
                                          </p:val>
                                        </p:tav>
                                      </p:tavLst>
                                    </p:anim>
                                  </p:childTnLst>
                                </p:cTn>
                              </p:par>
                            </p:childTnLst>
                          </p:cTn>
                        </p:par>
                        <p:par>
                          <p:cTn id="54" fill="hold" nodeType="afterGroup">
                            <p:stCondLst>
                              <p:cond delay="22500"/>
                            </p:stCondLst>
                            <p:childTnLst>
                              <p:par>
                                <p:cTn id="55" presetID="23" presetClass="exit" presetSubtype="16" fill="hold" nodeType="afterEffect">
                                  <p:stCondLst>
                                    <p:cond delay="1000"/>
                                  </p:stCondLst>
                                  <p:childTnLst>
                                    <p:anim calcmode="lin" valueType="num">
                                      <p:cBhvr>
                                        <p:cTn id="56" dur="2000"/>
                                        <p:tgtEl>
                                          <p:spTgt spid="87045"/>
                                        </p:tgtEl>
                                        <p:attrNameLst>
                                          <p:attrName>ppt_w</p:attrName>
                                        </p:attrNameLst>
                                      </p:cBhvr>
                                      <p:tavLst>
                                        <p:tav tm="0">
                                          <p:val>
                                            <p:strVal val="ppt_w"/>
                                          </p:val>
                                        </p:tav>
                                        <p:tav tm="100000">
                                          <p:val>
                                            <p:strVal val="4*ppt_w"/>
                                          </p:val>
                                        </p:tav>
                                      </p:tavLst>
                                    </p:anim>
                                    <p:anim calcmode="lin" valueType="num">
                                      <p:cBhvr>
                                        <p:cTn id="57" dur="2000"/>
                                        <p:tgtEl>
                                          <p:spTgt spid="87045"/>
                                        </p:tgtEl>
                                        <p:attrNameLst>
                                          <p:attrName>ppt_h</p:attrName>
                                        </p:attrNameLst>
                                      </p:cBhvr>
                                      <p:tavLst>
                                        <p:tav tm="0">
                                          <p:val>
                                            <p:strVal val="ppt_h"/>
                                          </p:val>
                                        </p:tav>
                                        <p:tav tm="100000">
                                          <p:val>
                                            <p:strVal val="4*ppt_h"/>
                                          </p:val>
                                        </p:tav>
                                      </p:tavLst>
                                    </p:anim>
                                    <p:set>
                                      <p:cBhvr>
                                        <p:cTn id="58" dur="1" fill="hold">
                                          <p:stCondLst>
                                            <p:cond delay="1999"/>
                                          </p:stCondLst>
                                        </p:cTn>
                                        <p:tgtEl>
                                          <p:spTgt spid="87045"/>
                                        </p:tgtEl>
                                        <p:attrNameLst>
                                          <p:attrName>style.visibility</p:attrName>
                                        </p:attrNameLst>
                                      </p:cBhvr>
                                      <p:to>
                                        <p:strVal val="hidden"/>
                                      </p:to>
                                    </p:set>
                                  </p:childTnLst>
                                </p:cTn>
                              </p:par>
                              <p:par>
                                <p:cTn id="59" presetID="52" presetClass="exit" presetSubtype="0" fill="hold" grpId="0" nodeType="withEffect">
                                  <p:stCondLst>
                                    <p:cond delay="1000"/>
                                  </p:stCondLst>
                                  <p:childTnLst>
                                    <p:animScale>
                                      <p:cBhvr>
                                        <p:cTn id="60" dur="2000" accel="50000">
                                          <p:stCondLst>
                                            <p:cond delay="0"/>
                                          </p:stCondLst>
                                        </p:cTn>
                                        <p:tgtEl>
                                          <p:spTgt spid="8704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61" dur="2000" accel="50000">
                                          <p:stCondLst>
                                            <p:cond delay="0"/>
                                          </p:stCondLst>
                                        </p:cTn>
                                        <p:tgtEl>
                                          <p:spTgt spid="87045"/>
                                        </p:tgtEl>
                                        <p:attrNameLst>
                                          <p:attrName>ppt_x</p:attrName>
                                          <p:attrName>ppt_y</p:attrName>
                                        </p:attrNameLst>
                                      </p:cBhvr>
                                    </p:animMotion>
                                    <p:animEffect transition="out" filter="fade">
                                      <p:cBhvr>
                                        <p:cTn id="62" dur="2000"/>
                                        <p:tgtEl>
                                          <p:spTgt spid="87045"/>
                                        </p:tgtEl>
                                      </p:cBhvr>
                                    </p:animEffect>
                                    <p:set>
                                      <p:cBhvr>
                                        <p:cTn id="63" dur="1" fill="hold">
                                          <p:stCondLst>
                                            <p:cond delay="1999"/>
                                          </p:stCondLst>
                                        </p:cTn>
                                        <p:tgtEl>
                                          <p:spTgt spid="87045"/>
                                        </p:tgtEl>
                                        <p:attrNameLst>
                                          <p:attrName>style.visibility</p:attrName>
                                        </p:attrNameLst>
                                      </p:cBhvr>
                                      <p:to>
                                        <p:strVal val="hidden"/>
                                      </p:to>
                                    </p:set>
                                  </p:childTnLst>
                                </p:cTn>
                              </p:par>
                            </p:childTnLst>
                          </p:cTn>
                        </p:par>
                        <p:par>
                          <p:cTn id="64" fill="hold">
                            <p:stCondLst>
                              <p:cond delay="25500"/>
                            </p:stCondLst>
                            <p:childTnLst>
                              <p:par>
                                <p:cTn id="65" presetID="23" presetClass="entr" presetSubtype="16" fill="hold" nodeType="afterEffect">
                                  <p:stCondLst>
                                    <p:cond delay="500"/>
                                  </p:stCondLst>
                                  <p:childTnLst>
                                    <p:set>
                                      <p:cBhvr>
                                        <p:cTn id="66" dur="1" fill="hold">
                                          <p:stCondLst>
                                            <p:cond delay="0"/>
                                          </p:stCondLst>
                                        </p:cTn>
                                        <p:tgtEl>
                                          <p:spTgt spid="87046"/>
                                        </p:tgtEl>
                                        <p:attrNameLst>
                                          <p:attrName>style.visibility</p:attrName>
                                        </p:attrNameLst>
                                      </p:cBhvr>
                                      <p:to>
                                        <p:strVal val="visible"/>
                                      </p:to>
                                    </p:set>
                                    <p:anim calcmode="lin" valueType="num">
                                      <p:cBhvr>
                                        <p:cTn id="67" dur="3000" fill="hold"/>
                                        <p:tgtEl>
                                          <p:spTgt spid="87046"/>
                                        </p:tgtEl>
                                        <p:attrNameLst>
                                          <p:attrName>ppt_w</p:attrName>
                                        </p:attrNameLst>
                                      </p:cBhvr>
                                      <p:tavLst>
                                        <p:tav tm="0">
                                          <p:val>
                                            <p:fltVal val="0"/>
                                          </p:val>
                                        </p:tav>
                                        <p:tav tm="100000">
                                          <p:val>
                                            <p:strVal val="#ppt_w"/>
                                          </p:val>
                                        </p:tav>
                                      </p:tavLst>
                                    </p:anim>
                                    <p:anim calcmode="lin" valueType="num">
                                      <p:cBhvr>
                                        <p:cTn id="68" dur="3000" fill="hold"/>
                                        <p:tgtEl>
                                          <p:spTgt spid="87046"/>
                                        </p:tgtEl>
                                        <p:attrNameLst>
                                          <p:attrName>ppt_h</p:attrName>
                                        </p:attrNameLst>
                                      </p:cBhvr>
                                      <p:tavLst>
                                        <p:tav tm="0">
                                          <p:val>
                                            <p:fltVal val="0"/>
                                          </p:val>
                                        </p:tav>
                                        <p:tav tm="100000">
                                          <p:val>
                                            <p:strVal val="#ppt_h"/>
                                          </p:val>
                                        </p:tav>
                                      </p:tavLst>
                                    </p:anim>
                                  </p:childTnLst>
                                </p:cTn>
                              </p:par>
                            </p:childTnLst>
                          </p:cTn>
                        </p:par>
                        <p:par>
                          <p:cTn id="69" fill="hold" nodeType="afterGroup">
                            <p:stCondLst>
                              <p:cond delay="29000"/>
                            </p:stCondLst>
                            <p:childTnLst>
                              <p:par>
                                <p:cTn id="70" presetID="23" presetClass="exit" presetSubtype="16" fill="hold" nodeType="afterEffect">
                                  <p:stCondLst>
                                    <p:cond delay="1000"/>
                                  </p:stCondLst>
                                  <p:childTnLst>
                                    <p:anim calcmode="lin" valueType="num">
                                      <p:cBhvr>
                                        <p:cTn id="71" dur="2000"/>
                                        <p:tgtEl>
                                          <p:spTgt spid="87046"/>
                                        </p:tgtEl>
                                        <p:attrNameLst>
                                          <p:attrName>ppt_w</p:attrName>
                                        </p:attrNameLst>
                                      </p:cBhvr>
                                      <p:tavLst>
                                        <p:tav tm="0">
                                          <p:val>
                                            <p:strVal val="ppt_w"/>
                                          </p:val>
                                        </p:tav>
                                        <p:tav tm="100000">
                                          <p:val>
                                            <p:strVal val="4*ppt_w"/>
                                          </p:val>
                                        </p:tav>
                                      </p:tavLst>
                                    </p:anim>
                                    <p:anim calcmode="lin" valueType="num">
                                      <p:cBhvr>
                                        <p:cTn id="72" dur="2000"/>
                                        <p:tgtEl>
                                          <p:spTgt spid="87046"/>
                                        </p:tgtEl>
                                        <p:attrNameLst>
                                          <p:attrName>ppt_h</p:attrName>
                                        </p:attrNameLst>
                                      </p:cBhvr>
                                      <p:tavLst>
                                        <p:tav tm="0">
                                          <p:val>
                                            <p:strVal val="ppt_h"/>
                                          </p:val>
                                        </p:tav>
                                        <p:tav tm="100000">
                                          <p:val>
                                            <p:strVal val="4*ppt_h"/>
                                          </p:val>
                                        </p:tav>
                                      </p:tavLst>
                                    </p:anim>
                                    <p:set>
                                      <p:cBhvr>
                                        <p:cTn id="73" dur="1" fill="hold">
                                          <p:stCondLst>
                                            <p:cond delay="1999"/>
                                          </p:stCondLst>
                                        </p:cTn>
                                        <p:tgtEl>
                                          <p:spTgt spid="87046"/>
                                        </p:tgtEl>
                                        <p:attrNameLst>
                                          <p:attrName>style.visibility</p:attrName>
                                        </p:attrNameLst>
                                      </p:cBhvr>
                                      <p:to>
                                        <p:strVal val="hidden"/>
                                      </p:to>
                                    </p:set>
                                  </p:childTnLst>
                                </p:cTn>
                              </p:par>
                              <p:par>
                                <p:cTn id="74" presetID="52" presetClass="exit" presetSubtype="0" fill="hold" grpId="0" nodeType="withEffect">
                                  <p:stCondLst>
                                    <p:cond delay="1000"/>
                                  </p:stCondLst>
                                  <p:childTnLst>
                                    <p:animScale>
                                      <p:cBhvr>
                                        <p:cTn id="75" dur="2000" accel="50000">
                                          <p:stCondLst>
                                            <p:cond delay="0"/>
                                          </p:stCondLst>
                                        </p:cTn>
                                        <p:tgtEl>
                                          <p:spTgt spid="8704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6" dur="2000" accel="50000">
                                          <p:stCondLst>
                                            <p:cond delay="0"/>
                                          </p:stCondLst>
                                        </p:cTn>
                                        <p:tgtEl>
                                          <p:spTgt spid="87046"/>
                                        </p:tgtEl>
                                        <p:attrNameLst>
                                          <p:attrName>ppt_x</p:attrName>
                                          <p:attrName>ppt_y</p:attrName>
                                        </p:attrNameLst>
                                      </p:cBhvr>
                                    </p:animMotion>
                                    <p:animEffect transition="out" filter="fade">
                                      <p:cBhvr>
                                        <p:cTn id="77" dur="2000"/>
                                        <p:tgtEl>
                                          <p:spTgt spid="87046"/>
                                        </p:tgtEl>
                                      </p:cBhvr>
                                    </p:animEffect>
                                    <p:set>
                                      <p:cBhvr>
                                        <p:cTn id="78" dur="1" fill="hold">
                                          <p:stCondLst>
                                            <p:cond delay="1999"/>
                                          </p:stCondLst>
                                        </p:cTn>
                                        <p:tgtEl>
                                          <p:spTgt spid="87046"/>
                                        </p:tgtEl>
                                        <p:attrNameLst>
                                          <p:attrName>style.visibility</p:attrName>
                                        </p:attrNameLst>
                                      </p:cBhvr>
                                      <p:to>
                                        <p:strVal val="hidden"/>
                                      </p:to>
                                    </p:set>
                                  </p:childTnLst>
                                </p:cTn>
                              </p:par>
                            </p:childTnLst>
                          </p:cTn>
                        </p:par>
                        <p:par>
                          <p:cTn id="79" fill="hold">
                            <p:stCondLst>
                              <p:cond delay="32000"/>
                            </p:stCondLst>
                            <p:childTnLst>
                              <p:par>
                                <p:cTn id="80" presetID="23" presetClass="entr" presetSubtype="16" repeatCount="3000" fill="hold" nodeType="afterEffect">
                                  <p:stCondLst>
                                    <p:cond delay="500"/>
                                  </p:stCondLst>
                                  <p:childTnLst>
                                    <p:set>
                                      <p:cBhvr>
                                        <p:cTn id="81" dur="1" fill="hold">
                                          <p:stCondLst>
                                            <p:cond delay="0"/>
                                          </p:stCondLst>
                                        </p:cTn>
                                        <p:tgtEl>
                                          <p:spTgt spid="87047"/>
                                        </p:tgtEl>
                                        <p:attrNameLst>
                                          <p:attrName>style.visibility</p:attrName>
                                        </p:attrNameLst>
                                      </p:cBhvr>
                                      <p:to>
                                        <p:strVal val="visible"/>
                                      </p:to>
                                    </p:set>
                                    <p:anim calcmode="lin" valueType="num">
                                      <p:cBhvr>
                                        <p:cTn id="82" dur="1000" fill="hold"/>
                                        <p:tgtEl>
                                          <p:spTgt spid="87047"/>
                                        </p:tgtEl>
                                        <p:attrNameLst>
                                          <p:attrName>ppt_w</p:attrName>
                                        </p:attrNameLst>
                                      </p:cBhvr>
                                      <p:tavLst>
                                        <p:tav tm="0">
                                          <p:val>
                                            <p:fltVal val="0"/>
                                          </p:val>
                                        </p:tav>
                                        <p:tav tm="100000">
                                          <p:val>
                                            <p:strVal val="#ppt_w"/>
                                          </p:val>
                                        </p:tav>
                                      </p:tavLst>
                                    </p:anim>
                                    <p:anim calcmode="lin" valueType="num">
                                      <p:cBhvr>
                                        <p:cTn id="83" dur="1000" fill="hold"/>
                                        <p:tgtEl>
                                          <p:spTgt spid="87047"/>
                                        </p:tgtEl>
                                        <p:attrNameLst>
                                          <p:attrName>ppt_h</p:attrName>
                                        </p:attrNameLst>
                                      </p:cBhvr>
                                      <p:tavLst>
                                        <p:tav tm="0">
                                          <p:val>
                                            <p:fltVal val="0"/>
                                          </p:val>
                                        </p:tav>
                                        <p:tav tm="100000">
                                          <p:val>
                                            <p:strVal val="#ppt_h"/>
                                          </p:val>
                                        </p:tav>
                                      </p:tavLst>
                                    </p:anim>
                                  </p:childTnLst>
                                </p:cTn>
                              </p:par>
                              <p:par>
                                <p:cTn id="84" presetID="23" presetClass="exit" presetSubtype="16" fill="hold" nodeType="withEffect">
                                  <p:stCondLst>
                                    <p:cond delay="3500"/>
                                  </p:stCondLst>
                                  <p:childTnLst>
                                    <p:anim calcmode="lin" valueType="num">
                                      <p:cBhvr>
                                        <p:cTn id="85" dur="1000"/>
                                        <p:tgtEl>
                                          <p:spTgt spid="87047"/>
                                        </p:tgtEl>
                                        <p:attrNameLst>
                                          <p:attrName>ppt_w</p:attrName>
                                        </p:attrNameLst>
                                      </p:cBhvr>
                                      <p:tavLst>
                                        <p:tav tm="0">
                                          <p:val>
                                            <p:strVal val="ppt_w"/>
                                          </p:val>
                                        </p:tav>
                                        <p:tav tm="100000">
                                          <p:val>
                                            <p:strVal val="4*ppt_w"/>
                                          </p:val>
                                        </p:tav>
                                      </p:tavLst>
                                    </p:anim>
                                    <p:anim calcmode="lin" valueType="num">
                                      <p:cBhvr>
                                        <p:cTn id="86" dur="1000"/>
                                        <p:tgtEl>
                                          <p:spTgt spid="87047"/>
                                        </p:tgtEl>
                                        <p:attrNameLst>
                                          <p:attrName>ppt_h</p:attrName>
                                        </p:attrNameLst>
                                      </p:cBhvr>
                                      <p:tavLst>
                                        <p:tav tm="0">
                                          <p:val>
                                            <p:strVal val="ppt_h"/>
                                          </p:val>
                                        </p:tav>
                                        <p:tav tm="100000">
                                          <p:val>
                                            <p:strVal val="4*ppt_h"/>
                                          </p:val>
                                        </p:tav>
                                      </p:tavLst>
                                    </p:anim>
                                    <p:set>
                                      <p:cBhvr>
                                        <p:cTn id="87" dur="1" fill="hold">
                                          <p:stCondLst>
                                            <p:cond delay="999"/>
                                          </p:stCondLst>
                                        </p:cTn>
                                        <p:tgtEl>
                                          <p:spTgt spid="87047"/>
                                        </p:tgtEl>
                                        <p:attrNameLst>
                                          <p:attrName>style.visibility</p:attrName>
                                        </p:attrNameLst>
                                      </p:cBhvr>
                                      <p:to>
                                        <p:strVal val="hidden"/>
                                      </p:to>
                                    </p:set>
                                  </p:childTnLst>
                                </p:cTn>
                              </p:par>
                              <p:par>
                                <p:cTn id="88" presetID="52" presetClass="exit" presetSubtype="0" fill="hold" grpId="0" nodeType="withEffect">
                                  <p:stCondLst>
                                    <p:cond delay="3500"/>
                                  </p:stCondLst>
                                  <p:childTnLst>
                                    <p:animScale>
                                      <p:cBhvr>
                                        <p:cTn id="89" dur="1000" accel="50000">
                                          <p:stCondLst>
                                            <p:cond delay="0"/>
                                          </p:stCondLst>
                                        </p:cTn>
                                        <p:tgtEl>
                                          <p:spTgt spid="8704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90" dur="1000" accel="50000">
                                          <p:stCondLst>
                                            <p:cond delay="0"/>
                                          </p:stCondLst>
                                        </p:cTn>
                                        <p:tgtEl>
                                          <p:spTgt spid="87047"/>
                                        </p:tgtEl>
                                        <p:attrNameLst>
                                          <p:attrName>ppt_x</p:attrName>
                                          <p:attrName>ppt_y</p:attrName>
                                        </p:attrNameLst>
                                      </p:cBhvr>
                                    </p:animMotion>
                                    <p:animEffect transition="out" filter="fade">
                                      <p:cBhvr>
                                        <p:cTn id="91" dur="1000"/>
                                        <p:tgtEl>
                                          <p:spTgt spid="87047"/>
                                        </p:tgtEl>
                                      </p:cBhvr>
                                    </p:animEffect>
                                    <p:set>
                                      <p:cBhvr>
                                        <p:cTn id="92" dur="1" fill="hold">
                                          <p:stCondLst>
                                            <p:cond delay="999"/>
                                          </p:stCondLst>
                                        </p:cTn>
                                        <p:tgtEl>
                                          <p:spTgt spid="870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p:bldP spid="8" grpId="0"/>
      <p:bldP spid="87044" grpId="0"/>
      <p:bldP spid="87045" grpId="0"/>
      <p:bldP spid="87046" grpId="0"/>
      <p:bldP spid="8704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ielo estrellado.jpg"/>
          <p:cNvPicPr>
            <a:picLocks noChangeAspect="1"/>
          </p:cNvPicPr>
          <p:nvPr/>
        </p:nvPicPr>
        <p:blipFill>
          <a:blip r:embed="rId4"/>
          <a:srcRect/>
          <a:stretch>
            <a:fillRect/>
          </a:stretch>
        </p:blipFill>
        <p:spPr bwMode="auto">
          <a:xfrm>
            <a:off x="0" y="0"/>
            <a:ext cx="9144000" cy="5130642"/>
          </a:xfrm>
          <a:prstGeom prst="rect">
            <a:avLst/>
          </a:prstGeom>
          <a:noFill/>
          <a:ln w="9525">
            <a:noFill/>
            <a:miter lim="800000"/>
            <a:headEnd/>
            <a:tailEnd/>
          </a:ln>
        </p:spPr>
      </p:pic>
      <p:sp>
        <p:nvSpPr>
          <p:cNvPr id="7" name="6 Rectángulo"/>
          <p:cNvSpPr/>
          <p:nvPr/>
        </p:nvSpPr>
        <p:spPr>
          <a:xfrm>
            <a:off x="1714481" y="128570"/>
            <a:ext cx="5741043" cy="578630"/>
          </a:xfrm>
          <a:prstGeom prst="rect">
            <a:avLst/>
          </a:prstGeom>
          <a:noFill/>
        </p:spPr>
        <p:txBody>
          <a:bodyPr>
            <a:prstTxWarp prst="textDeflateTop">
              <a:avLst>
                <a:gd name="adj" fmla="val 26182"/>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 </a:t>
            </a:r>
            <a:r>
              <a:rPr lang="es-ES" sz="5400" b="1" dirty="0">
                <a:ln w="11430"/>
                <a:solidFill>
                  <a:schemeClr val="bg2">
                    <a:lumMod val="60000"/>
                    <a:lumOff val="40000"/>
                  </a:schemeClr>
                </a:solidFill>
                <a:effectLst>
                  <a:outerShdw blurRad="50800" dist="39000" dir="5460000" algn="tl">
                    <a:srgbClr val="000000">
                      <a:alpha val="38000"/>
                    </a:srgbClr>
                  </a:outerShdw>
                  <a:reflection blurRad="6350" stA="60000" endA="900" endPos="58000" dir="5400000" sy="-100000" algn="bl" rotWithShape="0"/>
                </a:effectLst>
                <a:latin typeface="+mn-lt"/>
                <a:cs typeface="+mn-cs"/>
              </a:rPr>
              <a:t>INTRODUCCIÓN </a:t>
            </a:r>
            <a:endParaRPr lang="es-ES" sz="5400" b="1" dirty="0">
              <a:ln w="11430"/>
              <a:solidFill>
                <a:schemeClr val="bg2">
                  <a:lumMod val="60000"/>
                  <a:lumOff val="40000"/>
                </a:schemeClr>
              </a:solidFill>
              <a:effectLst>
                <a:outerShdw blurRad="50800" dist="39000" dir="5460000" algn="tl">
                  <a:srgbClr val="000000">
                    <a:alpha val="38000"/>
                  </a:srgbClr>
                </a:outerShdw>
              </a:effectLst>
              <a:latin typeface="+mn-lt"/>
              <a:cs typeface="+mn-cs"/>
            </a:endParaRPr>
          </a:p>
        </p:txBody>
      </p:sp>
      <p:sp>
        <p:nvSpPr>
          <p:cNvPr id="4" name="3 CuadroTexto"/>
          <p:cNvSpPr txBox="1"/>
          <p:nvPr/>
        </p:nvSpPr>
        <p:spPr>
          <a:xfrm>
            <a:off x="428626" y="835819"/>
            <a:ext cx="8429625" cy="2308324"/>
          </a:xfrm>
          <a:prstGeom prst="rect">
            <a:avLst/>
          </a:prstGeom>
          <a:noFill/>
        </p:spPr>
        <p:txBody>
          <a:bodyPr>
            <a:spAutoFit/>
          </a:bodyPr>
          <a:lstStyle/>
          <a:p>
            <a:pPr>
              <a:defRPr/>
            </a:pPr>
            <a:r>
              <a:rPr lang="es-ES" sz="2400" b="1" dirty="0">
                <a:effectLst>
                  <a:glow rad="101600">
                    <a:schemeClr val="accent5">
                      <a:satMod val="175000"/>
                      <a:alpha val="40000"/>
                    </a:schemeClr>
                  </a:glow>
                  <a:outerShdw blurRad="38100" dist="38100" dir="2700000" algn="tl">
                    <a:srgbClr val="000000">
                      <a:alpha val="43137"/>
                    </a:srgbClr>
                  </a:outerShdw>
                </a:effectLst>
                <a:latin typeface="Lucida Bright" pitchFamily="18" charset="0"/>
              </a:rPr>
              <a:t>Todos los seres humanos reaccionan diferente ante un golpe del destino, pero son extraordinarios aquellos seres cuyas crueles tormentas fueron muchas y no arrojaron la toalla, sino que siguieron adelante y utilizaron ese golpe para llevar esperanza a otros.</a:t>
            </a:r>
          </a:p>
        </p:txBody>
      </p:sp>
      <p:sp>
        <p:nvSpPr>
          <p:cNvPr id="5" name="4 CuadroTexto"/>
          <p:cNvSpPr txBox="1"/>
          <p:nvPr/>
        </p:nvSpPr>
        <p:spPr>
          <a:xfrm>
            <a:off x="357189" y="3086100"/>
            <a:ext cx="8358187" cy="1569660"/>
          </a:xfrm>
          <a:prstGeom prst="rect">
            <a:avLst/>
          </a:prstGeom>
          <a:noFill/>
        </p:spPr>
        <p:txBody>
          <a:bodyPr>
            <a:spAutoFit/>
          </a:bodyPr>
          <a:lstStyle/>
          <a:p>
            <a:pPr>
              <a:defRPr/>
            </a:pPr>
            <a:r>
              <a:rPr lang="es-ES" sz="2400" b="1" dirty="0">
                <a:effectLst>
                  <a:glow rad="101600">
                    <a:schemeClr val="accent5">
                      <a:satMod val="175000"/>
                      <a:alpha val="40000"/>
                    </a:schemeClr>
                  </a:glow>
                  <a:outerShdw blurRad="38100" dist="38100" dir="2700000" algn="tl">
                    <a:srgbClr val="000000">
                      <a:alpha val="43137"/>
                    </a:srgbClr>
                  </a:outerShdw>
                </a:effectLst>
                <a:latin typeface="Lucida Bright" pitchFamily="18" charset="0"/>
              </a:rPr>
              <a:t>Corría el año 1952, el mundo de la postguerra intentaba restablecer la convivencia pacífica en medio de ensayos nucleares, la división </a:t>
            </a:r>
          </a:p>
          <a:p>
            <a:pPr>
              <a:defRPr/>
            </a:pPr>
            <a:r>
              <a:rPr lang="es-ES" sz="2400" b="1" dirty="0">
                <a:effectLst>
                  <a:glow rad="101600">
                    <a:schemeClr val="accent5">
                      <a:satMod val="175000"/>
                      <a:alpha val="40000"/>
                    </a:schemeClr>
                  </a:glow>
                  <a:outerShdw blurRad="38100" dist="38100" dir="2700000" algn="tl">
                    <a:srgbClr val="000000">
                      <a:alpha val="43137"/>
                    </a:srgbClr>
                  </a:outerShdw>
                </a:effectLst>
                <a:latin typeface="Lucida Bright" pitchFamily="18" charset="0"/>
              </a:rPr>
              <a:t>territorial y las ideologías políticas.</a:t>
            </a:r>
          </a:p>
        </p:txBody>
      </p:sp>
    </p:spTree>
  </p:cSld>
  <p:clrMapOvr>
    <a:masterClrMapping/>
  </p:clrMapOvr>
  <mc:AlternateContent xmlns:mc="http://schemas.openxmlformats.org/markup-compatibility/2006" xmlns:p14="http://schemas.microsoft.com/office/powerpoint/2010/main">
    <mc:Choice Requires="p14">
      <p:transition spd="slow" p14:dur="2000" advTm="43000">
        <p14:vortex dir="r"/>
        <p:sndAc>
          <p:stSnd>
            <p:snd r:embed="rId3" name="Apertura.wav"/>
          </p:stSnd>
        </p:sndAc>
      </p:transition>
    </mc:Choice>
    <mc:Fallback xmlns="">
      <p:transition spd="slow" advTm="43000">
        <p:fade/>
        <p:sndAc>
          <p:stSnd>
            <p:snd r:embed="rId5" name="Apertur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par>
                          <p:cTn id="8" fill="hold" nodeType="afterGroup">
                            <p:stCondLst>
                              <p:cond delay="2000"/>
                            </p:stCondLst>
                            <p:childTnLst>
                              <p:par>
                                <p:cTn id="9" presetID="55"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2000" fill="hold"/>
                                        <p:tgtEl>
                                          <p:spTgt spid="7"/>
                                        </p:tgtEl>
                                        <p:attrNameLst>
                                          <p:attrName>ppt_w</p:attrName>
                                        </p:attrNameLst>
                                      </p:cBhvr>
                                      <p:tavLst>
                                        <p:tav tm="0">
                                          <p:val>
                                            <p:strVal val="#ppt_w*0.70"/>
                                          </p:val>
                                        </p:tav>
                                        <p:tav tm="100000">
                                          <p:val>
                                            <p:strVal val="#ppt_w"/>
                                          </p:val>
                                        </p:tav>
                                      </p:tavLst>
                                    </p:anim>
                                    <p:anim calcmode="lin" valueType="num">
                                      <p:cBhvr>
                                        <p:cTn id="12" dur="2000" fill="hold"/>
                                        <p:tgtEl>
                                          <p:spTgt spid="7"/>
                                        </p:tgtEl>
                                        <p:attrNameLst>
                                          <p:attrName>ppt_h</p:attrName>
                                        </p:attrNameLst>
                                      </p:cBhvr>
                                      <p:tavLst>
                                        <p:tav tm="0">
                                          <p:val>
                                            <p:strVal val="#ppt_h"/>
                                          </p:val>
                                        </p:tav>
                                        <p:tav tm="100000">
                                          <p:val>
                                            <p:strVal val="#ppt_h"/>
                                          </p:val>
                                        </p:tav>
                                      </p:tavLst>
                                    </p:anim>
                                    <p:animEffect transition="in" filter="fade">
                                      <p:cBhvr>
                                        <p:cTn id="13" dur="2000"/>
                                        <p:tgtEl>
                                          <p:spTgt spid="7"/>
                                        </p:tgtEl>
                                      </p:cBhvr>
                                    </p:animEffect>
                                  </p:childTnLst>
                                </p:cTn>
                              </p:par>
                            </p:childTnLst>
                          </p:cTn>
                        </p:par>
                        <p:par>
                          <p:cTn id="14" fill="hold" nodeType="afterGroup">
                            <p:stCondLst>
                              <p:cond delay="4000"/>
                            </p:stCondLst>
                            <p:childTnLst>
                              <p:par>
                                <p:cTn id="15" presetID="40" presetClass="entr" presetSubtype="0" fill="hold" grpId="0" nodeType="afterEffect">
                                  <p:stCondLst>
                                    <p:cond delay="500"/>
                                  </p:stCondLst>
                                  <p:iterate type="lt">
                                    <p:tmPct val="9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25120"/>
                            </p:stCondLst>
                            <p:childTnLst>
                              <p:par>
                                <p:cTn id="21" presetID="40" presetClass="entr" presetSubtype="0" fill="hold" grpId="0" nodeType="afterEffect">
                                  <p:stCondLst>
                                    <p:cond delay="500"/>
                                  </p:stCondLst>
                                  <p:iterate type="lt">
                                    <p:tmPct val="9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3 Imagen" descr="Cielo estrellado.jpg"/>
          <p:cNvPicPr>
            <a:picLocks noChangeAspect="1"/>
          </p:cNvPicPr>
          <p:nvPr/>
        </p:nvPicPr>
        <p:blipFill>
          <a:blip r:embed="rId3"/>
          <a:srcRect/>
          <a:stretch>
            <a:fillRect/>
          </a:stretch>
        </p:blipFill>
        <p:spPr bwMode="auto">
          <a:xfrm>
            <a:off x="0" y="0"/>
            <a:ext cx="9144000" cy="5130642"/>
          </a:xfrm>
          <a:prstGeom prst="rect">
            <a:avLst/>
          </a:prstGeom>
          <a:noFill/>
          <a:ln w="9525">
            <a:noFill/>
            <a:miter lim="800000"/>
            <a:headEnd/>
            <a:tailEnd/>
          </a:ln>
        </p:spPr>
      </p:pic>
      <p:sp>
        <p:nvSpPr>
          <p:cNvPr id="8" name="7 Rectángulo"/>
          <p:cNvSpPr/>
          <p:nvPr/>
        </p:nvSpPr>
        <p:spPr>
          <a:xfrm>
            <a:off x="1094347" y="2190224"/>
            <a:ext cx="6157776" cy="707886"/>
          </a:xfrm>
          <a:prstGeom prst="rect">
            <a:avLst/>
          </a:prstGeom>
          <a:noFill/>
        </p:spPr>
        <p:txBody>
          <a:bodyPr wrap="none">
            <a:spAutoFit/>
          </a:bodyPr>
          <a:lstStyle/>
          <a:p>
            <a:pPr algn="ctr">
              <a:defRPr/>
            </a:pPr>
            <a:r>
              <a:rPr lang="es-ES" sz="40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CHRISTOPHER  REEVE</a:t>
            </a:r>
          </a:p>
        </p:txBody>
      </p:sp>
      <p:sp>
        <p:nvSpPr>
          <p:cNvPr id="2" name="1 CuadroTexto"/>
          <p:cNvSpPr txBox="1"/>
          <p:nvPr/>
        </p:nvSpPr>
        <p:spPr>
          <a:xfrm>
            <a:off x="1124001" y="1851670"/>
            <a:ext cx="6336702" cy="461665"/>
          </a:xfrm>
          <a:prstGeom prst="rect">
            <a:avLst/>
          </a:prstGeom>
          <a:noFill/>
        </p:spPr>
        <p:txBody>
          <a:bodyPr wrap="square" rtlCol="0">
            <a:spAutoFit/>
          </a:bodyPr>
          <a:lstStyle/>
          <a:p>
            <a:r>
              <a:rPr lang="es-ES" sz="24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latin typeface="Castellar" pitchFamily="18" charset="0"/>
              </a:rPr>
              <a:t>ESTA PRESENTACIÓN ES TODO </a:t>
            </a:r>
            <a:r>
              <a:rPr lang="es-ES" sz="24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latin typeface="Castellar" pitchFamily="18" charset="0"/>
              </a:rPr>
              <a:t>UN</a:t>
            </a:r>
            <a:endParaRPr lang="es-ES" sz="2400" dirty="0"/>
          </a:p>
        </p:txBody>
      </p:sp>
      <p:sp>
        <p:nvSpPr>
          <p:cNvPr id="3" name="2 CuadroTexto"/>
          <p:cNvSpPr txBox="1"/>
          <p:nvPr/>
        </p:nvSpPr>
        <p:spPr>
          <a:xfrm>
            <a:off x="1141018" y="1943110"/>
            <a:ext cx="6336702" cy="461665"/>
          </a:xfrm>
          <a:prstGeom prst="rect">
            <a:avLst/>
          </a:prstGeom>
          <a:noFill/>
        </p:spPr>
        <p:txBody>
          <a:bodyPr wrap="square" rtlCol="0">
            <a:spAutoFit/>
          </a:bodyPr>
          <a:lstStyle/>
          <a:p>
            <a:pPr algn="ctr">
              <a:defRPr/>
            </a:pPr>
            <a:r>
              <a:rPr lang="es-ES" sz="24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latin typeface="Castellar" pitchFamily="18" charset="0"/>
              </a:rPr>
              <a:t>HOMENAGE DEDICADO AL MEJOR </a:t>
            </a:r>
          </a:p>
        </p:txBody>
      </p:sp>
      <p:sp>
        <p:nvSpPr>
          <p:cNvPr id="5" name="4 CuadroTexto"/>
          <p:cNvSpPr txBox="1"/>
          <p:nvPr/>
        </p:nvSpPr>
        <p:spPr>
          <a:xfrm>
            <a:off x="1018147" y="2082502"/>
            <a:ext cx="6582443" cy="461665"/>
          </a:xfrm>
          <a:prstGeom prst="rect">
            <a:avLst/>
          </a:prstGeom>
          <a:noFill/>
        </p:spPr>
        <p:txBody>
          <a:bodyPr wrap="square" rtlCol="0">
            <a:spAutoFit/>
          </a:bodyPr>
          <a:lstStyle/>
          <a:p>
            <a:pPr algn="ctr">
              <a:defRPr/>
            </a:pPr>
            <a:r>
              <a:rPr lang="es-ES" sz="24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latin typeface="Castellar" pitchFamily="18" charset="0"/>
              </a:rPr>
              <a:t>SUPERMAN DE TODOS LOS TIEMPOS.</a:t>
            </a:r>
            <a:endParaRPr lang="es-ES" sz="24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vortex dir="r"/>
        <p:sndAc>
          <p:stSnd loop="1">
            <p:snd r:embed="rId2" name="Apertura2.wav"/>
          </p:stSnd>
        </p:sndAc>
      </p:transition>
    </mc:Choice>
    <mc:Fallback xmlns="">
      <p:transition spd="slow" advTm="23000">
        <p:fade/>
        <p:sndAc>
          <p:stSnd loop="1">
            <p:snd r:embed="rId4" name="Apertura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xit" presetSubtype="16" fill="hold" grpId="1" nodeType="afterEffect">
                                  <p:stCondLst>
                                    <p:cond delay="1000"/>
                                  </p:stCondLst>
                                  <p:childTnLst>
                                    <p:anim calcmode="lin" valueType="num">
                                      <p:cBhvr>
                                        <p:cTn id="11" dur="2000"/>
                                        <p:tgtEl>
                                          <p:spTgt spid="2"/>
                                        </p:tgtEl>
                                        <p:attrNameLst>
                                          <p:attrName>ppt_w</p:attrName>
                                        </p:attrNameLst>
                                      </p:cBhvr>
                                      <p:tavLst>
                                        <p:tav tm="0">
                                          <p:val>
                                            <p:strVal val="ppt_w"/>
                                          </p:val>
                                        </p:tav>
                                        <p:tav tm="100000">
                                          <p:val>
                                            <p:strVal val="4*ppt_w"/>
                                          </p:val>
                                        </p:tav>
                                      </p:tavLst>
                                    </p:anim>
                                    <p:anim calcmode="lin" valueType="num">
                                      <p:cBhvr>
                                        <p:cTn id="12" dur="2000"/>
                                        <p:tgtEl>
                                          <p:spTgt spid="2"/>
                                        </p:tgtEl>
                                        <p:attrNameLst>
                                          <p:attrName>ppt_h</p:attrName>
                                        </p:attrNameLst>
                                      </p:cBhvr>
                                      <p:tavLst>
                                        <p:tav tm="0">
                                          <p:val>
                                            <p:strVal val="ppt_h"/>
                                          </p:val>
                                        </p:tav>
                                        <p:tav tm="100000">
                                          <p:val>
                                            <p:strVal val="4*ppt_h"/>
                                          </p:val>
                                        </p:tav>
                                      </p:tavLst>
                                    </p:anim>
                                    <p:set>
                                      <p:cBhvr>
                                        <p:cTn id="13" dur="1" fill="hold">
                                          <p:stCondLst>
                                            <p:cond delay="1999"/>
                                          </p:stCondLst>
                                        </p:cTn>
                                        <p:tgtEl>
                                          <p:spTgt spid="2"/>
                                        </p:tgtEl>
                                        <p:attrNameLst>
                                          <p:attrName>style.visibility</p:attrName>
                                        </p:attrNameLst>
                                      </p:cBhvr>
                                      <p:to>
                                        <p:strVal val="hidden"/>
                                      </p:to>
                                    </p:set>
                                  </p:childTnLst>
                                </p:cTn>
                              </p:par>
                              <p:par>
                                <p:cTn id="14" presetID="52" presetClass="exit" presetSubtype="0" fill="hold" grpId="2" nodeType="withEffect">
                                  <p:stCondLst>
                                    <p:cond delay="1000"/>
                                  </p:stCondLst>
                                  <p:childTnLst>
                                    <p:animScale>
                                      <p:cBhvr>
                                        <p:cTn id="15" dur="2000" accel="50000">
                                          <p:stCondLst>
                                            <p:cond delay="0"/>
                                          </p:stCondLst>
                                        </p:cTn>
                                        <p:tgtEl>
                                          <p:spTgt spid="2"/>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6" dur="2000" accel="50000">
                                          <p:stCondLst>
                                            <p:cond delay="0"/>
                                          </p:stCondLst>
                                        </p:cTn>
                                        <p:tgtEl>
                                          <p:spTgt spid="2"/>
                                        </p:tgtEl>
                                        <p:attrNameLst>
                                          <p:attrName>ppt_x</p:attrName>
                                          <p:attrName>ppt_y</p:attrName>
                                        </p:attrNameLst>
                                      </p:cBhvr>
                                    </p:animMotion>
                                    <p:animEffect transition="out" filter="fade">
                                      <p:cBhvr>
                                        <p:cTn id="17" dur="2000"/>
                                        <p:tgtEl>
                                          <p:spTgt spid="2"/>
                                        </p:tgtEl>
                                      </p:cBhvr>
                                    </p:animEffect>
                                    <p:set>
                                      <p:cBhvr>
                                        <p:cTn id="18" dur="1" fill="hold">
                                          <p:stCondLst>
                                            <p:cond delay="1999"/>
                                          </p:stCondLst>
                                        </p:cTn>
                                        <p:tgtEl>
                                          <p:spTgt spid="2"/>
                                        </p:tgtEl>
                                        <p:attrNameLst>
                                          <p:attrName>style.visibility</p:attrName>
                                        </p:attrNameLst>
                                      </p:cBhvr>
                                      <p:to>
                                        <p:strVal val="hidden"/>
                                      </p:to>
                                    </p:set>
                                  </p:childTnLst>
                                </p:cTn>
                              </p:par>
                            </p:childTnLst>
                          </p:cTn>
                        </p:par>
                        <p:par>
                          <p:cTn id="19" fill="hold">
                            <p:stCondLst>
                              <p:cond delay="5000"/>
                            </p:stCondLst>
                            <p:childTnLst>
                              <p:par>
                                <p:cTn id="20" presetID="23" presetClass="entr" presetSubtype="16" fill="hold" grpId="0" nodeType="afterEffect">
                                  <p:stCondLst>
                                    <p:cond delay="500"/>
                                  </p:stCondLst>
                                  <p:childTnLst>
                                    <p:set>
                                      <p:cBhvr>
                                        <p:cTn id="21" dur="1" fill="hold">
                                          <p:stCondLst>
                                            <p:cond delay="0"/>
                                          </p:stCondLst>
                                        </p:cTn>
                                        <p:tgtEl>
                                          <p:spTgt spid="3"/>
                                        </p:tgtEl>
                                        <p:attrNameLst>
                                          <p:attrName>style.visibility</p:attrName>
                                        </p:attrNameLst>
                                      </p:cBhvr>
                                      <p:to>
                                        <p:strVal val="visible"/>
                                      </p:to>
                                    </p:set>
                                    <p:anim calcmode="lin" valueType="num">
                                      <p:cBhvr>
                                        <p:cTn id="22" dur="2000" fill="hold"/>
                                        <p:tgtEl>
                                          <p:spTgt spid="3"/>
                                        </p:tgtEl>
                                        <p:attrNameLst>
                                          <p:attrName>ppt_w</p:attrName>
                                        </p:attrNameLst>
                                      </p:cBhvr>
                                      <p:tavLst>
                                        <p:tav tm="0">
                                          <p:val>
                                            <p:fltVal val="0"/>
                                          </p:val>
                                        </p:tav>
                                        <p:tav tm="100000">
                                          <p:val>
                                            <p:strVal val="#ppt_w"/>
                                          </p:val>
                                        </p:tav>
                                      </p:tavLst>
                                    </p:anim>
                                    <p:anim calcmode="lin" valueType="num">
                                      <p:cBhvr>
                                        <p:cTn id="23" dur="2000" fill="hold"/>
                                        <p:tgtEl>
                                          <p:spTgt spid="3"/>
                                        </p:tgtEl>
                                        <p:attrNameLst>
                                          <p:attrName>ppt_h</p:attrName>
                                        </p:attrNameLst>
                                      </p:cBhvr>
                                      <p:tavLst>
                                        <p:tav tm="0">
                                          <p:val>
                                            <p:fltVal val="0"/>
                                          </p:val>
                                        </p:tav>
                                        <p:tav tm="100000">
                                          <p:val>
                                            <p:strVal val="#ppt_h"/>
                                          </p:val>
                                        </p:tav>
                                      </p:tavLst>
                                    </p:anim>
                                  </p:childTnLst>
                                </p:cTn>
                              </p:par>
                            </p:childTnLst>
                          </p:cTn>
                        </p:par>
                        <p:par>
                          <p:cTn id="24" fill="hold">
                            <p:stCondLst>
                              <p:cond delay="7500"/>
                            </p:stCondLst>
                            <p:childTnLst>
                              <p:par>
                                <p:cTn id="25" presetID="23" presetClass="exit" presetSubtype="16" fill="hold" grpId="1" nodeType="afterEffect">
                                  <p:stCondLst>
                                    <p:cond delay="1000"/>
                                  </p:stCondLst>
                                  <p:childTnLst>
                                    <p:anim calcmode="lin" valueType="num">
                                      <p:cBhvr>
                                        <p:cTn id="26" dur="2000"/>
                                        <p:tgtEl>
                                          <p:spTgt spid="3"/>
                                        </p:tgtEl>
                                        <p:attrNameLst>
                                          <p:attrName>ppt_w</p:attrName>
                                        </p:attrNameLst>
                                      </p:cBhvr>
                                      <p:tavLst>
                                        <p:tav tm="0">
                                          <p:val>
                                            <p:strVal val="ppt_w"/>
                                          </p:val>
                                        </p:tav>
                                        <p:tav tm="100000">
                                          <p:val>
                                            <p:strVal val="4*ppt_w"/>
                                          </p:val>
                                        </p:tav>
                                      </p:tavLst>
                                    </p:anim>
                                    <p:anim calcmode="lin" valueType="num">
                                      <p:cBhvr>
                                        <p:cTn id="27" dur="2000"/>
                                        <p:tgtEl>
                                          <p:spTgt spid="3"/>
                                        </p:tgtEl>
                                        <p:attrNameLst>
                                          <p:attrName>ppt_h</p:attrName>
                                        </p:attrNameLst>
                                      </p:cBhvr>
                                      <p:tavLst>
                                        <p:tav tm="0">
                                          <p:val>
                                            <p:strVal val="ppt_h"/>
                                          </p:val>
                                        </p:tav>
                                        <p:tav tm="100000">
                                          <p:val>
                                            <p:strVal val="4*ppt_h"/>
                                          </p:val>
                                        </p:tav>
                                      </p:tavLst>
                                    </p:anim>
                                    <p:set>
                                      <p:cBhvr>
                                        <p:cTn id="28" dur="1" fill="hold">
                                          <p:stCondLst>
                                            <p:cond delay="1999"/>
                                          </p:stCondLst>
                                        </p:cTn>
                                        <p:tgtEl>
                                          <p:spTgt spid="3"/>
                                        </p:tgtEl>
                                        <p:attrNameLst>
                                          <p:attrName>style.visibility</p:attrName>
                                        </p:attrNameLst>
                                      </p:cBhvr>
                                      <p:to>
                                        <p:strVal val="hidden"/>
                                      </p:to>
                                    </p:set>
                                  </p:childTnLst>
                                </p:cTn>
                              </p:par>
                              <p:par>
                                <p:cTn id="29" presetID="52" presetClass="exit" presetSubtype="0" fill="hold" grpId="2" nodeType="withEffect">
                                  <p:stCondLst>
                                    <p:cond delay="1000"/>
                                  </p:stCondLst>
                                  <p:childTnLst>
                                    <p:animScale>
                                      <p:cBhvr>
                                        <p:cTn id="30" dur="2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1" dur="2000" accel="50000">
                                          <p:stCondLst>
                                            <p:cond delay="0"/>
                                          </p:stCondLst>
                                        </p:cTn>
                                        <p:tgtEl>
                                          <p:spTgt spid="3"/>
                                        </p:tgtEl>
                                        <p:attrNameLst>
                                          <p:attrName>ppt_x</p:attrName>
                                          <p:attrName>ppt_y</p:attrName>
                                        </p:attrNameLst>
                                      </p:cBhvr>
                                    </p:animMotion>
                                    <p:animEffect transition="out" filter="fade">
                                      <p:cBhvr>
                                        <p:cTn id="32" dur="2000"/>
                                        <p:tgtEl>
                                          <p:spTgt spid="3"/>
                                        </p:tgtEl>
                                      </p:cBhvr>
                                    </p:animEffect>
                                    <p:set>
                                      <p:cBhvr>
                                        <p:cTn id="33" dur="1" fill="hold">
                                          <p:stCondLst>
                                            <p:cond delay="1999"/>
                                          </p:stCondLst>
                                        </p:cTn>
                                        <p:tgtEl>
                                          <p:spTgt spid="3"/>
                                        </p:tgtEl>
                                        <p:attrNameLst>
                                          <p:attrName>style.visibility</p:attrName>
                                        </p:attrNameLst>
                                      </p:cBhvr>
                                      <p:to>
                                        <p:strVal val="hidden"/>
                                      </p:to>
                                    </p:set>
                                  </p:childTnLst>
                                </p:cTn>
                              </p:par>
                            </p:childTnLst>
                          </p:cTn>
                        </p:par>
                        <p:par>
                          <p:cTn id="34" fill="hold">
                            <p:stCondLst>
                              <p:cond delay="10500"/>
                            </p:stCondLst>
                            <p:childTnLst>
                              <p:par>
                                <p:cTn id="35" presetID="23" presetClass="entr" presetSubtype="16" fill="hold" grpId="0" nodeType="afterEffect">
                                  <p:stCondLst>
                                    <p:cond delay="500"/>
                                  </p:stCondLst>
                                  <p:childTnLst>
                                    <p:set>
                                      <p:cBhvr>
                                        <p:cTn id="36" dur="1" fill="hold">
                                          <p:stCondLst>
                                            <p:cond delay="0"/>
                                          </p:stCondLst>
                                        </p:cTn>
                                        <p:tgtEl>
                                          <p:spTgt spid="5"/>
                                        </p:tgtEl>
                                        <p:attrNameLst>
                                          <p:attrName>style.visibility</p:attrName>
                                        </p:attrNameLst>
                                      </p:cBhvr>
                                      <p:to>
                                        <p:strVal val="visible"/>
                                      </p:to>
                                    </p:set>
                                    <p:anim calcmode="lin" valueType="num">
                                      <p:cBhvr>
                                        <p:cTn id="37" dur="2000" fill="hold"/>
                                        <p:tgtEl>
                                          <p:spTgt spid="5"/>
                                        </p:tgtEl>
                                        <p:attrNameLst>
                                          <p:attrName>ppt_w</p:attrName>
                                        </p:attrNameLst>
                                      </p:cBhvr>
                                      <p:tavLst>
                                        <p:tav tm="0">
                                          <p:val>
                                            <p:fltVal val="0"/>
                                          </p:val>
                                        </p:tav>
                                        <p:tav tm="100000">
                                          <p:val>
                                            <p:strVal val="#ppt_w"/>
                                          </p:val>
                                        </p:tav>
                                      </p:tavLst>
                                    </p:anim>
                                    <p:anim calcmode="lin" valueType="num">
                                      <p:cBhvr>
                                        <p:cTn id="38" dur="2000" fill="hold"/>
                                        <p:tgtEl>
                                          <p:spTgt spid="5"/>
                                        </p:tgtEl>
                                        <p:attrNameLst>
                                          <p:attrName>ppt_h</p:attrName>
                                        </p:attrNameLst>
                                      </p:cBhvr>
                                      <p:tavLst>
                                        <p:tav tm="0">
                                          <p:val>
                                            <p:fltVal val="0"/>
                                          </p:val>
                                        </p:tav>
                                        <p:tav tm="100000">
                                          <p:val>
                                            <p:strVal val="#ppt_h"/>
                                          </p:val>
                                        </p:tav>
                                      </p:tavLst>
                                    </p:anim>
                                  </p:childTnLst>
                                </p:cTn>
                              </p:par>
                            </p:childTnLst>
                          </p:cTn>
                        </p:par>
                        <p:par>
                          <p:cTn id="39" fill="hold">
                            <p:stCondLst>
                              <p:cond delay="13000"/>
                            </p:stCondLst>
                            <p:childTnLst>
                              <p:par>
                                <p:cTn id="40" presetID="23" presetClass="exit" presetSubtype="16" fill="hold" grpId="1" nodeType="afterEffect">
                                  <p:stCondLst>
                                    <p:cond delay="1000"/>
                                  </p:stCondLst>
                                  <p:childTnLst>
                                    <p:anim calcmode="lin" valueType="num">
                                      <p:cBhvr>
                                        <p:cTn id="41" dur="2000"/>
                                        <p:tgtEl>
                                          <p:spTgt spid="5"/>
                                        </p:tgtEl>
                                        <p:attrNameLst>
                                          <p:attrName>ppt_w</p:attrName>
                                        </p:attrNameLst>
                                      </p:cBhvr>
                                      <p:tavLst>
                                        <p:tav tm="0">
                                          <p:val>
                                            <p:strVal val="ppt_w"/>
                                          </p:val>
                                        </p:tav>
                                        <p:tav tm="100000">
                                          <p:val>
                                            <p:strVal val="4*ppt_w"/>
                                          </p:val>
                                        </p:tav>
                                      </p:tavLst>
                                    </p:anim>
                                    <p:anim calcmode="lin" valueType="num">
                                      <p:cBhvr>
                                        <p:cTn id="42" dur="2000"/>
                                        <p:tgtEl>
                                          <p:spTgt spid="5"/>
                                        </p:tgtEl>
                                        <p:attrNameLst>
                                          <p:attrName>ppt_h</p:attrName>
                                        </p:attrNameLst>
                                      </p:cBhvr>
                                      <p:tavLst>
                                        <p:tav tm="0">
                                          <p:val>
                                            <p:strVal val="ppt_h"/>
                                          </p:val>
                                        </p:tav>
                                        <p:tav tm="100000">
                                          <p:val>
                                            <p:strVal val="4*ppt_h"/>
                                          </p:val>
                                        </p:tav>
                                      </p:tavLst>
                                    </p:anim>
                                    <p:set>
                                      <p:cBhvr>
                                        <p:cTn id="43" dur="1" fill="hold">
                                          <p:stCondLst>
                                            <p:cond delay="1999"/>
                                          </p:stCondLst>
                                        </p:cTn>
                                        <p:tgtEl>
                                          <p:spTgt spid="5"/>
                                        </p:tgtEl>
                                        <p:attrNameLst>
                                          <p:attrName>style.visibility</p:attrName>
                                        </p:attrNameLst>
                                      </p:cBhvr>
                                      <p:to>
                                        <p:strVal val="hidden"/>
                                      </p:to>
                                    </p:set>
                                  </p:childTnLst>
                                </p:cTn>
                              </p:par>
                              <p:par>
                                <p:cTn id="44" presetID="52" presetClass="exit" presetSubtype="0" fill="hold" grpId="2" nodeType="withEffect">
                                  <p:stCondLst>
                                    <p:cond delay="1000"/>
                                  </p:stCondLst>
                                  <p:childTnLst>
                                    <p:animScale>
                                      <p:cBhvr>
                                        <p:cTn id="45" dur="2000" accel="50000">
                                          <p:stCondLst>
                                            <p:cond delay="0"/>
                                          </p:stCondLst>
                                        </p:cTn>
                                        <p:tgtEl>
                                          <p:spTgt spid="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6" dur="2000" accel="50000">
                                          <p:stCondLst>
                                            <p:cond delay="0"/>
                                          </p:stCondLst>
                                        </p:cTn>
                                        <p:tgtEl>
                                          <p:spTgt spid="5"/>
                                        </p:tgtEl>
                                        <p:attrNameLst>
                                          <p:attrName>ppt_x</p:attrName>
                                          <p:attrName>ppt_y</p:attrName>
                                        </p:attrNameLst>
                                      </p:cBhvr>
                                    </p:animMotion>
                                    <p:animEffect transition="out" filter="fade">
                                      <p:cBhvr>
                                        <p:cTn id="47" dur="2000"/>
                                        <p:tgtEl>
                                          <p:spTgt spid="5"/>
                                        </p:tgtEl>
                                      </p:cBhvr>
                                    </p:animEffect>
                                    <p:set>
                                      <p:cBhvr>
                                        <p:cTn id="48" dur="1" fill="hold">
                                          <p:stCondLst>
                                            <p:cond delay="1999"/>
                                          </p:stCondLst>
                                        </p:cTn>
                                        <p:tgtEl>
                                          <p:spTgt spid="5"/>
                                        </p:tgtEl>
                                        <p:attrNameLst>
                                          <p:attrName>style.visibility</p:attrName>
                                        </p:attrNameLst>
                                      </p:cBhvr>
                                      <p:to>
                                        <p:strVal val="hidden"/>
                                      </p:to>
                                    </p:set>
                                  </p:childTnLst>
                                </p:cTn>
                              </p:par>
                            </p:childTnLst>
                          </p:cTn>
                        </p:par>
                        <p:par>
                          <p:cTn id="49" fill="hold">
                            <p:stCondLst>
                              <p:cond delay="16000"/>
                            </p:stCondLst>
                            <p:childTnLst>
                              <p:par>
                                <p:cTn id="50" presetID="23" presetClass="entr" presetSubtype="32" fill="hold" grpId="0" nodeType="afterEffect">
                                  <p:stCondLst>
                                    <p:cond delay="500"/>
                                  </p:stCondLst>
                                  <p:childTnLst>
                                    <p:set>
                                      <p:cBhvr>
                                        <p:cTn id="51" dur="1" fill="hold">
                                          <p:stCondLst>
                                            <p:cond delay="0"/>
                                          </p:stCondLst>
                                        </p:cTn>
                                        <p:tgtEl>
                                          <p:spTgt spid="8"/>
                                        </p:tgtEl>
                                        <p:attrNameLst>
                                          <p:attrName>style.visibility</p:attrName>
                                        </p:attrNameLst>
                                      </p:cBhvr>
                                      <p:to>
                                        <p:strVal val="visible"/>
                                      </p:to>
                                    </p:set>
                                    <p:anim calcmode="lin" valueType="num">
                                      <p:cBhvr>
                                        <p:cTn id="52" dur="2000" fill="hold"/>
                                        <p:tgtEl>
                                          <p:spTgt spid="8"/>
                                        </p:tgtEl>
                                        <p:attrNameLst>
                                          <p:attrName>ppt_w</p:attrName>
                                        </p:attrNameLst>
                                      </p:cBhvr>
                                      <p:tavLst>
                                        <p:tav tm="0">
                                          <p:val>
                                            <p:strVal val="4*#ppt_w"/>
                                          </p:val>
                                        </p:tav>
                                        <p:tav tm="100000">
                                          <p:val>
                                            <p:strVal val="#ppt_w"/>
                                          </p:val>
                                        </p:tav>
                                      </p:tavLst>
                                    </p:anim>
                                    <p:anim calcmode="lin" valueType="num">
                                      <p:cBhvr>
                                        <p:cTn id="53" dur="2000" fill="hold"/>
                                        <p:tgtEl>
                                          <p:spTgt spid="8"/>
                                        </p:tgtEl>
                                        <p:attrNameLst>
                                          <p:attrName>ppt_h</p:attrName>
                                        </p:attrNameLst>
                                      </p:cBhvr>
                                      <p:tavLst>
                                        <p:tav tm="0">
                                          <p:val>
                                            <p:strVal val="4*#ppt_h"/>
                                          </p:val>
                                        </p:tav>
                                        <p:tav tm="100000">
                                          <p:val>
                                            <p:strVal val="#ppt_h"/>
                                          </p:val>
                                        </p:tav>
                                      </p:tavLst>
                                    </p:anim>
                                  </p:childTnLst>
                                </p:cTn>
                              </p:par>
                            </p:childTnLst>
                          </p:cTn>
                        </p:par>
                        <p:par>
                          <p:cTn id="54" fill="hold">
                            <p:stCondLst>
                              <p:cond delay="18500"/>
                            </p:stCondLst>
                            <p:childTnLst>
                              <p:par>
                                <p:cTn id="55" presetID="23" presetClass="exit" presetSubtype="32" fill="hold" grpId="1" nodeType="afterEffect">
                                  <p:stCondLst>
                                    <p:cond delay="1000"/>
                                  </p:stCondLst>
                                  <p:childTnLst>
                                    <p:anim calcmode="lin" valueType="num">
                                      <p:cBhvr>
                                        <p:cTn id="56" dur="2000"/>
                                        <p:tgtEl>
                                          <p:spTgt spid="8"/>
                                        </p:tgtEl>
                                        <p:attrNameLst>
                                          <p:attrName>ppt_w</p:attrName>
                                        </p:attrNameLst>
                                      </p:cBhvr>
                                      <p:tavLst>
                                        <p:tav tm="0">
                                          <p:val>
                                            <p:strVal val="ppt_w"/>
                                          </p:val>
                                        </p:tav>
                                        <p:tav tm="100000">
                                          <p:val>
                                            <p:fltVal val="0"/>
                                          </p:val>
                                        </p:tav>
                                      </p:tavLst>
                                    </p:anim>
                                    <p:anim calcmode="lin" valueType="num">
                                      <p:cBhvr>
                                        <p:cTn id="57" dur="2000"/>
                                        <p:tgtEl>
                                          <p:spTgt spid="8"/>
                                        </p:tgtEl>
                                        <p:attrNameLst>
                                          <p:attrName>ppt_h</p:attrName>
                                        </p:attrNameLst>
                                      </p:cBhvr>
                                      <p:tavLst>
                                        <p:tav tm="0">
                                          <p:val>
                                            <p:strVal val="ppt_h"/>
                                          </p:val>
                                        </p:tav>
                                        <p:tav tm="100000">
                                          <p:val>
                                            <p:fltVal val="0"/>
                                          </p:val>
                                        </p:tav>
                                      </p:tavLst>
                                    </p:anim>
                                    <p:set>
                                      <p:cBhvr>
                                        <p:cTn id="58" dur="1" fill="hold">
                                          <p:stCondLst>
                                            <p:cond delay="1999"/>
                                          </p:stCondLst>
                                        </p:cTn>
                                        <p:tgtEl>
                                          <p:spTgt spid="8"/>
                                        </p:tgtEl>
                                        <p:attrNameLst>
                                          <p:attrName>style.visibility</p:attrName>
                                        </p:attrNameLst>
                                      </p:cBhvr>
                                      <p:to>
                                        <p:strVal val="hidden"/>
                                      </p:to>
                                    </p:set>
                                  </p:childTnLst>
                                </p:cTn>
                              </p:par>
                              <p:par>
                                <p:cTn id="59" presetID="52" presetClass="exit" presetSubtype="0" fill="hold" grpId="2" nodeType="withEffect">
                                  <p:stCondLst>
                                    <p:cond delay="1000"/>
                                  </p:stCondLst>
                                  <p:childTnLst>
                                    <p:animScale>
                                      <p:cBhvr>
                                        <p:cTn id="60" dur="2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61" dur="2000" accel="50000">
                                          <p:stCondLst>
                                            <p:cond delay="0"/>
                                          </p:stCondLst>
                                        </p:cTn>
                                        <p:tgtEl>
                                          <p:spTgt spid="8"/>
                                        </p:tgtEl>
                                        <p:attrNameLst>
                                          <p:attrName>ppt_x</p:attrName>
                                          <p:attrName>ppt_y</p:attrName>
                                        </p:attrNameLst>
                                      </p:cBhvr>
                                    </p:animMotion>
                                    <p:animEffect transition="out" filter="fade">
                                      <p:cBhvr>
                                        <p:cTn id="62" dur="2000"/>
                                        <p:tgtEl>
                                          <p:spTgt spid="8"/>
                                        </p:tgtEl>
                                      </p:cBhvr>
                                    </p:animEffect>
                                    <p:set>
                                      <p:cBhvr>
                                        <p:cTn id="6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8" grpId="2"/>
      <p:bldP spid="2" grpId="0"/>
      <p:bldP spid="2" grpId="1"/>
      <p:bldP spid="2" grpId="2"/>
      <p:bldP spid="3" grpId="0"/>
      <p:bldP spid="3" grpId="1"/>
      <p:bldP spid="3" grpId="2"/>
      <p:bldP spid="5" grpId="0"/>
      <p:bldP spid="5" grpId="1"/>
      <p:bldP spid="5"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12 Imagen" descr="Cielo nocturno.jpg"/>
          <p:cNvPicPr>
            <a:picLocks noChangeAspect="1"/>
          </p:cNvPicPr>
          <p:nvPr/>
        </p:nvPicPr>
        <p:blipFill>
          <a:blip r:embed="rId2"/>
          <a:srcRect/>
          <a:stretch>
            <a:fillRect/>
          </a:stretch>
        </p:blipFill>
        <p:spPr bwMode="auto">
          <a:xfrm>
            <a:off x="0" y="-10001"/>
            <a:ext cx="9144000" cy="5153502"/>
          </a:xfrm>
          <a:prstGeom prst="rect">
            <a:avLst/>
          </a:prstGeom>
          <a:noFill/>
          <a:ln w="9525">
            <a:noFill/>
            <a:miter lim="800000"/>
            <a:headEnd/>
            <a:tailEnd/>
          </a:ln>
        </p:spPr>
      </p:pic>
      <p:sp>
        <p:nvSpPr>
          <p:cNvPr id="13" name="12 Rectángulo"/>
          <p:cNvSpPr/>
          <p:nvPr/>
        </p:nvSpPr>
        <p:spPr>
          <a:xfrm>
            <a:off x="1514588" y="964828"/>
            <a:ext cx="6619120" cy="2554545"/>
          </a:xfrm>
          <a:prstGeom prst="rect">
            <a:avLst/>
          </a:prstGeom>
          <a:noFill/>
        </p:spPr>
        <p:txBody>
          <a:bodyPr wrap="none" lIns="91440" tIns="45720" rIns="91440" bIns="45720">
            <a:spAutoFit/>
          </a:bodyPr>
          <a:lstStyle/>
          <a:p>
            <a:pPr algn="ctr"/>
            <a:r>
              <a:rPr lang="es-ES" sz="32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COMENTARIOS  PARA  ESTA</a:t>
            </a:r>
          </a:p>
          <a:p>
            <a:pPr algn="ctr"/>
            <a:endParaRPr lang="es-ES" sz="32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a:p>
            <a:pPr algn="ctr"/>
            <a:r>
              <a:rPr lang="es-ES" sz="32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PRESENTACIÓN  REALIZADOS</a:t>
            </a:r>
          </a:p>
          <a:p>
            <a:pPr algn="ctr"/>
            <a:r>
              <a:rPr lang="es-ES" sz="32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 </a:t>
            </a:r>
          </a:p>
          <a:p>
            <a:pPr algn="ctr"/>
            <a:r>
              <a:rPr lang="es-ES" sz="32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POR  ORDEN  DE  APARICIÓN:</a:t>
            </a:r>
          </a:p>
        </p:txBody>
      </p:sp>
      <p:sp>
        <p:nvSpPr>
          <p:cNvPr id="15" name="14 Rectángulo"/>
          <p:cNvSpPr/>
          <p:nvPr/>
        </p:nvSpPr>
        <p:spPr>
          <a:xfrm>
            <a:off x="2385155" y="1643420"/>
            <a:ext cx="4326762" cy="923330"/>
          </a:xfrm>
          <a:prstGeom prst="rect">
            <a:avLst/>
          </a:prstGeom>
          <a:noFill/>
        </p:spPr>
        <p:txBody>
          <a:bodyPr wrap="none" lIns="91440" tIns="45720" rIns="91440" bIns="45720">
            <a:spAutoFit/>
          </a:bodyPr>
          <a:lstStyle/>
          <a:p>
            <a:pPr algn="ctr"/>
            <a:r>
              <a:rPr lang="es-ES" sz="5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LA  NACIÓN</a:t>
            </a:r>
            <a:endParaRPr lang="es-ES" sz="5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pic>
        <p:nvPicPr>
          <p:cNvPr id="7" name="6 Imagen" descr="05 Escudo.jpg"/>
          <p:cNvPicPr>
            <a:picLocks noChangeAspect="1"/>
          </p:cNvPicPr>
          <p:nvPr/>
        </p:nvPicPr>
        <p:blipFill>
          <a:blip r:embed="rId3" cstate="print">
            <a:clrChange>
              <a:clrFrom>
                <a:srgbClr val="000000"/>
              </a:clrFrom>
              <a:clrTo>
                <a:srgbClr val="000000">
                  <a:alpha val="0"/>
                </a:srgbClr>
              </a:clrTo>
            </a:clrChange>
          </a:blip>
          <a:srcRect/>
          <a:stretch>
            <a:fillRect/>
          </a:stretch>
        </p:blipFill>
        <p:spPr bwMode="auto">
          <a:xfrm>
            <a:off x="1743818" y="321453"/>
            <a:ext cx="5924526" cy="4243417"/>
          </a:xfrm>
          <a:prstGeom prst="rect">
            <a:avLst/>
          </a:prstGeom>
          <a:noFill/>
          <a:ln w="9525">
            <a:noFill/>
            <a:miter lim="800000"/>
            <a:headEnd/>
            <a:tailEnd/>
          </a:ln>
        </p:spPr>
      </p:pic>
      <p:sp>
        <p:nvSpPr>
          <p:cNvPr id="8" name="7 Rectángulo"/>
          <p:cNvSpPr/>
          <p:nvPr/>
        </p:nvSpPr>
        <p:spPr>
          <a:xfrm>
            <a:off x="1514588" y="1731173"/>
            <a:ext cx="6160662" cy="923330"/>
          </a:xfrm>
          <a:prstGeom prst="rect">
            <a:avLst/>
          </a:prstGeom>
          <a:noFill/>
        </p:spPr>
        <p:txBody>
          <a:bodyPr wrap="none" lIns="91440" tIns="45720" rIns="91440" bIns="45720">
            <a:spAutoFit/>
          </a:bodyPr>
          <a:lstStyle/>
          <a:p>
            <a:pPr algn="ctr"/>
            <a:r>
              <a:rPr lang="es-ES" sz="5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ALOHACRITICÓN</a:t>
            </a:r>
            <a:endParaRPr lang="es-ES" sz="5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9" name="8 Rectángulo"/>
          <p:cNvSpPr/>
          <p:nvPr/>
        </p:nvSpPr>
        <p:spPr>
          <a:xfrm>
            <a:off x="2385155" y="1519831"/>
            <a:ext cx="5198859" cy="923330"/>
          </a:xfrm>
          <a:prstGeom prst="rect">
            <a:avLst/>
          </a:prstGeom>
          <a:noFill/>
        </p:spPr>
        <p:txBody>
          <a:bodyPr wrap="none" lIns="91440" tIns="45720" rIns="91440" bIns="45720">
            <a:spAutoFit/>
          </a:bodyPr>
          <a:lstStyle/>
          <a:p>
            <a:pPr algn="ctr"/>
            <a:r>
              <a:rPr lang="es-ES" sz="5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BUENAMENTE</a:t>
            </a:r>
            <a:endParaRPr lang="es-ES" sz="5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10" name="9 Rectángulo"/>
          <p:cNvSpPr/>
          <p:nvPr/>
        </p:nvSpPr>
        <p:spPr>
          <a:xfrm>
            <a:off x="2413235" y="1731173"/>
            <a:ext cx="4455066" cy="923330"/>
          </a:xfrm>
          <a:prstGeom prst="rect">
            <a:avLst/>
          </a:prstGeom>
          <a:noFill/>
        </p:spPr>
        <p:txBody>
          <a:bodyPr wrap="none" lIns="91440" tIns="45720" rIns="91440" bIns="45720">
            <a:spAutoFit/>
          </a:bodyPr>
          <a:lstStyle/>
          <a:p>
            <a:pPr algn="ctr"/>
            <a:r>
              <a:rPr lang="es-ES" sz="5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ASODISPRO</a:t>
            </a:r>
            <a:endParaRPr lang="es-ES" sz="5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20" name="19 Rectángulo"/>
          <p:cNvSpPr/>
          <p:nvPr/>
        </p:nvSpPr>
        <p:spPr>
          <a:xfrm>
            <a:off x="1050272" y="1547313"/>
            <a:ext cx="7311617" cy="1446550"/>
          </a:xfrm>
          <a:prstGeom prst="rect">
            <a:avLst/>
          </a:prstGeom>
          <a:noFill/>
        </p:spPr>
        <p:txBody>
          <a:bodyPr wrap="none" lIns="91440" tIns="45720" rIns="91440" bIns="45720">
            <a:spAutoFit/>
          </a:bodyPr>
          <a:lstStyle/>
          <a:p>
            <a:pPr algn="ctr">
              <a:defRPr/>
            </a:pPr>
            <a:r>
              <a:rPr lang="es-ES" sz="4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latin typeface="Castellar" pitchFamily="18" charset="0"/>
              </a:rPr>
              <a:t>SUPERMAN QUE ESTÁS</a:t>
            </a:r>
          </a:p>
          <a:p>
            <a:pPr algn="ctr">
              <a:defRPr/>
            </a:pPr>
            <a:r>
              <a:rPr lang="es-ES" sz="4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latin typeface="Castellar" pitchFamily="18" charset="0"/>
              </a:rPr>
              <a:t>EN LOS CIELOS</a:t>
            </a:r>
            <a:endParaRPr lang="es-ES" sz="4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11" name="10 Rectángulo"/>
          <p:cNvSpPr/>
          <p:nvPr/>
        </p:nvSpPr>
        <p:spPr>
          <a:xfrm>
            <a:off x="750245" y="1581460"/>
            <a:ext cx="7689348" cy="769441"/>
          </a:xfrm>
          <a:prstGeom prst="rect">
            <a:avLst/>
          </a:prstGeom>
          <a:noFill/>
        </p:spPr>
        <p:txBody>
          <a:bodyPr wrap="none" lIns="91440" tIns="45720" rIns="91440" bIns="45720">
            <a:spAutoFit/>
          </a:bodyPr>
          <a:lstStyle/>
          <a:p>
            <a:pPr algn="ctr"/>
            <a:r>
              <a:rPr lang="es-ES" sz="4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CHRISTOPHER REEVE  ES</a:t>
            </a:r>
            <a:endParaRPr lang="es-ES" sz="4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12" name="11 Rectángulo"/>
          <p:cNvSpPr/>
          <p:nvPr/>
        </p:nvSpPr>
        <p:spPr>
          <a:xfrm>
            <a:off x="1783893" y="1689587"/>
            <a:ext cx="5891357" cy="1754326"/>
          </a:xfrm>
          <a:prstGeom prst="rect">
            <a:avLst/>
          </a:prstGeom>
          <a:noFill/>
        </p:spPr>
        <p:txBody>
          <a:bodyPr wrap="square" lIns="91440" tIns="45720" rIns="91440" bIns="45720">
            <a:spAutoFit/>
          </a:bodyPr>
          <a:lstStyle/>
          <a:p>
            <a:pPr algn="ctr"/>
            <a:r>
              <a:rPr lang="es-ES" sz="5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MUSIC BY</a:t>
            </a:r>
          </a:p>
          <a:p>
            <a:pPr algn="ctr"/>
            <a:r>
              <a:rPr lang="es-ES" sz="54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JOHN WILLIAMS</a:t>
            </a:r>
            <a:endParaRPr lang="es-ES" sz="5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14" name="13 Rectángulo"/>
          <p:cNvSpPr/>
          <p:nvPr/>
        </p:nvSpPr>
        <p:spPr>
          <a:xfrm>
            <a:off x="2413235" y="1889236"/>
            <a:ext cx="4159921" cy="923330"/>
          </a:xfrm>
          <a:prstGeom prst="rect">
            <a:avLst/>
          </a:prstGeom>
          <a:noFill/>
        </p:spPr>
        <p:txBody>
          <a:bodyPr wrap="none" lIns="91440" tIns="45720" rIns="91440" bIns="45720">
            <a:spAutoFit/>
          </a:bodyPr>
          <a:lstStyle/>
          <a:p>
            <a:pPr algn="ctr"/>
            <a:r>
              <a:rPr lang="es-ES" sz="5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REVISTA  Q</a:t>
            </a:r>
            <a:endParaRPr lang="es-ES" sz="5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16" name="15 Rectángulo"/>
          <p:cNvSpPr/>
          <p:nvPr/>
        </p:nvSpPr>
        <p:spPr>
          <a:xfrm>
            <a:off x="2962901" y="2089218"/>
            <a:ext cx="3264035" cy="707886"/>
          </a:xfrm>
          <a:prstGeom prst="rect">
            <a:avLst/>
          </a:prstGeom>
          <a:noFill/>
        </p:spPr>
        <p:txBody>
          <a:bodyPr wrap="none">
            <a:spAutoFit/>
          </a:bodyPr>
          <a:lstStyle/>
          <a:p>
            <a:pPr algn="ctr">
              <a:defRPr/>
            </a:pPr>
            <a:r>
              <a:rPr lang="es-ES" sz="40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GQ MÉXICO</a:t>
            </a:r>
            <a:endParaRPr lang="es-ES" sz="40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18" name="17 Rectángulo"/>
          <p:cNvSpPr/>
          <p:nvPr/>
        </p:nvSpPr>
        <p:spPr>
          <a:xfrm>
            <a:off x="3034234" y="1889236"/>
            <a:ext cx="3390673" cy="707886"/>
          </a:xfrm>
          <a:prstGeom prst="rect">
            <a:avLst/>
          </a:prstGeom>
          <a:noFill/>
        </p:spPr>
        <p:txBody>
          <a:bodyPr wrap="none">
            <a:spAutoFit/>
          </a:bodyPr>
          <a:lstStyle/>
          <a:p>
            <a:pPr algn="ctr">
              <a:defRPr/>
            </a:pPr>
            <a:r>
              <a:rPr lang="es-ES" sz="40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DC  COMICS</a:t>
            </a:r>
            <a:endParaRPr lang="es-ES" sz="40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22" name="21 Rectángulo"/>
          <p:cNvSpPr/>
          <p:nvPr/>
        </p:nvSpPr>
        <p:spPr>
          <a:xfrm>
            <a:off x="2627784" y="1888158"/>
            <a:ext cx="3416321" cy="707886"/>
          </a:xfrm>
          <a:prstGeom prst="rect">
            <a:avLst/>
          </a:prstGeom>
          <a:noFill/>
        </p:spPr>
        <p:txBody>
          <a:bodyPr wrap="none">
            <a:spAutoFit/>
          </a:bodyPr>
          <a:lstStyle/>
          <a:p>
            <a:pPr algn="ctr">
              <a:defRPr/>
            </a:pPr>
            <a:r>
              <a:rPr lang="es-ES" sz="40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ABC ESTILO</a:t>
            </a:r>
            <a:endParaRPr lang="es-ES" sz="40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23" name="22 Rectángulo"/>
          <p:cNvSpPr/>
          <p:nvPr/>
        </p:nvSpPr>
        <p:spPr>
          <a:xfrm>
            <a:off x="2464536" y="1981496"/>
            <a:ext cx="4247381" cy="707886"/>
          </a:xfrm>
          <a:prstGeom prst="rect">
            <a:avLst/>
          </a:prstGeom>
          <a:noFill/>
        </p:spPr>
        <p:txBody>
          <a:bodyPr wrap="none">
            <a:spAutoFit/>
          </a:bodyPr>
          <a:lstStyle/>
          <a:p>
            <a:pPr algn="ctr">
              <a:defRPr/>
            </a:pPr>
            <a:r>
              <a:rPr lang="es-ES" sz="40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DIARIO EL PAÍS</a:t>
            </a:r>
            <a:endParaRPr lang="es-ES" sz="40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24" name="23 Rectángulo"/>
          <p:cNvSpPr/>
          <p:nvPr/>
        </p:nvSpPr>
        <p:spPr>
          <a:xfrm>
            <a:off x="1889854" y="2185689"/>
            <a:ext cx="5501827" cy="584775"/>
          </a:xfrm>
          <a:prstGeom prst="rect">
            <a:avLst/>
          </a:prstGeom>
          <a:noFill/>
        </p:spPr>
        <p:txBody>
          <a:bodyPr wrap="none">
            <a:spAutoFit/>
          </a:bodyPr>
          <a:lstStyle/>
          <a:p>
            <a:pPr algn="ctr">
              <a:defRPr/>
            </a:pPr>
            <a:r>
              <a:rPr lang="es-ES" sz="32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CLARÍN INTERNACIONAL</a:t>
            </a:r>
            <a:endParaRPr lang="es-ES" sz="32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Tree>
    <p:extLst>
      <p:ext uri="{BB962C8B-B14F-4D97-AF65-F5344CB8AC3E}">
        <p14:creationId xmlns:p14="http://schemas.microsoft.com/office/powerpoint/2010/main" val="3143647848"/>
      </p:ext>
    </p:extLst>
  </p:cSld>
  <p:clrMapOvr>
    <a:masterClrMapping/>
  </p:clrMapOvr>
  <mc:AlternateContent xmlns:mc="http://schemas.openxmlformats.org/markup-compatibility/2006" xmlns:p14="http://schemas.microsoft.com/office/powerpoint/2010/main">
    <mc:Choice Requires="p14">
      <p:transition spd="slow" p14:dur="2000" advTm="103000">
        <p14:vortex dir="r"/>
      </p:transition>
    </mc:Choice>
    <mc:Fallback xmlns="">
      <p:transition spd="slow" advTm="10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3000" fill="hold"/>
                                        <p:tgtEl>
                                          <p:spTgt spid="13"/>
                                        </p:tgtEl>
                                        <p:attrNameLst>
                                          <p:attrName>ppt_w</p:attrName>
                                        </p:attrNameLst>
                                      </p:cBhvr>
                                      <p:tavLst>
                                        <p:tav tm="0">
                                          <p:val>
                                            <p:fltVal val="0"/>
                                          </p:val>
                                        </p:tav>
                                        <p:tav tm="100000">
                                          <p:val>
                                            <p:strVal val="#ppt_w"/>
                                          </p:val>
                                        </p:tav>
                                      </p:tavLst>
                                    </p:anim>
                                    <p:anim calcmode="lin" valueType="num">
                                      <p:cBhvr>
                                        <p:cTn id="8" dur="3000" fill="hold"/>
                                        <p:tgtEl>
                                          <p:spTgt spid="13"/>
                                        </p:tgtEl>
                                        <p:attrNameLst>
                                          <p:attrName>ppt_h</p:attrName>
                                        </p:attrNameLst>
                                      </p:cBhvr>
                                      <p:tavLst>
                                        <p:tav tm="0">
                                          <p:val>
                                            <p:fltVal val="0"/>
                                          </p:val>
                                        </p:tav>
                                        <p:tav tm="100000">
                                          <p:val>
                                            <p:strVal val="#ppt_h"/>
                                          </p:val>
                                        </p:tav>
                                      </p:tavLst>
                                    </p:anim>
                                  </p:childTnLst>
                                </p:cTn>
                              </p:par>
                            </p:childTnLst>
                          </p:cTn>
                        </p:par>
                        <p:par>
                          <p:cTn id="9" fill="hold">
                            <p:stCondLst>
                              <p:cond delay="3000"/>
                            </p:stCondLst>
                            <p:childTnLst>
                              <p:par>
                                <p:cTn id="10" presetID="23" presetClass="exit" presetSubtype="16" fill="hold" grpId="1" nodeType="afterEffect">
                                  <p:stCondLst>
                                    <p:cond delay="3000"/>
                                  </p:stCondLst>
                                  <p:childTnLst>
                                    <p:anim calcmode="lin" valueType="num">
                                      <p:cBhvr>
                                        <p:cTn id="11" dur="2000"/>
                                        <p:tgtEl>
                                          <p:spTgt spid="13"/>
                                        </p:tgtEl>
                                        <p:attrNameLst>
                                          <p:attrName>ppt_w</p:attrName>
                                        </p:attrNameLst>
                                      </p:cBhvr>
                                      <p:tavLst>
                                        <p:tav tm="0">
                                          <p:val>
                                            <p:strVal val="ppt_w"/>
                                          </p:val>
                                        </p:tav>
                                        <p:tav tm="100000">
                                          <p:val>
                                            <p:strVal val="4*ppt_w"/>
                                          </p:val>
                                        </p:tav>
                                      </p:tavLst>
                                    </p:anim>
                                    <p:anim calcmode="lin" valueType="num">
                                      <p:cBhvr>
                                        <p:cTn id="12" dur="2000"/>
                                        <p:tgtEl>
                                          <p:spTgt spid="13"/>
                                        </p:tgtEl>
                                        <p:attrNameLst>
                                          <p:attrName>ppt_h</p:attrName>
                                        </p:attrNameLst>
                                      </p:cBhvr>
                                      <p:tavLst>
                                        <p:tav tm="0">
                                          <p:val>
                                            <p:strVal val="ppt_h"/>
                                          </p:val>
                                        </p:tav>
                                        <p:tav tm="100000">
                                          <p:val>
                                            <p:strVal val="4*ppt_h"/>
                                          </p:val>
                                        </p:tav>
                                      </p:tavLst>
                                    </p:anim>
                                    <p:set>
                                      <p:cBhvr>
                                        <p:cTn id="13" dur="1" fill="hold">
                                          <p:stCondLst>
                                            <p:cond delay="1999"/>
                                          </p:stCondLst>
                                        </p:cTn>
                                        <p:tgtEl>
                                          <p:spTgt spid="13"/>
                                        </p:tgtEl>
                                        <p:attrNameLst>
                                          <p:attrName>style.visibility</p:attrName>
                                        </p:attrNameLst>
                                      </p:cBhvr>
                                      <p:to>
                                        <p:strVal val="hidden"/>
                                      </p:to>
                                    </p:set>
                                  </p:childTnLst>
                                </p:cTn>
                              </p:par>
                              <p:par>
                                <p:cTn id="14" presetID="52" presetClass="exit" presetSubtype="0" fill="hold" grpId="2" nodeType="withEffect">
                                  <p:stCondLst>
                                    <p:cond delay="3000"/>
                                  </p:stCondLst>
                                  <p:childTnLst>
                                    <p:animScale>
                                      <p:cBhvr>
                                        <p:cTn id="15" dur="2000" accel="50000">
                                          <p:stCondLst>
                                            <p:cond delay="0"/>
                                          </p:stCondLst>
                                        </p:cTn>
                                        <p:tgtEl>
                                          <p:spTgt spid="1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6" dur="2000" accel="50000">
                                          <p:stCondLst>
                                            <p:cond delay="0"/>
                                          </p:stCondLst>
                                        </p:cTn>
                                        <p:tgtEl>
                                          <p:spTgt spid="13"/>
                                        </p:tgtEl>
                                        <p:attrNameLst>
                                          <p:attrName>ppt_x</p:attrName>
                                          <p:attrName>ppt_y</p:attrName>
                                        </p:attrNameLst>
                                      </p:cBhvr>
                                    </p:animMotion>
                                    <p:animEffect transition="out" filter="fade">
                                      <p:cBhvr>
                                        <p:cTn id="17" dur="2000"/>
                                        <p:tgtEl>
                                          <p:spTgt spid="13"/>
                                        </p:tgtEl>
                                      </p:cBhvr>
                                    </p:animEffect>
                                    <p:set>
                                      <p:cBhvr>
                                        <p:cTn id="18" dur="1" fill="hold">
                                          <p:stCondLst>
                                            <p:cond delay="1999"/>
                                          </p:stCondLst>
                                        </p:cTn>
                                        <p:tgtEl>
                                          <p:spTgt spid="13"/>
                                        </p:tgtEl>
                                        <p:attrNameLst>
                                          <p:attrName>style.visibility</p:attrName>
                                        </p:attrNameLst>
                                      </p:cBhvr>
                                      <p:to>
                                        <p:strVal val="hidden"/>
                                      </p:to>
                                    </p:set>
                                  </p:childTnLst>
                                </p:cTn>
                              </p:par>
                            </p:childTnLst>
                          </p:cTn>
                        </p:par>
                        <p:par>
                          <p:cTn id="19" fill="hold">
                            <p:stCondLst>
                              <p:cond delay="8000"/>
                            </p:stCondLst>
                            <p:childTnLst>
                              <p:par>
                                <p:cTn id="20" presetID="23" presetClass="entr" presetSubtype="16" fill="hold" nodeType="afterEffect">
                                  <p:stCondLst>
                                    <p:cond delay="500"/>
                                  </p:stCondLst>
                                  <p:childTnLst>
                                    <p:set>
                                      <p:cBhvr>
                                        <p:cTn id="21" dur="1" fill="hold">
                                          <p:stCondLst>
                                            <p:cond delay="0"/>
                                          </p:stCondLst>
                                        </p:cTn>
                                        <p:tgtEl>
                                          <p:spTgt spid="15">
                                            <p:txEl>
                                              <p:pRg st="0" end="0"/>
                                            </p:txEl>
                                          </p:spTgt>
                                        </p:tgtEl>
                                        <p:attrNameLst>
                                          <p:attrName>style.visibility</p:attrName>
                                        </p:attrNameLst>
                                      </p:cBhvr>
                                      <p:to>
                                        <p:strVal val="visible"/>
                                      </p:to>
                                    </p:set>
                                    <p:anim calcmode="lin" valueType="num">
                                      <p:cBhvr>
                                        <p:cTn id="22" dur="30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23" dur="3000" fill="hold"/>
                                        <p:tgtEl>
                                          <p:spTgt spid="15">
                                            <p:txEl>
                                              <p:pRg st="0" end="0"/>
                                            </p:txEl>
                                          </p:spTgt>
                                        </p:tgtEl>
                                        <p:attrNameLst>
                                          <p:attrName>ppt_h</p:attrName>
                                        </p:attrNameLst>
                                      </p:cBhvr>
                                      <p:tavLst>
                                        <p:tav tm="0">
                                          <p:val>
                                            <p:fltVal val="0"/>
                                          </p:val>
                                        </p:tav>
                                        <p:tav tm="100000">
                                          <p:val>
                                            <p:strVal val="#ppt_h"/>
                                          </p:val>
                                        </p:tav>
                                      </p:tavLst>
                                    </p:anim>
                                  </p:childTnLst>
                                </p:cTn>
                              </p:par>
                            </p:childTnLst>
                          </p:cTn>
                        </p:par>
                        <p:par>
                          <p:cTn id="24" fill="hold">
                            <p:stCondLst>
                              <p:cond delay="11500"/>
                            </p:stCondLst>
                            <p:childTnLst>
                              <p:par>
                                <p:cTn id="25" presetID="23" presetClass="exit" presetSubtype="16" fill="hold" grpId="0" nodeType="afterEffect">
                                  <p:stCondLst>
                                    <p:cond delay="1000"/>
                                  </p:stCondLst>
                                  <p:childTnLst>
                                    <p:anim calcmode="lin" valueType="num">
                                      <p:cBhvr>
                                        <p:cTn id="26" dur="2000"/>
                                        <p:tgtEl>
                                          <p:spTgt spid="15">
                                            <p:txEl>
                                              <p:pRg st="0" end="0"/>
                                            </p:txEl>
                                          </p:spTgt>
                                        </p:tgtEl>
                                        <p:attrNameLst>
                                          <p:attrName>ppt_w</p:attrName>
                                        </p:attrNameLst>
                                      </p:cBhvr>
                                      <p:tavLst>
                                        <p:tav tm="0">
                                          <p:val>
                                            <p:strVal val="ppt_w"/>
                                          </p:val>
                                        </p:tav>
                                        <p:tav tm="100000">
                                          <p:val>
                                            <p:strVal val="4*ppt_w"/>
                                          </p:val>
                                        </p:tav>
                                      </p:tavLst>
                                    </p:anim>
                                    <p:anim calcmode="lin" valueType="num">
                                      <p:cBhvr>
                                        <p:cTn id="27" dur="2000"/>
                                        <p:tgtEl>
                                          <p:spTgt spid="15">
                                            <p:txEl>
                                              <p:pRg st="0" end="0"/>
                                            </p:txEl>
                                          </p:spTgt>
                                        </p:tgtEl>
                                        <p:attrNameLst>
                                          <p:attrName>ppt_h</p:attrName>
                                        </p:attrNameLst>
                                      </p:cBhvr>
                                      <p:tavLst>
                                        <p:tav tm="0">
                                          <p:val>
                                            <p:strVal val="ppt_h"/>
                                          </p:val>
                                        </p:tav>
                                        <p:tav tm="100000">
                                          <p:val>
                                            <p:strVal val="4*ppt_h"/>
                                          </p:val>
                                        </p:tav>
                                      </p:tavLst>
                                    </p:anim>
                                    <p:set>
                                      <p:cBhvr>
                                        <p:cTn id="28" dur="1" fill="hold">
                                          <p:stCondLst>
                                            <p:cond delay="1999"/>
                                          </p:stCondLst>
                                        </p:cTn>
                                        <p:tgtEl>
                                          <p:spTgt spid="15">
                                            <p:txEl>
                                              <p:pRg st="0" end="0"/>
                                            </p:txEl>
                                          </p:spTgt>
                                        </p:tgtEl>
                                        <p:attrNameLst>
                                          <p:attrName>style.visibility</p:attrName>
                                        </p:attrNameLst>
                                      </p:cBhvr>
                                      <p:to>
                                        <p:strVal val="hidden"/>
                                      </p:to>
                                    </p:set>
                                  </p:childTnLst>
                                </p:cTn>
                              </p:par>
                              <p:par>
                                <p:cTn id="29" presetID="52" presetClass="exit" presetSubtype="0" fill="hold" grpId="1" nodeType="withEffect">
                                  <p:stCondLst>
                                    <p:cond delay="1000"/>
                                  </p:stCondLst>
                                  <p:childTnLst>
                                    <p:animScale>
                                      <p:cBhvr>
                                        <p:cTn id="30" dur="2000" accel="50000">
                                          <p:stCondLst>
                                            <p:cond delay="0"/>
                                          </p:stCondLst>
                                        </p:cTn>
                                        <p:tgtEl>
                                          <p:spTgt spid="15">
                                            <p:txEl>
                                              <p:pRg st="0" end="0"/>
                                            </p:txEl>
                                          </p:spTgt>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1" dur="2000" accel="50000">
                                          <p:stCondLst>
                                            <p:cond delay="0"/>
                                          </p:stCondLst>
                                        </p:cTn>
                                        <p:tgtEl>
                                          <p:spTgt spid="15">
                                            <p:txEl>
                                              <p:pRg st="0" end="0"/>
                                            </p:txEl>
                                          </p:spTgt>
                                        </p:tgtEl>
                                        <p:attrNameLst>
                                          <p:attrName>ppt_x</p:attrName>
                                          <p:attrName>ppt_y</p:attrName>
                                        </p:attrNameLst>
                                      </p:cBhvr>
                                    </p:animMotion>
                                    <p:animEffect transition="out" filter="fade">
                                      <p:cBhvr>
                                        <p:cTn id="32" dur="2000"/>
                                        <p:tgtEl>
                                          <p:spTgt spid="15">
                                            <p:txEl>
                                              <p:pRg st="0" end="0"/>
                                            </p:txEl>
                                          </p:spTgt>
                                        </p:tgtEl>
                                      </p:cBhvr>
                                    </p:animEffect>
                                    <p:set>
                                      <p:cBhvr>
                                        <p:cTn id="33" dur="1" fill="hold">
                                          <p:stCondLst>
                                            <p:cond delay="1999"/>
                                          </p:stCondLst>
                                        </p:cTn>
                                        <p:tgtEl>
                                          <p:spTgt spid="15">
                                            <p:txEl>
                                              <p:pRg st="0" end="0"/>
                                            </p:txEl>
                                          </p:spTgt>
                                        </p:tgtEl>
                                        <p:attrNameLst>
                                          <p:attrName>style.visibility</p:attrName>
                                        </p:attrNameLst>
                                      </p:cBhvr>
                                      <p:to>
                                        <p:strVal val="hidden"/>
                                      </p:to>
                                    </p:set>
                                  </p:childTnLst>
                                </p:cTn>
                              </p:par>
                            </p:childTnLst>
                          </p:cTn>
                        </p:par>
                        <p:par>
                          <p:cTn id="34" fill="hold">
                            <p:stCondLst>
                              <p:cond delay="14500"/>
                            </p:stCondLst>
                            <p:childTnLst>
                              <p:par>
                                <p:cTn id="35" presetID="23" presetClass="entr" presetSubtype="16" fill="hold" nodeType="afterEffect">
                                  <p:stCondLst>
                                    <p:cond delay="500"/>
                                  </p:stCondLst>
                                  <p:childTnLst>
                                    <p:set>
                                      <p:cBhvr>
                                        <p:cTn id="36" dur="1" fill="hold">
                                          <p:stCondLst>
                                            <p:cond delay="0"/>
                                          </p:stCondLst>
                                        </p:cTn>
                                        <p:tgtEl>
                                          <p:spTgt spid="8">
                                            <p:txEl>
                                              <p:pRg st="0" end="0"/>
                                            </p:txEl>
                                          </p:spTgt>
                                        </p:tgtEl>
                                        <p:attrNameLst>
                                          <p:attrName>style.visibility</p:attrName>
                                        </p:attrNameLst>
                                      </p:cBhvr>
                                      <p:to>
                                        <p:strVal val="visible"/>
                                      </p:to>
                                    </p:set>
                                    <p:anim calcmode="lin" valueType="num">
                                      <p:cBhvr>
                                        <p:cTn id="37" dur="3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38" dur="3000" fill="hold"/>
                                        <p:tgtEl>
                                          <p:spTgt spid="8">
                                            <p:txEl>
                                              <p:pRg st="0" end="0"/>
                                            </p:txEl>
                                          </p:spTgt>
                                        </p:tgtEl>
                                        <p:attrNameLst>
                                          <p:attrName>ppt_h</p:attrName>
                                        </p:attrNameLst>
                                      </p:cBhvr>
                                      <p:tavLst>
                                        <p:tav tm="0">
                                          <p:val>
                                            <p:fltVal val="0"/>
                                          </p:val>
                                        </p:tav>
                                        <p:tav tm="100000">
                                          <p:val>
                                            <p:strVal val="#ppt_h"/>
                                          </p:val>
                                        </p:tav>
                                      </p:tavLst>
                                    </p:anim>
                                  </p:childTnLst>
                                </p:cTn>
                              </p:par>
                            </p:childTnLst>
                          </p:cTn>
                        </p:par>
                        <p:par>
                          <p:cTn id="39" fill="hold">
                            <p:stCondLst>
                              <p:cond delay="18000"/>
                            </p:stCondLst>
                            <p:childTnLst>
                              <p:par>
                                <p:cTn id="40" presetID="23" presetClass="exit" presetSubtype="16" fill="hold" grpId="0" nodeType="afterEffect">
                                  <p:stCondLst>
                                    <p:cond delay="1000"/>
                                  </p:stCondLst>
                                  <p:childTnLst>
                                    <p:anim calcmode="lin" valueType="num">
                                      <p:cBhvr>
                                        <p:cTn id="41" dur="2000"/>
                                        <p:tgtEl>
                                          <p:spTgt spid="8">
                                            <p:txEl>
                                              <p:pRg st="0" end="0"/>
                                            </p:txEl>
                                          </p:spTgt>
                                        </p:tgtEl>
                                        <p:attrNameLst>
                                          <p:attrName>ppt_w</p:attrName>
                                        </p:attrNameLst>
                                      </p:cBhvr>
                                      <p:tavLst>
                                        <p:tav tm="0">
                                          <p:val>
                                            <p:strVal val="ppt_w"/>
                                          </p:val>
                                        </p:tav>
                                        <p:tav tm="100000">
                                          <p:val>
                                            <p:strVal val="4*ppt_w"/>
                                          </p:val>
                                        </p:tav>
                                      </p:tavLst>
                                    </p:anim>
                                    <p:anim calcmode="lin" valueType="num">
                                      <p:cBhvr>
                                        <p:cTn id="42" dur="2000"/>
                                        <p:tgtEl>
                                          <p:spTgt spid="8">
                                            <p:txEl>
                                              <p:pRg st="0" end="0"/>
                                            </p:txEl>
                                          </p:spTgt>
                                        </p:tgtEl>
                                        <p:attrNameLst>
                                          <p:attrName>ppt_h</p:attrName>
                                        </p:attrNameLst>
                                      </p:cBhvr>
                                      <p:tavLst>
                                        <p:tav tm="0">
                                          <p:val>
                                            <p:strVal val="ppt_h"/>
                                          </p:val>
                                        </p:tav>
                                        <p:tav tm="100000">
                                          <p:val>
                                            <p:strVal val="4*ppt_h"/>
                                          </p:val>
                                        </p:tav>
                                      </p:tavLst>
                                    </p:anim>
                                    <p:set>
                                      <p:cBhvr>
                                        <p:cTn id="43" dur="1" fill="hold">
                                          <p:stCondLst>
                                            <p:cond delay="1999"/>
                                          </p:stCondLst>
                                        </p:cTn>
                                        <p:tgtEl>
                                          <p:spTgt spid="8">
                                            <p:txEl>
                                              <p:pRg st="0" end="0"/>
                                            </p:txEl>
                                          </p:spTgt>
                                        </p:tgtEl>
                                        <p:attrNameLst>
                                          <p:attrName>style.visibility</p:attrName>
                                        </p:attrNameLst>
                                      </p:cBhvr>
                                      <p:to>
                                        <p:strVal val="hidden"/>
                                      </p:to>
                                    </p:set>
                                  </p:childTnLst>
                                </p:cTn>
                              </p:par>
                              <p:par>
                                <p:cTn id="44" presetID="52" presetClass="exit" presetSubtype="0" fill="hold" grpId="1" nodeType="withEffect">
                                  <p:stCondLst>
                                    <p:cond delay="1000"/>
                                  </p:stCondLst>
                                  <p:childTnLst>
                                    <p:animScale>
                                      <p:cBhvr>
                                        <p:cTn id="45" dur="2000" accel="50000">
                                          <p:stCondLst>
                                            <p:cond delay="0"/>
                                          </p:stCondLst>
                                        </p:cTn>
                                        <p:tgtEl>
                                          <p:spTgt spid="8">
                                            <p:txEl>
                                              <p:pRg st="0" end="0"/>
                                            </p:txEl>
                                          </p:spTgt>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6" dur="2000" accel="50000">
                                          <p:stCondLst>
                                            <p:cond delay="0"/>
                                          </p:stCondLst>
                                        </p:cTn>
                                        <p:tgtEl>
                                          <p:spTgt spid="8">
                                            <p:txEl>
                                              <p:pRg st="0" end="0"/>
                                            </p:txEl>
                                          </p:spTgt>
                                        </p:tgtEl>
                                        <p:attrNameLst>
                                          <p:attrName>ppt_x</p:attrName>
                                          <p:attrName>ppt_y</p:attrName>
                                        </p:attrNameLst>
                                      </p:cBhvr>
                                    </p:animMotion>
                                    <p:animEffect transition="out" filter="fade">
                                      <p:cBhvr>
                                        <p:cTn id="47" dur="2000"/>
                                        <p:tgtEl>
                                          <p:spTgt spid="8">
                                            <p:txEl>
                                              <p:pRg st="0" end="0"/>
                                            </p:txEl>
                                          </p:spTgt>
                                        </p:tgtEl>
                                      </p:cBhvr>
                                    </p:animEffect>
                                    <p:set>
                                      <p:cBhvr>
                                        <p:cTn id="48" dur="1" fill="hold">
                                          <p:stCondLst>
                                            <p:cond delay="1999"/>
                                          </p:stCondLst>
                                        </p:cTn>
                                        <p:tgtEl>
                                          <p:spTgt spid="8">
                                            <p:txEl>
                                              <p:pRg st="0" end="0"/>
                                            </p:txEl>
                                          </p:spTgt>
                                        </p:tgtEl>
                                        <p:attrNameLst>
                                          <p:attrName>style.visibility</p:attrName>
                                        </p:attrNameLst>
                                      </p:cBhvr>
                                      <p:to>
                                        <p:strVal val="hidden"/>
                                      </p:to>
                                    </p:set>
                                  </p:childTnLst>
                                </p:cTn>
                              </p:par>
                            </p:childTnLst>
                          </p:cTn>
                        </p:par>
                        <p:par>
                          <p:cTn id="49" fill="hold">
                            <p:stCondLst>
                              <p:cond delay="21000"/>
                            </p:stCondLst>
                            <p:childTnLst>
                              <p:par>
                                <p:cTn id="50" presetID="23" presetClass="entr" presetSubtype="16" fill="hold" nodeType="afterEffect">
                                  <p:stCondLst>
                                    <p:cond delay="500"/>
                                  </p:stCondLst>
                                  <p:childTnLst>
                                    <p:set>
                                      <p:cBhvr>
                                        <p:cTn id="51" dur="1" fill="hold">
                                          <p:stCondLst>
                                            <p:cond delay="0"/>
                                          </p:stCondLst>
                                        </p:cTn>
                                        <p:tgtEl>
                                          <p:spTgt spid="9">
                                            <p:txEl>
                                              <p:pRg st="0" end="0"/>
                                            </p:txEl>
                                          </p:spTgt>
                                        </p:tgtEl>
                                        <p:attrNameLst>
                                          <p:attrName>style.visibility</p:attrName>
                                        </p:attrNameLst>
                                      </p:cBhvr>
                                      <p:to>
                                        <p:strVal val="visible"/>
                                      </p:to>
                                    </p:set>
                                    <p:anim calcmode="lin" valueType="num">
                                      <p:cBhvr>
                                        <p:cTn id="52" dur="3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53" dur="3000" fill="hold"/>
                                        <p:tgtEl>
                                          <p:spTgt spid="9">
                                            <p:txEl>
                                              <p:pRg st="0" end="0"/>
                                            </p:txEl>
                                          </p:spTgt>
                                        </p:tgtEl>
                                        <p:attrNameLst>
                                          <p:attrName>ppt_h</p:attrName>
                                        </p:attrNameLst>
                                      </p:cBhvr>
                                      <p:tavLst>
                                        <p:tav tm="0">
                                          <p:val>
                                            <p:fltVal val="0"/>
                                          </p:val>
                                        </p:tav>
                                        <p:tav tm="100000">
                                          <p:val>
                                            <p:strVal val="#ppt_h"/>
                                          </p:val>
                                        </p:tav>
                                      </p:tavLst>
                                    </p:anim>
                                  </p:childTnLst>
                                </p:cTn>
                              </p:par>
                            </p:childTnLst>
                          </p:cTn>
                        </p:par>
                        <p:par>
                          <p:cTn id="54" fill="hold">
                            <p:stCondLst>
                              <p:cond delay="24500"/>
                            </p:stCondLst>
                            <p:childTnLst>
                              <p:par>
                                <p:cTn id="55" presetID="23" presetClass="exit" presetSubtype="16" fill="hold" grpId="0" nodeType="afterEffect">
                                  <p:stCondLst>
                                    <p:cond delay="1000"/>
                                  </p:stCondLst>
                                  <p:childTnLst>
                                    <p:anim calcmode="lin" valueType="num">
                                      <p:cBhvr>
                                        <p:cTn id="56" dur="2000"/>
                                        <p:tgtEl>
                                          <p:spTgt spid="9">
                                            <p:txEl>
                                              <p:pRg st="0" end="0"/>
                                            </p:txEl>
                                          </p:spTgt>
                                        </p:tgtEl>
                                        <p:attrNameLst>
                                          <p:attrName>ppt_w</p:attrName>
                                        </p:attrNameLst>
                                      </p:cBhvr>
                                      <p:tavLst>
                                        <p:tav tm="0">
                                          <p:val>
                                            <p:strVal val="ppt_w"/>
                                          </p:val>
                                        </p:tav>
                                        <p:tav tm="100000">
                                          <p:val>
                                            <p:strVal val="4*ppt_w"/>
                                          </p:val>
                                        </p:tav>
                                      </p:tavLst>
                                    </p:anim>
                                    <p:anim calcmode="lin" valueType="num">
                                      <p:cBhvr>
                                        <p:cTn id="57" dur="2000"/>
                                        <p:tgtEl>
                                          <p:spTgt spid="9">
                                            <p:txEl>
                                              <p:pRg st="0" end="0"/>
                                            </p:txEl>
                                          </p:spTgt>
                                        </p:tgtEl>
                                        <p:attrNameLst>
                                          <p:attrName>ppt_h</p:attrName>
                                        </p:attrNameLst>
                                      </p:cBhvr>
                                      <p:tavLst>
                                        <p:tav tm="0">
                                          <p:val>
                                            <p:strVal val="ppt_h"/>
                                          </p:val>
                                        </p:tav>
                                        <p:tav tm="100000">
                                          <p:val>
                                            <p:strVal val="4*ppt_h"/>
                                          </p:val>
                                        </p:tav>
                                      </p:tavLst>
                                    </p:anim>
                                    <p:set>
                                      <p:cBhvr>
                                        <p:cTn id="58" dur="1" fill="hold">
                                          <p:stCondLst>
                                            <p:cond delay="1999"/>
                                          </p:stCondLst>
                                        </p:cTn>
                                        <p:tgtEl>
                                          <p:spTgt spid="9">
                                            <p:txEl>
                                              <p:pRg st="0" end="0"/>
                                            </p:txEl>
                                          </p:spTgt>
                                        </p:tgtEl>
                                        <p:attrNameLst>
                                          <p:attrName>style.visibility</p:attrName>
                                        </p:attrNameLst>
                                      </p:cBhvr>
                                      <p:to>
                                        <p:strVal val="hidden"/>
                                      </p:to>
                                    </p:set>
                                  </p:childTnLst>
                                </p:cTn>
                              </p:par>
                              <p:par>
                                <p:cTn id="59" presetID="52" presetClass="exit" presetSubtype="0" fill="hold" grpId="1" nodeType="withEffect">
                                  <p:stCondLst>
                                    <p:cond delay="1000"/>
                                  </p:stCondLst>
                                  <p:childTnLst>
                                    <p:animScale>
                                      <p:cBhvr>
                                        <p:cTn id="60" dur="2000" accel="50000">
                                          <p:stCondLst>
                                            <p:cond delay="0"/>
                                          </p:stCondLst>
                                        </p:cTn>
                                        <p:tgtEl>
                                          <p:spTgt spid="9">
                                            <p:txEl>
                                              <p:pRg st="0" end="0"/>
                                            </p:txEl>
                                          </p:spTgt>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61" dur="2000" accel="50000">
                                          <p:stCondLst>
                                            <p:cond delay="0"/>
                                          </p:stCondLst>
                                        </p:cTn>
                                        <p:tgtEl>
                                          <p:spTgt spid="9">
                                            <p:txEl>
                                              <p:pRg st="0" end="0"/>
                                            </p:txEl>
                                          </p:spTgt>
                                        </p:tgtEl>
                                        <p:attrNameLst>
                                          <p:attrName>ppt_x</p:attrName>
                                          <p:attrName>ppt_y</p:attrName>
                                        </p:attrNameLst>
                                      </p:cBhvr>
                                    </p:animMotion>
                                    <p:animEffect transition="out" filter="fade">
                                      <p:cBhvr>
                                        <p:cTn id="62" dur="2000"/>
                                        <p:tgtEl>
                                          <p:spTgt spid="9">
                                            <p:txEl>
                                              <p:pRg st="0" end="0"/>
                                            </p:txEl>
                                          </p:spTgt>
                                        </p:tgtEl>
                                      </p:cBhvr>
                                    </p:animEffect>
                                    <p:set>
                                      <p:cBhvr>
                                        <p:cTn id="63" dur="1" fill="hold">
                                          <p:stCondLst>
                                            <p:cond delay="1999"/>
                                          </p:stCondLst>
                                        </p:cTn>
                                        <p:tgtEl>
                                          <p:spTgt spid="9">
                                            <p:txEl>
                                              <p:pRg st="0" end="0"/>
                                            </p:txEl>
                                          </p:spTgt>
                                        </p:tgtEl>
                                        <p:attrNameLst>
                                          <p:attrName>style.visibility</p:attrName>
                                        </p:attrNameLst>
                                      </p:cBhvr>
                                      <p:to>
                                        <p:strVal val="hidden"/>
                                      </p:to>
                                    </p:set>
                                  </p:childTnLst>
                                </p:cTn>
                              </p:par>
                            </p:childTnLst>
                          </p:cTn>
                        </p:par>
                        <p:par>
                          <p:cTn id="64" fill="hold">
                            <p:stCondLst>
                              <p:cond delay="27500"/>
                            </p:stCondLst>
                            <p:childTnLst>
                              <p:par>
                                <p:cTn id="65" presetID="23" presetClass="entr" presetSubtype="16" fill="hold" nodeType="afterEffect">
                                  <p:stCondLst>
                                    <p:cond delay="500"/>
                                  </p:stCondLst>
                                  <p:childTnLst>
                                    <p:set>
                                      <p:cBhvr>
                                        <p:cTn id="66" dur="1" fill="hold">
                                          <p:stCondLst>
                                            <p:cond delay="0"/>
                                          </p:stCondLst>
                                        </p:cTn>
                                        <p:tgtEl>
                                          <p:spTgt spid="10">
                                            <p:txEl>
                                              <p:pRg st="0" end="0"/>
                                            </p:txEl>
                                          </p:spTgt>
                                        </p:tgtEl>
                                        <p:attrNameLst>
                                          <p:attrName>style.visibility</p:attrName>
                                        </p:attrNameLst>
                                      </p:cBhvr>
                                      <p:to>
                                        <p:strVal val="visible"/>
                                      </p:to>
                                    </p:set>
                                    <p:anim calcmode="lin" valueType="num">
                                      <p:cBhvr>
                                        <p:cTn id="67" dur="3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68" dur="3000" fill="hold"/>
                                        <p:tgtEl>
                                          <p:spTgt spid="10">
                                            <p:txEl>
                                              <p:pRg st="0" end="0"/>
                                            </p:txEl>
                                          </p:spTgt>
                                        </p:tgtEl>
                                        <p:attrNameLst>
                                          <p:attrName>ppt_h</p:attrName>
                                        </p:attrNameLst>
                                      </p:cBhvr>
                                      <p:tavLst>
                                        <p:tav tm="0">
                                          <p:val>
                                            <p:fltVal val="0"/>
                                          </p:val>
                                        </p:tav>
                                        <p:tav tm="100000">
                                          <p:val>
                                            <p:strVal val="#ppt_h"/>
                                          </p:val>
                                        </p:tav>
                                      </p:tavLst>
                                    </p:anim>
                                  </p:childTnLst>
                                </p:cTn>
                              </p:par>
                            </p:childTnLst>
                          </p:cTn>
                        </p:par>
                        <p:par>
                          <p:cTn id="69" fill="hold">
                            <p:stCondLst>
                              <p:cond delay="31000"/>
                            </p:stCondLst>
                            <p:childTnLst>
                              <p:par>
                                <p:cTn id="70" presetID="23" presetClass="exit" presetSubtype="16" fill="hold" grpId="0" nodeType="afterEffect">
                                  <p:stCondLst>
                                    <p:cond delay="1000"/>
                                  </p:stCondLst>
                                  <p:childTnLst>
                                    <p:anim calcmode="lin" valueType="num">
                                      <p:cBhvr>
                                        <p:cTn id="71" dur="2000"/>
                                        <p:tgtEl>
                                          <p:spTgt spid="10">
                                            <p:txEl>
                                              <p:pRg st="0" end="0"/>
                                            </p:txEl>
                                          </p:spTgt>
                                        </p:tgtEl>
                                        <p:attrNameLst>
                                          <p:attrName>ppt_w</p:attrName>
                                        </p:attrNameLst>
                                      </p:cBhvr>
                                      <p:tavLst>
                                        <p:tav tm="0">
                                          <p:val>
                                            <p:strVal val="ppt_w"/>
                                          </p:val>
                                        </p:tav>
                                        <p:tav tm="100000">
                                          <p:val>
                                            <p:strVal val="4*ppt_w"/>
                                          </p:val>
                                        </p:tav>
                                      </p:tavLst>
                                    </p:anim>
                                    <p:anim calcmode="lin" valueType="num">
                                      <p:cBhvr>
                                        <p:cTn id="72" dur="2000"/>
                                        <p:tgtEl>
                                          <p:spTgt spid="10">
                                            <p:txEl>
                                              <p:pRg st="0" end="0"/>
                                            </p:txEl>
                                          </p:spTgt>
                                        </p:tgtEl>
                                        <p:attrNameLst>
                                          <p:attrName>ppt_h</p:attrName>
                                        </p:attrNameLst>
                                      </p:cBhvr>
                                      <p:tavLst>
                                        <p:tav tm="0">
                                          <p:val>
                                            <p:strVal val="ppt_h"/>
                                          </p:val>
                                        </p:tav>
                                        <p:tav tm="100000">
                                          <p:val>
                                            <p:strVal val="4*ppt_h"/>
                                          </p:val>
                                        </p:tav>
                                      </p:tavLst>
                                    </p:anim>
                                    <p:set>
                                      <p:cBhvr>
                                        <p:cTn id="73" dur="1" fill="hold">
                                          <p:stCondLst>
                                            <p:cond delay="1999"/>
                                          </p:stCondLst>
                                        </p:cTn>
                                        <p:tgtEl>
                                          <p:spTgt spid="10">
                                            <p:txEl>
                                              <p:pRg st="0" end="0"/>
                                            </p:txEl>
                                          </p:spTgt>
                                        </p:tgtEl>
                                        <p:attrNameLst>
                                          <p:attrName>style.visibility</p:attrName>
                                        </p:attrNameLst>
                                      </p:cBhvr>
                                      <p:to>
                                        <p:strVal val="hidden"/>
                                      </p:to>
                                    </p:set>
                                  </p:childTnLst>
                                </p:cTn>
                              </p:par>
                              <p:par>
                                <p:cTn id="74" presetID="52" presetClass="exit" presetSubtype="0" fill="hold" grpId="1" nodeType="withEffect">
                                  <p:stCondLst>
                                    <p:cond delay="1000"/>
                                  </p:stCondLst>
                                  <p:childTnLst>
                                    <p:animScale>
                                      <p:cBhvr>
                                        <p:cTn id="75" dur="2000" accel="50000">
                                          <p:stCondLst>
                                            <p:cond delay="0"/>
                                          </p:stCondLst>
                                        </p:cTn>
                                        <p:tgtEl>
                                          <p:spTgt spid="10">
                                            <p:txEl>
                                              <p:pRg st="0" end="0"/>
                                            </p:txEl>
                                          </p:spTgt>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6" dur="2000" accel="50000">
                                          <p:stCondLst>
                                            <p:cond delay="0"/>
                                          </p:stCondLst>
                                        </p:cTn>
                                        <p:tgtEl>
                                          <p:spTgt spid="10">
                                            <p:txEl>
                                              <p:pRg st="0" end="0"/>
                                            </p:txEl>
                                          </p:spTgt>
                                        </p:tgtEl>
                                        <p:attrNameLst>
                                          <p:attrName>ppt_x</p:attrName>
                                          <p:attrName>ppt_y</p:attrName>
                                        </p:attrNameLst>
                                      </p:cBhvr>
                                    </p:animMotion>
                                    <p:animEffect transition="out" filter="fade">
                                      <p:cBhvr>
                                        <p:cTn id="77" dur="2000"/>
                                        <p:tgtEl>
                                          <p:spTgt spid="10">
                                            <p:txEl>
                                              <p:pRg st="0" end="0"/>
                                            </p:txEl>
                                          </p:spTgt>
                                        </p:tgtEl>
                                      </p:cBhvr>
                                    </p:animEffect>
                                    <p:set>
                                      <p:cBhvr>
                                        <p:cTn id="78" dur="1" fill="hold">
                                          <p:stCondLst>
                                            <p:cond delay="1999"/>
                                          </p:stCondLst>
                                        </p:cTn>
                                        <p:tgtEl>
                                          <p:spTgt spid="10">
                                            <p:txEl>
                                              <p:pRg st="0" end="0"/>
                                            </p:txEl>
                                          </p:spTgt>
                                        </p:tgtEl>
                                        <p:attrNameLst>
                                          <p:attrName>style.visibility</p:attrName>
                                        </p:attrNameLst>
                                      </p:cBhvr>
                                      <p:to>
                                        <p:strVal val="hidden"/>
                                      </p:to>
                                    </p:set>
                                  </p:childTnLst>
                                </p:cTn>
                              </p:par>
                            </p:childTnLst>
                          </p:cTn>
                        </p:par>
                        <p:par>
                          <p:cTn id="79" fill="hold">
                            <p:stCondLst>
                              <p:cond delay="34000"/>
                            </p:stCondLst>
                            <p:childTnLst>
                              <p:par>
                                <p:cTn id="80" presetID="23" presetClass="entr" presetSubtype="16" fill="hold" grpId="0" nodeType="afterEffect">
                                  <p:stCondLst>
                                    <p:cond delay="500"/>
                                  </p:stCondLst>
                                  <p:childTnLst>
                                    <p:set>
                                      <p:cBhvr>
                                        <p:cTn id="81" dur="1" fill="hold">
                                          <p:stCondLst>
                                            <p:cond delay="0"/>
                                          </p:stCondLst>
                                        </p:cTn>
                                        <p:tgtEl>
                                          <p:spTgt spid="18"/>
                                        </p:tgtEl>
                                        <p:attrNameLst>
                                          <p:attrName>style.visibility</p:attrName>
                                        </p:attrNameLst>
                                      </p:cBhvr>
                                      <p:to>
                                        <p:strVal val="visible"/>
                                      </p:to>
                                    </p:set>
                                    <p:anim calcmode="lin" valueType="num">
                                      <p:cBhvr>
                                        <p:cTn id="82" dur="2000" fill="hold"/>
                                        <p:tgtEl>
                                          <p:spTgt spid="18"/>
                                        </p:tgtEl>
                                        <p:attrNameLst>
                                          <p:attrName>ppt_w</p:attrName>
                                        </p:attrNameLst>
                                      </p:cBhvr>
                                      <p:tavLst>
                                        <p:tav tm="0">
                                          <p:val>
                                            <p:fltVal val="0"/>
                                          </p:val>
                                        </p:tav>
                                        <p:tav tm="100000">
                                          <p:val>
                                            <p:strVal val="#ppt_w"/>
                                          </p:val>
                                        </p:tav>
                                      </p:tavLst>
                                    </p:anim>
                                    <p:anim calcmode="lin" valueType="num">
                                      <p:cBhvr>
                                        <p:cTn id="83" dur="2000" fill="hold"/>
                                        <p:tgtEl>
                                          <p:spTgt spid="18"/>
                                        </p:tgtEl>
                                        <p:attrNameLst>
                                          <p:attrName>ppt_h</p:attrName>
                                        </p:attrNameLst>
                                      </p:cBhvr>
                                      <p:tavLst>
                                        <p:tav tm="0">
                                          <p:val>
                                            <p:fltVal val="0"/>
                                          </p:val>
                                        </p:tav>
                                        <p:tav tm="100000">
                                          <p:val>
                                            <p:strVal val="#ppt_h"/>
                                          </p:val>
                                        </p:tav>
                                      </p:tavLst>
                                    </p:anim>
                                  </p:childTnLst>
                                </p:cTn>
                              </p:par>
                            </p:childTnLst>
                          </p:cTn>
                        </p:par>
                        <p:par>
                          <p:cTn id="84" fill="hold">
                            <p:stCondLst>
                              <p:cond delay="36500"/>
                            </p:stCondLst>
                            <p:childTnLst>
                              <p:par>
                                <p:cTn id="85" presetID="23" presetClass="exit" presetSubtype="16" fill="hold" grpId="1" nodeType="afterEffect">
                                  <p:stCondLst>
                                    <p:cond delay="1000"/>
                                  </p:stCondLst>
                                  <p:childTnLst>
                                    <p:anim calcmode="lin" valueType="num">
                                      <p:cBhvr>
                                        <p:cTn id="86" dur="2000"/>
                                        <p:tgtEl>
                                          <p:spTgt spid="18"/>
                                        </p:tgtEl>
                                        <p:attrNameLst>
                                          <p:attrName>ppt_w</p:attrName>
                                        </p:attrNameLst>
                                      </p:cBhvr>
                                      <p:tavLst>
                                        <p:tav tm="0">
                                          <p:val>
                                            <p:strVal val="ppt_w"/>
                                          </p:val>
                                        </p:tav>
                                        <p:tav tm="100000">
                                          <p:val>
                                            <p:strVal val="4*ppt_w"/>
                                          </p:val>
                                        </p:tav>
                                      </p:tavLst>
                                    </p:anim>
                                    <p:anim calcmode="lin" valueType="num">
                                      <p:cBhvr>
                                        <p:cTn id="87" dur="2000"/>
                                        <p:tgtEl>
                                          <p:spTgt spid="18"/>
                                        </p:tgtEl>
                                        <p:attrNameLst>
                                          <p:attrName>ppt_h</p:attrName>
                                        </p:attrNameLst>
                                      </p:cBhvr>
                                      <p:tavLst>
                                        <p:tav tm="0">
                                          <p:val>
                                            <p:strVal val="ppt_h"/>
                                          </p:val>
                                        </p:tav>
                                        <p:tav tm="100000">
                                          <p:val>
                                            <p:strVal val="4*ppt_h"/>
                                          </p:val>
                                        </p:tav>
                                      </p:tavLst>
                                    </p:anim>
                                    <p:set>
                                      <p:cBhvr>
                                        <p:cTn id="88" dur="1" fill="hold">
                                          <p:stCondLst>
                                            <p:cond delay="1999"/>
                                          </p:stCondLst>
                                        </p:cTn>
                                        <p:tgtEl>
                                          <p:spTgt spid="18"/>
                                        </p:tgtEl>
                                        <p:attrNameLst>
                                          <p:attrName>style.visibility</p:attrName>
                                        </p:attrNameLst>
                                      </p:cBhvr>
                                      <p:to>
                                        <p:strVal val="hidden"/>
                                      </p:to>
                                    </p:set>
                                  </p:childTnLst>
                                </p:cTn>
                              </p:par>
                              <p:par>
                                <p:cTn id="89" presetID="52" presetClass="exit" presetSubtype="0" fill="hold" grpId="2" nodeType="withEffect">
                                  <p:stCondLst>
                                    <p:cond delay="1000"/>
                                  </p:stCondLst>
                                  <p:childTnLst>
                                    <p:animScale>
                                      <p:cBhvr>
                                        <p:cTn id="90" dur="2000" accel="50000">
                                          <p:stCondLst>
                                            <p:cond delay="0"/>
                                          </p:stCondLst>
                                        </p:cTn>
                                        <p:tgtEl>
                                          <p:spTgt spid="1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91" dur="2000" accel="50000">
                                          <p:stCondLst>
                                            <p:cond delay="0"/>
                                          </p:stCondLst>
                                        </p:cTn>
                                        <p:tgtEl>
                                          <p:spTgt spid="18"/>
                                        </p:tgtEl>
                                        <p:attrNameLst>
                                          <p:attrName>ppt_x</p:attrName>
                                          <p:attrName>ppt_y</p:attrName>
                                        </p:attrNameLst>
                                      </p:cBhvr>
                                    </p:animMotion>
                                    <p:animEffect transition="out" filter="fade">
                                      <p:cBhvr>
                                        <p:cTn id="92" dur="2000"/>
                                        <p:tgtEl>
                                          <p:spTgt spid="18"/>
                                        </p:tgtEl>
                                      </p:cBhvr>
                                    </p:animEffect>
                                    <p:set>
                                      <p:cBhvr>
                                        <p:cTn id="93" dur="1" fill="hold">
                                          <p:stCondLst>
                                            <p:cond delay="1999"/>
                                          </p:stCondLst>
                                        </p:cTn>
                                        <p:tgtEl>
                                          <p:spTgt spid="18"/>
                                        </p:tgtEl>
                                        <p:attrNameLst>
                                          <p:attrName>style.visibility</p:attrName>
                                        </p:attrNameLst>
                                      </p:cBhvr>
                                      <p:to>
                                        <p:strVal val="hidden"/>
                                      </p:to>
                                    </p:set>
                                  </p:childTnLst>
                                </p:cTn>
                              </p:par>
                            </p:childTnLst>
                          </p:cTn>
                        </p:par>
                        <p:par>
                          <p:cTn id="94" fill="hold">
                            <p:stCondLst>
                              <p:cond delay="39500"/>
                            </p:stCondLst>
                            <p:childTnLst>
                              <p:par>
                                <p:cTn id="95" presetID="23" presetClass="entr" presetSubtype="16" fill="hold" grpId="0" nodeType="afterEffect">
                                  <p:stCondLst>
                                    <p:cond delay="500"/>
                                  </p:stCondLst>
                                  <p:childTnLst>
                                    <p:set>
                                      <p:cBhvr>
                                        <p:cTn id="96" dur="1" fill="hold">
                                          <p:stCondLst>
                                            <p:cond delay="0"/>
                                          </p:stCondLst>
                                        </p:cTn>
                                        <p:tgtEl>
                                          <p:spTgt spid="16"/>
                                        </p:tgtEl>
                                        <p:attrNameLst>
                                          <p:attrName>style.visibility</p:attrName>
                                        </p:attrNameLst>
                                      </p:cBhvr>
                                      <p:to>
                                        <p:strVal val="visible"/>
                                      </p:to>
                                    </p:set>
                                    <p:anim calcmode="lin" valueType="num">
                                      <p:cBhvr>
                                        <p:cTn id="97" dur="2000" fill="hold"/>
                                        <p:tgtEl>
                                          <p:spTgt spid="16"/>
                                        </p:tgtEl>
                                        <p:attrNameLst>
                                          <p:attrName>ppt_w</p:attrName>
                                        </p:attrNameLst>
                                      </p:cBhvr>
                                      <p:tavLst>
                                        <p:tav tm="0">
                                          <p:val>
                                            <p:fltVal val="0"/>
                                          </p:val>
                                        </p:tav>
                                        <p:tav tm="100000">
                                          <p:val>
                                            <p:strVal val="#ppt_w"/>
                                          </p:val>
                                        </p:tav>
                                      </p:tavLst>
                                    </p:anim>
                                    <p:anim calcmode="lin" valueType="num">
                                      <p:cBhvr>
                                        <p:cTn id="98" dur="2000" fill="hold"/>
                                        <p:tgtEl>
                                          <p:spTgt spid="16"/>
                                        </p:tgtEl>
                                        <p:attrNameLst>
                                          <p:attrName>ppt_h</p:attrName>
                                        </p:attrNameLst>
                                      </p:cBhvr>
                                      <p:tavLst>
                                        <p:tav tm="0">
                                          <p:val>
                                            <p:fltVal val="0"/>
                                          </p:val>
                                        </p:tav>
                                        <p:tav tm="100000">
                                          <p:val>
                                            <p:strVal val="#ppt_h"/>
                                          </p:val>
                                        </p:tav>
                                      </p:tavLst>
                                    </p:anim>
                                  </p:childTnLst>
                                </p:cTn>
                              </p:par>
                            </p:childTnLst>
                          </p:cTn>
                        </p:par>
                        <p:par>
                          <p:cTn id="99" fill="hold">
                            <p:stCondLst>
                              <p:cond delay="42000"/>
                            </p:stCondLst>
                            <p:childTnLst>
                              <p:par>
                                <p:cTn id="100" presetID="23" presetClass="exit" presetSubtype="16" fill="hold" grpId="1" nodeType="afterEffect">
                                  <p:stCondLst>
                                    <p:cond delay="1000"/>
                                  </p:stCondLst>
                                  <p:childTnLst>
                                    <p:anim calcmode="lin" valueType="num">
                                      <p:cBhvr>
                                        <p:cTn id="101" dur="2000"/>
                                        <p:tgtEl>
                                          <p:spTgt spid="16"/>
                                        </p:tgtEl>
                                        <p:attrNameLst>
                                          <p:attrName>ppt_w</p:attrName>
                                        </p:attrNameLst>
                                      </p:cBhvr>
                                      <p:tavLst>
                                        <p:tav tm="0">
                                          <p:val>
                                            <p:strVal val="ppt_w"/>
                                          </p:val>
                                        </p:tav>
                                        <p:tav tm="100000">
                                          <p:val>
                                            <p:strVal val="4*ppt_w"/>
                                          </p:val>
                                        </p:tav>
                                      </p:tavLst>
                                    </p:anim>
                                    <p:anim calcmode="lin" valueType="num">
                                      <p:cBhvr>
                                        <p:cTn id="102" dur="2000"/>
                                        <p:tgtEl>
                                          <p:spTgt spid="16"/>
                                        </p:tgtEl>
                                        <p:attrNameLst>
                                          <p:attrName>ppt_h</p:attrName>
                                        </p:attrNameLst>
                                      </p:cBhvr>
                                      <p:tavLst>
                                        <p:tav tm="0">
                                          <p:val>
                                            <p:strVal val="ppt_h"/>
                                          </p:val>
                                        </p:tav>
                                        <p:tav tm="100000">
                                          <p:val>
                                            <p:strVal val="4*ppt_h"/>
                                          </p:val>
                                        </p:tav>
                                      </p:tavLst>
                                    </p:anim>
                                    <p:set>
                                      <p:cBhvr>
                                        <p:cTn id="103" dur="1" fill="hold">
                                          <p:stCondLst>
                                            <p:cond delay="1999"/>
                                          </p:stCondLst>
                                        </p:cTn>
                                        <p:tgtEl>
                                          <p:spTgt spid="16"/>
                                        </p:tgtEl>
                                        <p:attrNameLst>
                                          <p:attrName>style.visibility</p:attrName>
                                        </p:attrNameLst>
                                      </p:cBhvr>
                                      <p:to>
                                        <p:strVal val="hidden"/>
                                      </p:to>
                                    </p:set>
                                  </p:childTnLst>
                                </p:cTn>
                              </p:par>
                              <p:par>
                                <p:cTn id="104" presetID="52" presetClass="exit" presetSubtype="0" fill="hold" grpId="2" nodeType="withEffect">
                                  <p:stCondLst>
                                    <p:cond delay="1000"/>
                                  </p:stCondLst>
                                  <p:childTnLst>
                                    <p:animScale>
                                      <p:cBhvr>
                                        <p:cTn id="105" dur="2000" accel="50000">
                                          <p:stCondLst>
                                            <p:cond delay="0"/>
                                          </p:stCondLst>
                                        </p:cTn>
                                        <p:tgtEl>
                                          <p:spTgt spid="1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06" dur="2000" accel="50000">
                                          <p:stCondLst>
                                            <p:cond delay="0"/>
                                          </p:stCondLst>
                                        </p:cTn>
                                        <p:tgtEl>
                                          <p:spTgt spid="16"/>
                                        </p:tgtEl>
                                        <p:attrNameLst>
                                          <p:attrName>ppt_x</p:attrName>
                                          <p:attrName>ppt_y</p:attrName>
                                        </p:attrNameLst>
                                      </p:cBhvr>
                                    </p:animMotion>
                                    <p:animEffect transition="out" filter="fade">
                                      <p:cBhvr>
                                        <p:cTn id="107" dur="2000"/>
                                        <p:tgtEl>
                                          <p:spTgt spid="16"/>
                                        </p:tgtEl>
                                      </p:cBhvr>
                                    </p:animEffect>
                                    <p:set>
                                      <p:cBhvr>
                                        <p:cTn id="108" dur="1" fill="hold">
                                          <p:stCondLst>
                                            <p:cond delay="1999"/>
                                          </p:stCondLst>
                                        </p:cTn>
                                        <p:tgtEl>
                                          <p:spTgt spid="16"/>
                                        </p:tgtEl>
                                        <p:attrNameLst>
                                          <p:attrName>style.visibility</p:attrName>
                                        </p:attrNameLst>
                                      </p:cBhvr>
                                      <p:to>
                                        <p:strVal val="hidden"/>
                                      </p:to>
                                    </p:set>
                                  </p:childTnLst>
                                </p:cTn>
                              </p:par>
                            </p:childTnLst>
                          </p:cTn>
                        </p:par>
                        <p:par>
                          <p:cTn id="109" fill="hold">
                            <p:stCondLst>
                              <p:cond delay="45000"/>
                            </p:stCondLst>
                            <p:childTnLst>
                              <p:par>
                                <p:cTn id="110" presetID="23" presetClass="entr" presetSubtype="16" fill="hold" grpId="0" nodeType="afterEffect">
                                  <p:stCondLst>
                                    <p:cond delay="50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2000" fill="hold"/>
                                        <p:tgtEl>
                                          <p:spTgt spid="22"/>
                                        </p:tgtEl>
                                        <p:attrNameLst>
                                          <p:attrName>ppt_w</p:attrName>
                                        </p:attrNameLst>
                                      </p:cBhvr>
                                      <p:tavLst>
                                        <p:tav tm="0">
                                          <p:val>
                                            <p:fltVal val="0"/>
                                          </p:val>
                                        </p:tav>
                                        <p:tav tm="100000">
                                          <p:val>
                                            <p:strVal val="#ppt_w"/>
                                          </p:val>
                                        </p:tav>
                                      </p:tavLst>
                                    </p:anim>
                                    <p:anim calcmode="lin" valueType="num">
                                      <p:cBhvr>
                                        <p:cTn id="113" dur="2000" fill="hold"/>
                                        <p:tgtEl>
                                          <p:spTgt spid="22"/>
                                        </p:tgtEl>
                                        <p:attrNameLst>
                                          <p:attrName>ppt_h</p:attrName>
                                        </p:attrNameLst>
                                      </p:cBhvr>
                                      <p:tavLst>
                                        <p:tav tm="0">
                                          <p:val>
                                            <p:fltVal val="0"/>
                                          </p:val>
                                        </p:tav>
                                        <p:tav tm="100000">
                                          <p:val>
                                            <p:strVal val="#ppt_h"/>
                                          </p:val>
                                        </p:tav>
                                      </p:tavLst>
                                    </p:anim>
                                  </p:childTnLst>
                                </p:cTn>
                              </p:par>
                            </p:childTnLst>
                          </p:cTn>
                        </p:par>
                        <p:par>
                          <p:cTn id="114" fill="hold">
                            <p:stCondLst>
                              <p:cond delay="47500"/>
                            </p:stCondLst>
                            <p:childTnLst>
                              <p:par>
                                <p:cTn id="115" presetID="23" presetClass="exit" presetSubtype="16" fill="hold" grpId="1" nodeType="afterEffect">
                                  <p:stCondLst>
                                    <p:cond delay="1000"/>
                                  </p:stCondLst>
                                  <p:childTnLst>
                                    <p:anim calcmode="lin" valueType="num">
                                      <p:cBhvr>
                                        <p:cTn id="116" dur="2000"/>
                                        <p:tgtEl>
                                          <p:spTgt spid="22"/>
                                        </p:tgtEl>
                                        <p:attrNameLst>
                                          <p:attrName>ppt_w</p:attrName>
                                        </p:attrNameLst>
                                      </p:cBhvr>
                                      <p:tavLst>
                                        <p:tav tm="0">
                                          <p:val>
                                            <p:strVal val="ppt_w"/>
                                          </p:val>
                                        </p:tav>
                                        <p:tav tm="100000">
                                          <p:val>
                                            <p:strVal val="4*ppt_w"/>
                                          </p:val>
                                        </p:tav>
                                      </p:tavLst>
                                    </p:anim>
                                    <p:anim calcmode="lin" valueType="num">
                                      <p:cBhvr>
                                        <p:cTn id="117" dur="2000"/>
                                        <p:tgtEl>
                                          <p:spTgt spid="22"/>
                                        </p:tgtEl>
                                        <p:attrNameLst>
                                          <p:attrName>ppt_h</p:attrName>
                                        </p:attrNameLst>
                                      </p:cBhvr>
                                      <p:tavLst>
                                        <p:tav tm="0">
                                          <p:val>
                                            <p:strVal val="ppt_h"/>
                                          </p:val>
                                        </p:tav>
                                        <p:tav tm="100000">
                                          <p:val>
                                            <p:strVal val="4*ppt_h"/>
                                          </p:val>
                                        </p:tav>
                                      </p:tavLst>
                                    </p:anim>
                                    <p:set>
                                      <p:cBhvr>
                                        <p:cTn id="118" dur="1" fill="hold">
                                          <p:stCondLst>
                                            <p:cond delay="1999"/>
                                          </p:stCondLst>
                                        </p:cTn>
                                        <p:tgtEl>
                                          <p:spTgt spid="22"/>
                                        </p:tgtEl>
                                        <p:attrNameLst>
                                          <p:attrName>style.visibility</p:attrName>
                                        </p:attrNameLst>
                                      </p:cBhvr>
                                      <p:to>
                                        <p:strVal val="hidden"/>
                                      </p:to>
                                    </p:set>
                                  </p:childTnLst>
                                </p:cTn>
                              </p:par>
                              <p:par>
                                <p:cTn id="119" presetID="52" presetClass="exit" presetSubtype="0" fill="hold" grpId="2" nodeType="withEffect">
                                  <p:stCondLst>
                                    <p:cond delay="1000"/>
                                  </p:stCondLst>
                                  <p:childTnLst>
                                    <p:animScale>
                                      <p:cBhvr>
                                        <p:cTn id="120" dur="2000" accel="50000">
                                          <p:stCondLst>
                                            <p:cond delay="0"/>
                                          </p:stCondLst>
                                        </p:cTn>
                                        <p:tgtEl>
                                          <p:spTgt spid="22"/>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1" dur="2000" accel="50000">
                                          <p:stCondLst>
                                            <p:cond delay="0"/>
                                          </p:stCondLst>
                                        </p:cTn>
                                        <p:tgtEl>
                                          <p:spTgt spid="22"/>
                                        </p:tgtEl>
                                        <p:attrNameLst>
                                          <p:attrName>ppt_x</p:attrName>
                                          <p:attrName>ppt_y</p:attrName>
                                        </p:attrNameLst>
                                      </p:cBhvr>
                                    </p:animMotion>
                                    <p:animEffect transition="out" filter="fade">
                                      <p:cBhvr>
                                        <p:cTn id="122" dur="2000"/>
                                        <p:tgtEl>
                                          <p:spTgt spid="22"/>
                                        </p:tgtEl>
                                      </p:cBhvr>
                                    </p:animEffect>
                                    <p:set>
                                      <p:cBhvr>
                                        <p:cTn id="123" dur="1" fill="hold">
                                          <p:stCondLst>
                                            <p:cond delay="1999"/>
                                          </p:stCondLst>
                                        </p:cTn>
                                        <p:tgtEl>
                                          <p:spTgt spid="22"/>
                                        </p:tgtEl>
                                        <p:attrNameLst>
                                          <p:attrName>style.visibility</p:attrName>
                                        </p:attrNameLst>
                                      </p:cBhvr>
                                      <p:to>
                                        <p:strVal val="hidden"/>
                                      </p:to>
                                    </p:set>
                                  </p:childTnLst>
                                </p:cTn>
                              </p:par>
                            </p:childTnLst>
                          </p:cTn>
                        </p:par>
                        <p:par>
                          <p:cTn id="124" fill="hold">
                            <p:stCondLst>
                              <p:cond delay="50500"/>
                            </p:stCondLst>
                            <p:childTnLst>
                              <p:par>
                                <p:cTn id="125" presetID="23" presetClass="entr" presetSubtype="16" fill="hold" grpId="0" nodeType="afterEffect">
                                  <p:stCondLst>
                                    <p:cond delay="50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2000" fill="hold"/>
                                        <p:tgtEl>
                                          <p:spTgt spid="24"/>
                                        </p:tgtEl>
                                        <p:attrNameLst>
                                          <p:attrName>ppt_w</p:attrName>
                                        </p:attrNameLst>
                                      </p:cBhvr>
                                      <p:tavLst>
                                        <p:tav tm="0">
                                          <p:val>
                                            <p:fltVal val="0"/>
                                          </p:val>
                                        </p:tav>
                                        <p:tav tm="100000">
                                          <p:val>
                                            <p:strVal val="#ppt_w"/>
                                          </p:val>
                                        </p:tav>
                                      </p:tavLst>
                                    </p:anim>
                                    <p:anim calcmode="lin" valueType="num">
                                      <p:cBhvr>
                                        <p:cTn id="128" dur="2000" fill="hold"/>
                                        <p:tgtEl>
                                          <p:spTgt spid="24"/>
                                        </p:tgtEl>
                                        <p:attrNameLst>
                                          <p:attrName>ppt_h</p:attrName>
                                        </p:attrNameLst>
                                      </p:cBhvr>
                                      <p:tavLst>
                                        <p:tav tm="0">
                                          <p:val>
                                            <p:fltVal val="0"/>
                                          </p:val>
                                        </p:tav>
                                        <p:tav tm="100000">
                                          <p:val>
                                            <p:strVal val="#ppt_h"/>
                                          </p:val>
                                        </p:tav>
                                      </p:tavLst>
                                    </p:anim>
                                  </p:childTnLst>
                                </p:cTn>
                              </p:par>
                            </p:childTnLst>
                          </p:cTn>
                        </p:par>
                        <p:par>
                          <p:cTn id="129" fill="hold">
                            <p:stCondLst>
                              <p:cond delay="53000"/>
                            </p:stCondLst>
                            <p:childTnLst>
                              <p:par>
                                <p:cTn id="130" presetID="23" presetClass="exit" presetSubtype="16" fill="hold" grpId="1" nodeType="afterEffect">
                                  <p:stCondLst>
                                    <p:cond delay="1000"/>
                                  </p:stCondLst>
                                  <p:childTnLst>
                                    <p:anim calcmode="lin" valueType="num">
                                      <p:cBhvr>
                                        <p:cTn id="131" dur="2000"/>
                                        <p:tgtEl>
                                          <p:spTgt spid="24"/>
                                        </p:tgtEl>
                                        <p:attrNameLst>
                                          <p:attrName>ppt_w</p:attrName>
                                        </p:attrNameLst>
                                      </p:cBhvr>
                                      <p:tavLst>
                                        <p:tav tm="0">
                                          <p:val>
                                            <p:strVal val="ppt_w"/>
                                          </p:val>
                                        </p:tav>
                                        <p:tav tm="100000">
                                          <p:val>
                                            <p:strVal val="4*ppt_w"/>
                                          </p:val>
                                        </p:tav>
                                      </p:tavLst>
                                    </p:anim>
                                    <p:anim calcmode="lin" valueType="num">
                                      <p:cBhvr>
                                        <p:cTn id="132" dur="2000"/>
                                        <p:tgtEl>
                                          <p:spTgt spid="24"/>
                                        </p:tgtEl>
                                        <p:attrNameLst>
                                          <p:attrName>ppt_h</p:attrName>
                                        </p:attrNameLst>
                                      </p:cBhvr>
                                      <p:tavLst>
                                        <p:tav tm="0">
                                          <p:val>
                                            <p:strVal val="ppt_h"/>
                                          </p:val>
                                        </p:tav>
                                        <p:tav tm="100000">
                                          <p:val>
                                            <p:strVal val="4*ppt_h"/>
                                          </p:val>
                                        </p:tav>
                                      </p:tavLst>
                                    </p:anim>
                                    <p:set>
                                      <p:cBhvr>
                                        <p:cTn id="133" dur="1" fill="hold">
                                          <p:stCondLst>
                                            <p:cond delay="1999"/>
                                          </p:stCondLst>
                                        </p:cTn>
                                        <p:tgtEl>
                                          <p:spTgt spid="24"/>
                                        </p:tgtEl>
                                        <p:attrNameLst>
                                          <p:attrName>style.visibility</p:attrName>
                                        </p:attrNameLst>
                                      </p:cBhvr>
                                      <p:to>
                                        <p:strVal val="hidden"/>
                                      </p:to>
                                    </p:set>
                                  </p:childTnLst>
                                </p:cTn>
                              </p:par>
                              <p:par>
                                <p:cTn id="134" presetID="52" presetClass="exit" presetSubtype="0" fill="hold" grpId="2" nodeType="withEffect">
                                  <p:stCondLst>
                                    <p:cond delay="1000"/>
                                  </p:stCondLst>
                                  <p:childTnLst>
                                    <p:animScale>
                                      <p:cBhvr>
                                        <p:cTn id="135" dur="2000" accel="50000">
                                          <p:stCondLst>
                                            <p:cond delay="0"/>
                                          </p:stCondLst>
                                        </p:cTn>
                                        <p:tgtEl>
                                          <p:spTgt spid="2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6" dur="2000" accel="50000">
                                          <p:stCondLst>
                                            <p:cond delay="0"/>
                                          </p:stCondLst>
                                        </p:cTn>
                                        <p:tgtEl>
                                          <p:spTgt spid="24"/>
                                        </p:tgtEl>
                                        <p:attrNameLst>
                                          <p:attrName>ppt_x</p:attrName>
                                          <p:attrName>ppt_y</p:attrName>
                                        </p:attrNameLst>
                                      </p:cBhvr>
                                    </p:animMotion>
                                    <p:animEffect transition="out" filter="fade">
                                      <p:cBhvr>
                                        <p:cTn id="137" dur="2000"/>
                                        <p:tgtEl>
                                          <p:spTgt spid="24"/>
                                        </p:tgtEl>
                                      </p:cBhvr>
                                    </p:animEffect>
                                    <p:set>
                                      <p:cBhvr>
                                        <p:cTn id="138" dur="1" fill="hold">
                                          <p:stCondLst>
                                            <p:cond delay="1999"/>
                                          </p:stCondLst>
                                        </p:cTn>
                                        <p:tgtEl>
                                          <p:spTgt spid="24"/>
                                        </p:tgtEl>
                                        <p:attrNameLst>
                                          <p:attrName>style.visibility</p:attrName>
                                        </p:attrNameLst>
                                      </p:cBhvr>
                                      <p:to>
                                        <p:strVal val="hidden"/>
                                      </p:to>
                                    </p:set>
                                  </p:childTnLst>
                                </p:cTn>
                              </p:par>
                            </p:childTnLst>
                          </p:cTn>
                        </p:par>
                        <p:par>
                          <p:cTn id="139" fill="hold">
                            <p:stCondLst>
                              <p:cond delay="56000"/>
                            </p:stCondLst>
                            <p:childTnLst>
                              <p:par>
                                <p:cTn id="140" presetID="23" presetClass="entr" presetSubtype="16" fill="hold" grpId="0" nodeType="afterEffect">
                                  <p:stCondLst>
                                    <p:cond delay="500"/>
                                  </p:stCondLst>
                                  <p:childTnLst>
                                    <p:set>
                                      <p:cBhvr>
                                        <p:cTn id="141" dur="1" fill="hold">
                                          <p:stCondLst>
                                            <p:cond delay="0"/>
                                          </p:stCondLst>
                                        </p:cTn>
                                        <p:tgtEl>
                                          <p:spTgt spid="14"/>
                                        </p:tgtEl>
                                        <p:attrNameLst>
                                          <p:attrName>style.visibility</p:attrName>
                                        </p:attrNameLst>
                                      </p:cBhvr>
                                      <p:to>
                                        <p:strVal val="visible"/>
                                      </p:to>
                                    </p:set>
                                    <p:anim calcmode="lin" valueType="num">
                                      <p:cBhvr>
                                        <p:cTn id="142" dur="3000" fill="hold"/>
                                        <p:tgtEl>
                                          <p:spTgt spid="14"/>
                                        </p:tgtEl>
                                        <p:attrNameLst>
                                          <p:attrName>ppt_w</p:attrName>
                                        </p:attrNameLst>
                                      </p:cBhvr>
                                      <p:tavLst>
                                        <p:tav tm="0">
                                          <p:val>
                                            <p:fltVal val="0"/>
                                          </p:val>
                                        </p:tav>
                                        <p:tav tm="100000">
                                          <p:val>
                                            <p:strVal val="#ppt_w"/>
                                          </p:val>
                                        </p:tav>
                                      </p:tavLst>
                                    </p:anim>
                                    <p:anim calcmode="lin" valueType="num">
                                      <p:cBhvr>
                                        <p:cTn id="143" dur="3000" fill="hold"/>
                                        <p:tgtEl>
                                          <p:spTgt spid="14"/>
                                        </p:tgtEl>
                                        <p:attrNameLst>
                                          <p:attrName>ppt_h</p:attrName>
                                        </p:attrNameLst>
                                      </p:cBhvr>
                                      <p:tavLst>
                                        <p:tav tm="0">
                                          <p:val>
                                            <p:fltVal val="0"/>
                                          </p:val>
                                        </p:tav>
                                        <p:tav tm="100000">
                                          <p:val>
                                            <p:strVal val="#ppt_h"/>
                                          </p:val>
                                        </p:tav>
                                      </p:tavLst>
                                    </p:anim>
                                  </p:childTnLst>
                                </p:cTn>
                              </p:par>
                            </p:childTnLst>
                          </p:cTn>
                        </p:par>
                        <p:par>
                          <p:cTn id="144" fill="hold">
                            <p:stCondLst>
                              <p:cond delay="59500"/>
                            </p:stCondLst>
                            <p:childTnLst>
                              <p:par>
                                <p:cTn id="145" presetID="23" presetClass="exit" presetSubtype="16" fill="hold" grpId="1" nodeType="afterEffect">
                                  <p:stCondLst>
                                    <p:cond delay="1000"/>
                                  </p:stCondLst>
                                  <p:childTnLst>
                                    <p:anim calcmode="lin" valueType="num">
                                      <p:cBhvr>
                                        <p:cTn id="146" dur="2000"/>
                                        <p:tgtEl>
                                          <p:spTgt spid="14"/>
                                        </p:tgtEl>
                                        <p:attrNameLst>
                                          <p:attrName>ppt_w</p:attrName>
                                        </p:attrNameLst>
                                      </p:cBhvr>
                                      <p:tavLst>
                                        <p:tav tm="0">
                                          <p:val>
                                            <p:strVal val="ppt_w"/>
                                          </p:val>
                                        </p:tav>
                                        <p:tav tm="100000">
                                          <p:val>
                                            <p:strVal val="4*ppt_w"/>
                                          </p:val>
                                        </p:tav>
                                      </p:tavLst>
                                    </p:anim>
                                    <p:anim calcmode="lin" valueType="num">
                                      <p:cBhvr>
                                        <p:cTn id="147" dur="2000"/>
                                        <p:tgtEl>
                                          <p:spTgt spid="14"/>
                                        </p:tgtEl>
                                        <p:attrNameLst>
                                          <p:attrName>ppt_h</p:attrName>
                                        </p:attrNameLst>
                                      </p:cBhvr>
                                      <p:tavLst>
                                        <p:tav tm="0">
                                          <p:val>
                                            <p:strVal val="ppt_h"/>
                                          </p:val>
                                        </p:tav>
                                        <p:tav tm="100000">
                                          <p:val>
                                            <p:strVal val="4*ppt_h"/>
                                          </p:val>
                                        </p:tav>
                                      </p:tavLst>
                                    </p:anim>
                                    <p:set>
                                      <p:cBhvr>
                                        <p:cTn id="148" dur="1" fill="hold">
                                          <p:stCondLst>
                                            <p:cond delay="1999"/>
                                          </p:stCondLst>
                                        </p:cTn>
                                        <p:tgtEl>
                                          <p:spTgt spid="14"/>
                                        </p:tgtEl>
                                        <p:attrNameLst>
                                          <p:attrName>style.visibility</p:attrName>
                                        </p:attrNameLst>
                                      </p:cBhvr>
                                      <p:to>
                                        <p:strVal val="hidden"/>
                                      </p:to>
                                    </p:set>
                                  </p:childTnLst>
                                </p:cTn>
                              </p:par>
                              <p:par>
                                <p:cTn id="149" presetID="52" presetClass="exit" presetSubtype="0" fill="hold" grpId="2" nodeType="withEffect">
                                  <p:stCondLst>
                                    <p:cond delay="1000"/>
                                  </p:stCondLst>
                                  <p:childTnLst>
                                    <p:animScale>
                                      <p:cBhvr>
                                        <p:cTn id="150" dur="2000" accel="50000">
                                          <p:stCondLst>
                                            <p:cond delay="0"/>
                                          </p:stCondLst>
                                        </p:cTn>
                                        <p:tgtEl>
                                          <p:spTgt spid="1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51" dur="2000" accel="50000">
                                          <p:stCondLst>
                                            <p:cond delay="0"/>
                                          </p:stCondLst>
                                        </p:cTn>
                                        <p:tgtEl>
                                          <p:spTgt spid="14"/>
                                        </p:tgtEl>
                                        <p:attrNameLst>
                                          <p:attrName>ppt_x</p:attrName>
                                          <p:attrName>ppt_y</p:attrName>
                                        </p:attrNameLst>
                                      </p:cBhvr>
                                    </p:animMotion>
                                    <p:animEffect transition="out" filter="fade">
                                      <p:cBhvr>
                                        <p:cTn id="152" dur="2000"/>
                                        <p:tgtEl>
                                          <p:spTgt spid="14"/>
                                        </p:tgtEl>
                                      </p:cBhvr>
                                    </p:animEffect>
                                    <p:set>
                                      <p:cBhvr>
                                        <p:cTn id="153" dur="1" fill="hold">
                                          <p:stCondLst>
                                            <p:cond delay="1999"/>
                                          </p:stCondLst>
                                        </p:cTn>
                                        <p:tgtEl>
                                          <p:spTgt spid="14"/>
                                        </p:tgtEl>
                                        <p:attrNameLst>
                                          <p:attrName>style.visibility</p:attrName>
                                        </p:attrNameLst>
                                      </p:cBhvr>
                                      <p:to>
                                        <p:strVal val="hidden"/>
                                      </p:to>
                                    </p:set>
                                  </p:childTnLst>
                                </p:cTn>
                              </p:par>
                            </p:childTnLst>
                          </p:cTn>
                        </p:par>
                        <p:par>
                          <p:cTn id="154" fill="hold">
                            <p:stCondLst>
                              <p:cond delay="62500"/>
                            </p:stCondLst>
                            <p:childTnLst>
                              <p:par>
                                <p:cTn id="155" presetID="23" presetClass="entr" presetSubtype="16" fill="hold" grpId="0" nodeType="afterEffect">
                                  <p:stCondLst>
                                    <p:cond delay="500"/>
                                  </p:stCondLst>
                                  <p:childTnLst>
                                    <p:set>
                                      <p:cBhvr>
                                        <p:cTn id="156" dur="1" fill="hold">
                                          <p:stCondLst>
                                            <p:cond delay="0"/>
                                          </p:stCondLst>
                                        </p:cTn>
                                        <p:tgtEl>
                                          <p:spTgt spid="23"/>
                                        </p:tgtEl>
                                        <p:attrNameLst>
                                          <p:attrName>style.visibility</p:attrName>
                                        </p:attrNameLst>
                                      </p:cBhvr>
                                      <p:to>
                                        <p:strVal val="visible"/>
                                      </p:to>
                                    </p:set>
                                    <p:anim calcmode="lin" valueType="num">
                                      <p:cBhvr>
                                        <p:cTn id="157" dur="2000" fill="hold"/>
                                        <p:tgtEl>
                                          <p:spTgt spid="23"/>
                                        </p:tgtEl>
                                        <p:attrNameLst>
                                          <p:attrName>ppt_w</p:attrName>
                                        </p:attrNameLst>
                                      </p:cBhvr>
                                      <p:tavLst>
                                        <p:tav tm="0">
                                          <p:val>
                                            <p:fltVal val="0"/>
                                          </p:val>
                                        </p:tav>
                                        <p:tav tm="100000">
                                          <p:val>
                                            <p:strVal val="#ppt_w"/>
                                          </p:val>
                                        </p:tav>
                                      </p:tavLst>
                                    </p:anim>
                                    <p:anim calcmode="lin" valueType="num">
                                      <p:cBhvr>
                                        <p:cTn id="158" dur="2000" fill="hold"/>
                                        <p:tgtEl>
                                          <p:spTgt spid="23"/>
                                        </p:tgtEl>
                                        <p:attrNameLst>
                                          <p:attrName>ppt_h</p:attrName>
                                        </p:attrNameLst>
                                      </p:cBhvr>
                                      <p:tavLst>
                                        <p:tav tm="0">
                                          <p:val>
                                            <p:fltVal val="0"/>
                                          </p:val>
                                        </p:tav>
                                        <p:tav tm="100000">
                                          <p:val>
                                            <p:strVal val="#ppt_h"/>
                                          </p:val>
                                        </p:tav>
                                      </p:tavLst>
                                    </p:anim>
                                  </p:childTnLst>
                                </p:cTn>
                              </p:par>
                            </p:childTnLst>
                          </p:cTn>
                        </p:par>
                        <p:par>
                          <p:cTn id="159" fill="hold">
                            <p:stCondLst>
                              <p:cond delay="65000"/>
                            </p:stCondLst>
                            <p:childTnLst>
                              <p:par>
                                <p:cTn id="160" presetID="23" presetClass="exit" presetSubtype="16" fill="hold" grpId="1" nodeType="afterEffect">
                                  <p:stCondLst>
                                    <p:cond delay="1000"/>
                                  </p:stCondLst>
                                  <p:childTnLst>
                                    <p:anim calcmode="lin" valueType="num">
                                      <p:cBhvr>
                                        <p:cTn id="161" dur="2000"/>
                                        <p:tgtEl>
                                          <p:spTgt spid="23"/>
                                        </p:tgtEl>
                                        <p:attrNameLst>
                                          <p:attrName>ppt_w</p:attrName>
                                        </p:attrNameLst>
                                      </p:cBhvr>
                                      <p:tavLst>
                                        <p:tav tm="0">
                                          <p:val>
                                            <p:strVal val="ppt_w"/>
                                          </p:val>
                                        </p:tav>
                                        <p:tav tm="100000">
                                          <p:val>
                                            <p:strVal val="4*ppt_w"/>
                                          </p:val>
                                        </p:tav>
                                      </p:tavLst>
                                    </p:anim>
                                    <p:anim calcmode="lin" valueType="num">
                                      <p:cBhvr>
                                        <p:cTn id="162" dur="2000"/>
                                        <p:tgtEl>
                                          <p:spTgt spid="23"/>
                                        </p:tgtEl>
                                        <p:attrNameLst>
                                          <p:attrName>ppt_h</p:attrName>
                                        </p:attrNameLst>
                                      </p:cBhvr>
                                      <p:tavLst>
                                        <p:tav tm="0">
                                          <p:val>
                                            <p:strVal val="ppt_h"/>
                                          </p:val>
                                        </p:tav>
                                        <p:tav tm="100000">
                                          <p:val>
                                            <p:strVal val="4*ppt_h"/>
                                          </p:val>
                                        </p:tav>
                                      </p:tavLst>
                                    </p:anim>
                                    <p:set>
                                      <p:cBhvr>
                                        <p:cTn id="163" dur="1" fill="hold">
                                          <p:stCondLst>
                                            <p:cond delay="1999"/>
                                          </p:stCondLst>
                                        </p:cTn>
                                        <p:tgtEl>
                                          <p:spTgt spid="23"/>
                                        </p:tgtEl>
                                        <p:attrNameLst>
                                          <p:attrName>style.visibility</p:attrName>
                                        </p:attrNameLst>
                                      </p:cBhvr>
                                      <p:to>
                                        <p:strVal val="hidden"/>
                                      </p:to>
                                    </p:set>
                                  </p:childTnLst>
                                </p:cTn>
                              </p:par>
                              <p:par>
                                <p:cTn id="164" presetID="52" presetClass="exit" presetSubtype="0" fill="hold" grpId="2" nodeType="withEffect">
                                  <p:stCondLst>
                                    <p:cond delay="1000"/>
                                  </p:stCondLst>
                                  <p:childTnLst>
                                    <p:animScale>
                                      <p:cBhvr>
                                        <p:cTn id="165" dur="2000" accel="50000">
                                          <p:stCondLst>
                                            <p:cond delay="0"/>
                                          </p:stCondLst>
                                        </p:cTn>
                                        <p:tgtEl>
                                          <p:spTgt spid="2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66" dur="2000" accel="50000">
                                          <p:stCondLst>
                                            <p:cond delay="0"/>
                                          </p:stCondLst>
                                        </p:cTn>
                                        <p:tgtEl>
                                          <p:spTgt spid="23"/>
                                        </p:tgtEl>
                                        <p:attrNameLst>
                                          <p:attrName>ppt_x</p:attrName>
                                          <p:attrName>ppt_y</p:attrName>
                                        </p:attrNameLst>
                                      </p:cBhvr>
                                    </p:animMotion>
                                    <p:animEffect transition="out" filter="fade">
                                      <p:cBhvr>
                                        <p:cTn id="167" dur="2000"/>
                                        <p:tgtEl>
                                          <p:spTgt spid="23"/>
                                        </p:tgtEl>
                                      </p:cBhvr>
                                    </p:animEffect>
                                    <p:set>
                                      <p:cBhvr>
                                        <p:cTn id="168" dur="1" fill="hold">
                                          <p:stCondLst>
                                            <p:cond delay="1999"/>
                                          </p:stCondLst>
                                        </p:cTn>
                                        <p:tgtEl>
                                          <p:spTgt spid="23"/>
                                        </p:tgtEl>
                                        <p:attrNameLst>
                                          <p:attrName>style.visibility</p:attrName>
                                        </p:attrNameLst>
                                      </p:cBhvr>
                                      <p:to>
                                        <p:strVal val="hidden"/>
                                      </p:to>
                                    </p:set>
                                  </p:childTnLst>
                                </p:cTn>
                              </p:par>
                            </p:childTnLst>
                          </p:cTn>
                        </p:par>
                        <p:par>
                          <p:cTn id="169" fill="hold">
                            <p:stCondLst>
                              <p:cond delay="68000"/>
                            </p:stCondLst>
                            <p:childTnLst>
                              <p:par>
                                <p:cTn id="170" presetID="23" presetClass="entr" presetSubtype="32" fill="hold" grpId="0" nodeType="afterEffect">
                                  <p:stCondLst>
                                    <p:cond delay="500"/>
                                  </p:stCondLst>
                                  <p:childTnLst>
                                    <p:set>
                                      <p:cBhvr>
                                        <p:cTn id="171" dur="1" fill="hold">
                                          <p:stCondLst>
                                            <p:cond delay="0"/>
                                          </p:stCondLst>
                                        </p:cTn>
                                        <p:tgtEl>
                                          <p:spTgt spid="11"/>
                                        </p:tgtEl>
                                        <p:attrNameLst>
                                          <p:attrName>style.visibility</p:attrName>
                                        </p:attrNameLst>
                                      </p:cBhvr>
                                      <p:to>
                                        <p:strVal val="visible"/>
                                      </p:to>
                                    </p:set>
                                    <p:anim calcmode="lin" valueType="num">
                                      <p:cBhvr>
                                        <p:cTn id="172" dur="3000" fill="hold"/>
                                        <p:tgtEl>
                                          <p:spTgt spid="11"/>
                                        </p:tgtEl>
                                        <p:attrNameLst>
                                          <p:attrName>ppt_w</p:attrName>
                                        </p:attrNameLst>
                                      </p:cBhvr>
                                      <p:tavLst>
                                        <p:tav tm="0">
                                          <p:val>
                                            <p:strVal val="4*#ppt_w"/>
                                          </p:val>
                                        </p:tav>
                                        <p:tav tm="100000">
                                          <p:val>
                                            <p:strVal val="#ppt_w"/>
                                          </p:val>
                                        </p:tav>
                                      </p:tavLst>
                                    </p:anim>
                                    <p:anim calcmode="lin" valueType="num">
                                      <p:cBhvr>
                                        <p:cTn id="173" dur="3000" fill="hold"/>
                                        <p:tgtEl>
                                          <p:spTgt spid="11"/>
                                        </p:tgtEl>
                                        <p:attrNameLst>
                                          <p:attrName>ppt_h</p:attrName>
                                        </p:attrNameLst>
                                      </p:cBhvr>
                                      <p:tavLst>
                                        <p:tav tm="0">
                                          <p:val>
                                            <p:strVal val="4*#ppt_h"/>
                                          </p:val>
                                        </p:tav>
                                        <p:tav tm="100000">
                                          <p:val>
                                            <p:strVal val="#ppt_h"/>
                                          </p:val>
                                        </p:tav>
                                      </p:tavLst>
                                    </p:anim>
                                  </p:childTnLst>
                                </p:cTn>
                              </p:par>
                              <p:par>
                                <p:cTn id="174" presetID="52" presetClass="entr" presetSubtype="0" fill="hold" grpId="2" nodeType="withEffect">
                                  <p:stCondLst>
                                    <p:cond delay="500"/>
                                  </p:stCondLst>
                                  <p:childTnLst>
                                    <p:set>
                                      <p:cBhvr>
                                        <p:cTn id="175" dur="1" fill="hold">
                                          <p:stCondLst>
                                            <p:cond delay="0"/>
                                          </p:stCondLst>
                                        </p:cTn>
                                        <p:tgtEl>
                                          <p:spTgt spid="11"/>
                                        </p:tgtEl>
                                        <p:attrNameLst>
                                          <p:attrName>style.visibility</p:attrName>
                                        </p:attrNameLst>
                                      </p:cBhvr>
                                      <p:to>
                                        <p:strVal val="visible"/>
                                      </p:to>
                                    </p:set>
                                    <p:animScale>
                                      <p:cBhvr>
                                        <p:cTn id="176"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7" dur="2000" decel="50000" fill="hold">
                                          <p:stCondLst>
                                            <p:cond delay="0"/>
                                          </p:stCondLst>
                                        </p:cTn>
                                        <p:tgtEl>
                                          <p:spTgt spid="11"/>
                                        </p:tgtEl>
                                        <p:attrNameLst>
                                          <p:attrName>ppt_x</p:attrName>
                                          <p:attrName>ppt_y</p:attrName>
                                        </p:attrNameLst>
                                      </p:cBhvr>
                                    </p:animMotion>
                                    <p:animEffect transition="in" filter="fade">
                                      <p:cBhvr>
                                        <p:cTn id="178" dur="2000"/>
                                        <p:tgtEl>
                                          <p:spTgt spid="11"/>
                                        </p:tgtEl>
                                      </p:cBhvr>
                                    </p:animEffect>
                                  </p:childTnLst>
                                </p:cTn>
                              </p:par>
                            </p:childTnLst>
                          </p:cTn>
                        </p:par>
                        <p:par>
                          <p:cTn id="179" fill="hold">
                            <p:stCondLst>
                              <p:cond delay="71500"/>
                            </p:stCondLst>
                            <p:childTnLst>
                              <p:par>
                                <p:cTn id="180" presetID="23" presetClass="exit" presetSubtype="32" fill="hold" grpId="1" nodeType="afterEffect">
                                  <p:stCondLst>
                                    <p:cond delay="1000"/>
                                  </p:stCondLst>
                                  <p:childTnLst>
                                    <p:anim calcmode="lin" valueType="num">
                                      <p:cBhvr>
                                        <p:cTn id="181" dur="2000"/>
                                        <p:tgtEl>
                                          <p:spTgt spid="11"/>
                                        </p:tgtEl>
                                        <p:attrNameLst>
                                          <p:attrName>ppt_w</p:attrName>
                                        </p:attrNameLst>
                                      </p:cBhvr>
                                      <p:tavLst>
                                        <p:tav tm="0">
                                          <p:val>
                                            <p:strVal val="ppt_w"/>
                                          </p:val>
                                        </p:tav>
                                        <p:tav tm="100000">
                                          <p:val>
                                            <p:fltVal val="0"/>
                                          </p:val>
                                        </p:tav>
                                      </p:tavLst>
                                    </p:anim>
                                    <p:anim calcmode="lin" valueType="num">
                                      <p:cBhvr>
                                        <p:cTn id="182" dur="2000"/>
                                        <p:tgtEl>
                                          <p:spTgt spid="11"/>
                                        </p:tgtEl>
                                        <p:attrNameLst>
                                          <p:attrName>ppt_h</p:attrName>
                                        </p:attrNameLst>
                                      </p:cBhvr>
                                      <p:tavLst>
                                        <p:tav tm="0">
                                          <p:val>
                                            <p:strVal val="ppt_h"/>
                                          </p:val>
                                        </p:tav>
                                        <p:tav tm="100000">
                                          <p:val>
                                            <p:fltVal val="0"/>
                                          </p:val>
                                        </p:tav>
                                      </p:tavLst>
                                    </p:anim>
                                    <p:set>
                                      <p:cBhvr>
                                        <p:cTn id="183" dur="1" fill="hold">
                                          <p:stCondLst>
                                            <p:cond delay="1999"/>
                                          </p:stCondLst>
                                        </p:cTn>
                                        <p:tgtEl>
                                          <p:spTgt spid="11"/>
                                        </p:tgtEl>
                                        <p:attrNameLst>
                                          <p:attrName>style.visibility</p:attrName>
                                        </p:attrNameLst>
                                      </p:cBhvr>
                                      <p:to>
                                        <p:strVal val="hidden"/>
                                      </p:to>
                                    </p:set>
                                  </p:childTnLst>
                                </p:cTn>
                              </p:par>
                              <p:par>
                                <p:cTn id="184" presetID="52" presetClass="exit" presetSubtype="0" fill="hold" grpId="3" nodeType="withEffect">
                                  <p:stCondLst>
                                    <p:cond delay="1000"/>
                                  </p:stCondLst>
                                  <p:childTnLst>
                                    <p:animScale>
                                      <p:cBhvr>
                                        <p:cTn id="185" dur="2000" accel="50000">
                                          <p:stCondLst>
                                            <p:cond delay="0"/>
                                          </p:stCondLst>
                                        </p:cTn>
                                        <p:tgtEl>
                                          <p:spTgt spid="11"/>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86" dur="2000" accel="50000">
                                          <p:stCondLst>
                                            <p:cond delay="0"/>
                                          </p:stCondLst>
                                        </p:cTn>
                                        <p:tgtEl>
                                          <p:spTgt spid="11"/>
                                        </p:tgtEl>
                                        <p:attrNameLst>
                                          <p:attrName>ppt_x</p:attrName>
                                          <p:attrName>ppt_y</p:attrName>
                                        </p:attrNameLst>
                                      </p:cBhvr>
                                    </p:animMotion>
                                    <p:animEffect transition="out" filter="fade">
                                      <p:cBhvr>
                                        <p:cTn id="187" dur="2000"/>
                                        <p:tgtEl>
                                          <p:spTgt spid="11"/>
                                        </p:tgtEl>
                                      </p:cBhvr>
                                    </p:animEffect>
                                    <p:set>
                                      <p:cBhvr>
                                        <p:cTn id="188" dur="1" fill="hold">
                                          <p:stCondLst>
                                            <p:cond delay="1999"/>
                                          </p:stCondLst>
                                        </p:cTn>
                                        <p:tgtEl>
                                          <p:spTgt spid="11"/>
                                        </p:tgtEl>
                                        <p:attrNameLst>
                                          <p:attrName>style.visibility</p:attrName>
                                        </p:attrNameLst>
                                      </p:cBhvr>
                                      <p:to>
                                        <p:strVal val="hidden"/>
                                      </p:to>
                                    </p:set>
                                  </p:childTnLst>
                                </p:cTn>
                              </p:par>
                            </p:childTnLst>
                          </p:cTn>
                        </p:par>
                        <p:par>
                          <p:cTn id="189" fill="hold">
                            <p:stCondLst>
                              <p:cond delay="74500"/>
                            </p:stCondLst>
                            <p:childTnLst>
                              <p:par>
                                <p:cTn id="190" presetID="23" presetClass="entr" presetSubtype="16" fill="hold" grpId="0" nodeType="afterEffect">
                                  <p:stCondLst>
                                    <p:cond delay="1000"/>
                                  </p:stCondLst>
                                  <p:childTnLst>
                                    <p:set>
                                      <p:cBhvr>
                                        <p:cTn id="191" dur="1" fill="hold">
                                          <p:stCondLst>
                                            <p:cond delay="0"/>
                                          </p:stCondLst>
                                        </p:cTn>
                                        <p:tgtEl>
                                          <p:spTgt spid="20"/>
                                        </p:tgtEl>
                                        <p:attrNameLst>
                                          <p:attrName>style.visibility</p:attrName>
                                        </p:attrNameLst>
                                      </p:cBhvr>
                                      <p:to>
                                        <p:strVal val="visible"/>
                                      </p:to>
                                    </p:set>
                                    <p:anim calcmode="lin" valueType="num">
                                      <p:cBhvr>
                                        <p:cTn id="192" dur="3000" fill="hold"/>
                                        <p:tgtEl>
                                          <p:spTgt spid="20"/>
                                        </p:tgtEl>
                                        <p:attrNameLst>
                                          <p:attrName>ppt_w</p:attrName>
                                        </p:attrNameLst>
                                      </p:cBhvr>
                                      <p:tavLst>
                                        <p:tav tm="0">
                                          <p:val>
                                            <p:fltVal val="0"/>
                                          </p:val>
                                        </p:tav>
                                        <p:tav tm="100000">
                                          <p:val>
                                            <p:strVal val="#ppt_w"/>
                                          </p:val>
                                        </p:tav>
                                      </p:tavLst>
                                    </p:anim>
                                    <p:anim calcmode="lin" valueType="num">
                                      <p:cBhvr>
                                        <p:cTn id="193" dur="3000" fill="hold"/>
                                        <p:tgtEl>
                                          <p:spTgt spid="20"/>
                                        </p:tgtEl>
                                        <p:attrNameLst>
                                          <p:attrName>ppt_h</p:attrName>
                                        </p:attrNameLst>
                                      </p:cBhvr>
                                      <p:tavLst>
                                        <p:tav tm="0">
                                          <p:val>
                                            <p:fltVal val="0"/>
                                          </p:val>
                                        </p:tav>
                                        <p:tav tm="100000">
                                          <p:val>
                                            <p:strVal val="#ppt_h"/>
                                          </p:val>
                                        </p:tav>
                                      </p:tavLst>
                                    </p:anim>
                                  </p:childTnLst>
                                </p:cTn>
                              </p:par>
                            </p:childTnLst>
                          </p:cTn>
                        </p:par>
                        <p:par>
                          <p:cTn id="194" fill="hold">
                            <p:stCondLst>
                              <p:cond delay="78500"/>
                            </p:stCondLst>
                            <p:childTnLst>
                              <p:par>
                                <p:cTn id="195" presetID="23" presetClass="exit" presetSubtype="16" fill="hold" grpId="1" nodeType="afterEffect">
                                  <p:stCondLst>
                                    <p:cond delay="1500"/>
                                  </p:stCondLst>
                                  <p:childTnLst>
                                    <p:anim calcmode="lin" valueType="num">
                                      <p:cBhvr>
                                        <p:cTn id="196" dur="2000"/>
                                        <p:tgtEl>
                                          <p:spTgt spid="20"/>
                                        </p:tgtEl>
                                        <p:attrNameLst>
                                          <p:attrName>ppt_w</p:attrName>
                                        </p:attrNameLst>
                                      </p:cBhvr>
                                      <p:tavLst>
                                        <p:tav tm="0">
                                          <p:val>
                                            <p:strVal val="ppt_w"/>
                                          </p:val>
                                        </p:tav>
                                        <p:tav tm="100000">
                                          <p:val>
                                            <p:strVal val="4*ppt_w"/>
                                          </p:val>
                                        </p:tav>
                                      </p:tavLst>
                                    </p:anim>
                                    <p:anim calcmode="lin" valueType="num">
                                      <p:cBhvr>
                                        <p:cTn id="197" dur="2000"/>
                                        <p:tgtEl>
                                          <p:spTgt spid="20"/>
                                        </p:tgtEl>
                                        <p:attrNameLst>
                                          <p:attrName>ppt_h</p:attrName>
                                        </p:attrNameLst>
                                      </p:cBhvr>
                                      <p:tavLst>
                                        <p:tav tm="0">
                                          <p:val>
                                            <p:strVal val="ppt_h"/>
                                          </p:val>
                                        </p:tav>
                                        <p:tav tm="100000">
                                          <p:val>
                                            <p:strVal val="4*ppt_h"/>
                                          </p:val>
                                        </p:tav>
                                      </p:tavLst>
                                    </p:anim>
                                    <p:set>
                                      <p:cBhvr>
                                        <p:cTn id="198" dur="1" fill="hold">
                                          <p:stCondLst>
                                            <p:cond delay="1999"/>
                                          </p:stCondLst>
                                        </p:cTn>
                                        <p:tgtEl>
                                          <p:spTgt spid="20"/>
                                        </p:tgtEl>
                                        <p:attrNameLst>
                                          <p:attrName>style.visibility</p:attrName>
                                        </p:attrNameLst>
                                      </p:cBhvr>
                                      <p:to>
                                        <p:strVal val="hidden"/>
                                      </p:to>
                                    </p:set>
                                  </p:childTnLst>
                                </p:cTn>
                              </p:par>
                              <p:par>
                                <p:cTn id="199" presetID="52" presetClass="exit" presetSubtype="0" fill="hold" grpId="2" nodeType="withEffect">
                                  <p:stCondLst>
                                    <p:cond delay="1500"/>
                                  </p:stCondLst>
                                  <p:childTnLst>
                                    <p:animScale>
                                      <p:cBhvr>
                                        <p:cTn id="200" dur="2000" accel="50000">
                                          <p:stCondLst>
                                            <p:cond delay="0"/>
                                          </p:stCondLst>
                                        </p:cTn>
                                        <p:tgtEl>
                                          <p:spTgt spid="20"/>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01" dur="2000" accel="50000">
                                          <p:stCondLst>
                                            <p:cond delay="0"/>
                                          </p:stCondLst>
                                        </p:cTn>
                                        <p:tgtEl>
                                          <p:spTgt spid="20"/>
                                        </p:tgtEl>
                                        <p:attrNameLst>
                                          <p:attrName>ppt_x</p:attrName>
                                          <p:attrName>ppt_y</p:attrName>
                                        </p:attrNameLst>
                                      </p:cBhvr>
                                    </p:animMotion>
                                    <p:animEffect transition="out" filter="fade">
                                      <p:cBhvr>
                                        <p:cTn id="202" dur="2000"/>
                                        <p:tgtEl>
                                          <p:spTgt spid="20"/>
                                        </p:tgtEl>
                                      </p:cBhvr>
                                    </p:animEffect>
                                    <p:set>
                                      <p:cBhvr>
                                        <p:cTn id="203" dur="1" fill="hold">
                                          <p:stCondLst>
                                            <p:cond delay="1999"/>
                                          </p:stCondLst>
                                        </p:cTn>
                                        <p:tgtEl>
                                          <p:spTgt spid="20"/>
                                        </p:tgtEl>
                                        <p:attrNameLst>
                                          <p:attrName>style.visibility</p:attrName>
                                        </p:attrNameLst>
                                      </p:cBhvr>
                                      <p:to>
                                        <p:strVal val="hidden"/>
                                      </p:to>
                                    </p:set>
                                  </p:childTnLst>
                                </p:cTn>
                              </p:par>
                            </p:childTnLst>
                          </p:cTn>
                        </p:par>
                        <p:par>
                          <p:cTn id="204" fill="hold">
                            <p:stCondLst>
                              <p:cond delay="82000"/>
                            </p:stCondLst>
                            <p:childTnLst>
                              <p:par>
                                <p:cTn id="205" presetID="23" presetClass="entr" presetSubtype="16" fill="hold" nodeType="afterEffect">
                                  <p:stCondLst>
                                    <p:cond delay="1000"/>
                                  </p:stCondLst>
                                  <p:childTnLst>
                                    <p:set>
                                      <p:cBhvr>
                                        <p:cTn id="206" dur="1" fill="hold">
                                          <p:stCondLst>
                                            <p:cond delay="0"/>
                                          </p:stCondLst>
                                        </p:cTn>
                                        <p:tgtEl>
                                          <p:spTgt spid="7"/>
                                        </p:tgtEl>
                                        <p:attrNameLst>
                                          <p:attrName>style.visibility</p:attrName>
                                        </p:attrNameLst>
                                      </p:cBhvr>
                                      <p:to>
                                        <p:strVal val="visible"/>
                                      </p:to>
                                    </p:set>
                                    <p:anim calcmode="lin" valueType="num">
                                      <p:cBhvr>
                                        <p:cTn id="207" dur="3000" fill="hold"/>
                                        <p:tgtEl>
                                          <p:spTgt spid="7"/>
                                        </p:tgtEl>
                                        <p:attrNameLst>
                                          <p:attrName>ppt_w</p:attrName>
                                        </p:attrNameLst>
                                      </p:cBhvr>
                                      <p:tavLst>
                                        <p:tav tm="0">
                                          <p:val>
                                            <p:fltVal val="0"/>
                                          </p:val>
                                        </p:tav>
                                        <p:tav tm="100000">
                                          <p:val>
                                            <p:strVal val="#ppt_w"/>
                                          </p:val>
                                        </p:tav>
                                      </p:tavLst>
                                    </p:anim>
                                    <p:anim calcmode="lin" valueType="num">
                                      <p:cBhvr>
                                        <p:cTn id="208" dur="3000" fill="hold"/>
                                        <p:tgtEl>
                                          <p:spTgt spid="7"/>
                                        </p:tgtEl>
                                        <p:attrNameLst>
                                          <p:attrName>ppt_h</p:attrName>
                                        </p:attrNameLst>
                                      </p:cBhvr>
                                      <p:tavLst>
                                        <p:tav tm="0">
                                          <p:val>
                                            <p:fltVal val="0"/>
                                          </p:val>
                                        </p:tav>
                                        <p:tav tm="100000">
                                          <p:val>
                                            <p:strVal val="#ppt_h"/>
                                          </p:val>
                                        </p:tav>
                                      </p:tavLst>
                                    </p:anim>
                                  </p:childTnLst>
                                </p:cTn>
                              </p:par>
                            </p:childTnLst>
                          </p:cTn>
                        </p:par>
                        <p:par>
                          <p:cTn id="209" fill="hold" nodeType="afterGroup">
                            <p:stCondLst>
                              <p:cond delay="86000"/>
                            </p:stCondLst>
                            <p:childTnLst>
                              <p:par>
                                <p:cTn id="210" presetID="23" presetClass="exit" presetSubtype="16" fill="hold" nodeType="afterEffect">
                                  <p:stCondLst>
                                    <p:cond delay="1000"/>
                                  </p:stCondLst>
                                  <p:childTnLst>
                                    <p:anim calcmode="lin" valueType="num">
                                      <p:cBhvr>
                                        <p:cTn id="211" dur="2000"/>
                                        <p:tgtEl>
                                          <p:spTgt spid="7"/>
                                        </p:tgtEl>
                                        <p:attrNameLst>
                                          <p:attrName>ppt_w</p:attrName>
                                        </p:attrNameLst>
                                      </p:cBhvr>
                                      <p:tavLst>
                                        <p:tav tm="0">
                                          <p:val>
                                            <p:strVal val="ppt_w"/>
                                          </p:val>
                                        </p:tav>
                                        <p:tav tm="100000">
                                          <p:val>
                                            <p:strVal val="4*ppt_w"/>
                                          </p:val>
                                        </p:tav>
                                      </p:tavLst>
                                    </p:anim>
                                    <p:anim calcmode="lin" valueType="num">
                                      <p:cBhvr>
                                        <p:cTn id="212" dur="2000"/>
                                        <p:tgtEl>
                                          <p:spTgt spid="7"/>
                                        </p:tgtEl>
                                        <p:attrNameLst>
                                          <p:attrName>ppt_h</p:attrName>
                                        </p:attrNameLst>
                                      </p:cBhvr>
                                      <p:tavLst>
                                        <p:tav tm="0">
                                          <p:val>
                                            <p:strVal val="ppt_h"/>
                                          </p:val>
                                        </p:tav>
                                        <p:tav tm="100000">
                                          <p:val>
                                            <p:strVal val="4*ppt_h"/>
                                          </p:val>
                                        </p:tav>
                                      </p:tavLst>
                                    </p:anim>
                                    <p:set>
                                      <p:cBhvr>
                                        <p:cTn id="213" dur="1" fill="hold">
                                          <p:stCondLst>
                                            <p:cond delay="1999"/>
                                          </p:stCondLst>
                                        </p:cTn>
                                        <p:tgtEl>
                                          <p:spTgt spid="7"/>
                                        </p:tgtEl>
                                        <p:attrNameLst>
                                          <p:attrName>style.visibility</p:attrName>
                                        </p:attrNameLst>
                                      </p:cBhvr>
                                      <p:to>
                                        <p:strVal val="hidden"/>
                                      </p:to>
                                    </p:set>
                                  </p:childTnLst>
                                </p:cTn>
                              </p:par>
                              <p:par>
                                <p:cTn id="214" presetID="52" presetClass="exit" presetSubtype="0" fill="hold" nodeType="withEffect">
                                  <p:stCondLst>
                                    <p:cond delay="1000"/>
                                  </p:stCondLst>
                                  <p:childTnLst>
                                    <p:animScale>
                                      <p:cBhvr>
                                        <p:cTn id="215" dur="2000" accel="50000">
                                          <p:stCondLst>
                                            <p:cond delay="0"/>
                                          </p:stCondLst>
                                        </p:cTn>
                                        <p:tgtEl>
                                          <p:spTgt spid="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16" dur="2000" accel="50000">
                                          <p:stCondLst>
                                            <p:cond delay="0"/>
                                          </p:stCondLst>
                                        </p:cTn>
                                        <p:tgtEl>
                                          <p:spTgt spid="7"/>
                                        </p:tgtEl>
                                        <p:attrNameLst>
                                          <p:attrName>ppt_x</p:attrName>
                                          <p:attrName>ppt_y</p:attrName>
                                        </p:attrNameLst>
                                      </p:cBhvr>
                                    </p:animMotion>
                                    <p:animEffect transition="out" filter="fade">
                                      <p:cBhvr>
                                        <p:cTn id="217" dur="2000"/>
                                        <p:tgtEl>
                                          <p:spTgt spid="7"/>
                                        </p:tgtEl>
                                      </p:cBhvr>
                                    </p:animEffect>
                                    <p:set>
                                      <p:cBhvr>
                                        <p:cTn id="218" dur="1" fill="hold">
                                          <p:stCondLst>
                                            <p:cond delay="1999"/>
                                          </p:stCondLst>
                                        </p:cTn>
                                        <p:tgtEl>
                                          <p:spTgt spid="7"/>
                                        </p:tgtEl>
                                        <p:attrNameLst>
                                          <p:attrName>style.visibility</p:attrName>
                                        </p:attrNameLst>
                                      </p:cBhvr>
                                      <p:to>
                                        <p:strVal val="hidden"/>
                                      </p:to>
                                    </p:set>
                                  </p:childTnLst>
                                </p:cTn>
                              </p:par>
                            </p:childTnLst>
                          </p:cTn>
                        </p:par>
                        <p:par>
                          <p:cTn id="219" fill="hold">
                            <p:stCondLst>
                              <p:cond delay="89000"/>
                            </p:stCondLst>
                            <p:childTnLst>
                              <p:par>
                                <p:cTn id="220" presetID="23" presetClass="entr" presetSubtype="16" fill="hold" grpId="0" nodeType="afterEffect">
                                  <p:stCondLst>
                                    <p:cond delay="1000"/>
                                  </p:stCondLst>
                                  <p:childTnLst>
                                    <p:set>
                                      <p:cBhvr>
                                        <p:cTn id="221" dur="1" fill="hold">
                                          <p:stCondLst>
                                            <p:cond delay="0"/>
                                          </p:stCondLst>
                                        </p:cTn>
                                        <p:tgtEl>
                                          <p:spTgt spid="12"/>
                                        </p:tgtEl>
                                        <p:attrNameLst>
                                          <p:attrName>style.visibility</p:attrName>
                                        </p:attrNameLst>
                                      </p:cBhvr>
                                      <p:to>
                                        <p:strVal val="visible"/>
                                      </p:to>
                                    </p:set>
                                    <p:anim calcmode="lin" valueType="num">
                                      <p:cBhvr>
                                        <p:cTn id="222" dur="3000" fill="hold"/>
                                        <p:tgtEl>
                                          <p:spTgt spid="12"/>
                                        </p:tgtEl>
                                        <p:attrNameLst>
                                          <p:attrName>ppt_w</p:attrName>
                                        </p:attrNameLst>
                                      </p:cBhvr>
                                      <p:tavLst>
                                        <p:tav tm="0">
                                          <p:val>
                                            <p:fltVal val="0"/>
                                          </p:val>
                                        </p:tav>
                                        <p:tav tm="100000">
                                          <p:val>
                                            <p:strVal val="#ppt_w"/>
                                          </p:val>
                                        </p:tav>
                                      </p:tavLst>
                                    </p:anim>
                                    <p:anim calcmode="lin" valueType="num">
                                      <p:cBhvr>
                                        <p:cTn id="223" dur="3000" fill="hold"/>
                                        <p:tgtEl>
                                          <p:spTgt spid="12"/>
                                        </p:tgtEl>
                                        <p:attrNameLst>
                                          <p:attrName>ppt_h</p:attrName>
                                        </p:attrNameLst>
                                      </p:cBhvr>
                                      <p:tavLst>
                                        <p:tav tm="0">
                                          <p:val>
                                            <p:fltVal val="0"/>
                                          </p:val>
                                        </p:tav>
                                        <p:tav tm="100000">
                                          <p:val>
                                            <p:strVal val="#ppt_h"/>
                                          </p:val>
                                        </p:tav>
                                      </p:tavLst>
                                    </p:anim>
                                  </p:childTnLst>
                                </p:cTn>
                              </p:par>
                            </p:childTnLst>
                          </p:cTn>
                        </p:par>
                        <p:par>
                          <p:cTn id="224" fill="hold">
                            <p:stCondLst>
                              <p:cond delay="93000"/>
                            </p:stCondLst>
                            <p:childTnLst>
                              <p:par>
                                <p:cTn id="225" presetID="23" presetClass="exit" presetSubtype="16" fill="hold" grpId="1" nodeType="afterEffect">
                                  <p:stCondLst>
                                    <p:cond delay="1000"/>
                                  </p:stCondLst>
                                  <p:childTnLst>
                                    <p:anim calcmode="lin" valueType="num">
                                      <p:cBhvr>
                                        <p:cTn id="226" dur="2000"/>
                                        <p:tgtEl>
                                          <p:spTgt spid="12"/>
                                        </p:tgtEl>
                                        <p:attrNameLst>
                                          <p:attrName>ppt_w</p:attrName>
                                        </p:attrNameLst>
                                      </p:cBhvr>
                                      <p:tavLst>
                                        <p:tav tm="0">
                                          <p:val>
                                            <p:strVal val="ppt_w"/>
                                          </p:val>
                                        </p:tav>
                                        <p:tav tm="100000">
                                          <p:val>
                                            <p:strVal val="4*ppt_w"/>
                                          </p:val>
                                        </p:tav>
                                      </p:tavLst>
                                    </p:anim>
                                    <p:anim calcmode="lin" valueType="num">
                                      <p:cBhvr>
                                        <p:cTn id="227" dur="2000"/>
                                        <p:tgtEl>
                                          <p:spTgt spid="12"/>
                                        </p:tgtEl>
                                        <p:attrNameLst>
                                          <p:attrName>ppt_h</p:attrName>
                                        </p:attrNameLst>
                                      </p:cBhvr>
                                      <p:tavLst>
                                        <p:tav tm="0">
                                          <p:val>
                                            <p:strVal val="ppt_h"/>
                                          </p:val>
                                        </p:tav>
                                        <p:tav tm="100000">
                                          <p:val>
                                            <p:strVal val="4*ppt_h"/>
                                          </p:val>
                                        </p:tav>
                                      </p:tavLst>
                                    </p:anim>
                                    <p:set>
                                      <p:cBhvr>
                                        <p:cTn id="228" dur="1" fill="hold">
                                          <p:stCondLst>
                                            <p:cond delay="1999"/>
                                          </p:stCondLst>
                                        </p:cTn>
                                        <p:tgtEl>
                                          <p:spTgt spid="12"/>
                                        </p:tgtEl>
                                        <p:attrNameLst>
                                          <p:attrName>style.visibility</p:attrName>
                                        </p:attrNameLst>
                                      </p:cBhvr>
                                      <p:to>
                                        <p:strVal val="hidden"/>
                                      </p:to>
                                    </p:set>
                                  </p:childTnLst>
                                </p:cTn>
                              </p:par>
                              <p:par>
                                <p:cTn id="229" presetID="52" presetClass="exit" presetSubtype="0" fill="hold" grpId="2" nodeType="withEffect">
                                  <p:stCondLst>
                                    <p:cond delay="1000"/>
                                  </p:stCondLst>
                                  <p:childTnLst>
                                    <p:animScale>
                                      <p:cBhvr>
                                        <p:cTn id="230" dur="2000" accel="50000">
                                          <p:stCondLst>
                                            <p:cond delay="0"/>
                                          </p:stCondLst>
                                        </p:cTn>
                                        <p:tgtEl>
                                          <p:spTgt spid="12"/>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31" dur="2000" accel="50000">
                                          <p:stCondLst>
                                            <p:cond delay="0"/>
                                          </p:stCondLst>
                                        </p:cTn>
                                        <p:tgtEl>
                                          <p:spTgt spid="12"/>
                                        </p:tgtEl>
                                        <p:attrNameLst>
                                          <p:attrName>ppt_x</p:attrName>
                                          <p:attrName>ppt_y</p:attrName>
                                        </p:attrNameLst>
                                      </p:cBhvr>
                                    </p:animMotion>
                                    <p:animEffect transition="out" filter="fade">
                                      <p:cBhvr>
                                        <p:cTn id="232" dur="2000"/>
                                        <p:tgtEl>
                                          <p:spTgt spid="12"/>
                                        </p:tgtEl>
                                      </p:cBhvr>
                                    </p:animEffect>
                                    <p:set>
                                      <p:cBhvr>
                                        <p:cTn id="233"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3" grpId="2"/>
      <p:bldP spid="15" grpId="0" build="allAtOnce"/>
      <p:bldP spid="15" grpId="1" build="allAtOnce"/>
      <p:bldP spid="8" grpId="0" build="allAtOnce"/>
      <p:bldP spid="8" grpId="1" build="allAtOnce"/>
      <p:bldP spid="9" grpId="0" build="allAtOnce"/>
      <p:bldP spid="9" grpId="1" build="allAtOnce"/>
      <p:bldP spid="10" grpId="0" build="allAtOnce"/>
      <p:bldP spid="10" grpId="1" build="allAtOnce"/>
      <p:bldP spid="20" grpId="0"/>
      <p:bldP spid="20" grpId="1"/>
      <p:bldP spid="20" grpId="2"/>
      <p:bldP spid="11" grpId="0"/>
      <p:bldP spid="11" grpId="1"/>
      <p:bldP spid="11" grpId="2"/>
      <p:bldP spid="11" grpId="3"/>
      <p:bldP spid="12" grpId="0"/>
      <p:bldP spid="12" grpId="1"/>
      <p:bldP spid="12" grpId="2"/>
      <p:bldP spid="14" grpId="0"/>
      <p:bldP spid="14" grpId="1"/>
      <p:bldP spid="14" grpId="2"/>
      <p:bldP spid="16" grpId="0"/>
      <p:bldP spid="16" grpId="1"/>
      <p:bldP spid="16" grpId="2"/>
      <p:bldP spid="18" grpId="0"/>
      <p:bldP spid="18" grpId="1"/>
      <p:bldP spid="18" grpId="2"/>
      <p:bldP spid="22" grpId="0"/>
      <p:bldP spid="22" grpId="1"/>
      <p:bldP spid="22" grpId="2"/>
      <p:bldP spid="23" grpId="0"/>
      <p:bldP spid="23" grpId="1"/>
      <p:bldP spid="23" grpId="2"/>
      <p:bldP spid="24" grpId="0"/>
      <p:bldP spid="24" grpId="1"/>
      <p:bldP spid="24" grpId="2"/>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 Nueva York 1952 lugar de nacimiento.jpg"/>
          <p:cNvPicPr>
            <a:picLocks noChangeAspect="1"/>
          </p:cNvPicPr>
          <p:nvPr/>
        </p:nvPicPr>
        <p:blipFill>
          <a:blip r:embed="rId3"/>
          <a:srcRect/>
          <a:stretch>
            <a:fillRect/>
          </a:stretch>
        </p:blipFill>
        <p:spPr bwMode="auto">
          <a:xfrm>
            <a:off x="0" y="0"/>
            <a:ext cx="9144000" cy="5143500"/>
          </a:xfrm>
          <a:prstGeom prst="rect">
            <a:avLst/>
          </a:prstGeom>
          <a:noFill/>
          <a:ln w="9525">
            <a:noFill/>
            <a:miter lim="800000"/>
            <a:headEnd/>
            <a:tailEnd/>
          </a:ln>
        </p:spPr>
      </p:pic>
      <p:pic>
        <p:nvPicPr>
          <p:cNvPr id="5" name="4 Imagen" descr="01 Nueva York 1952 lugar de nacimiento.jpg"/>
          <p:cNvPicPr>
            <a:picLocks noChangeAspect="1"/>
          </p:cNvPicPr>
          <p:nvPr/>
        </p:nvPicPr>
        <p:blipFill>
          <a:blip r:embed="rId3"/>
          <a:srcRect/>
          <a:stretch>
            <a:fillRect/>
          </a:stretch>
        </p:blipFill>
        <p:spPr bwMode="auto">
          <a:xfrm>
            <a:off x="-5060" y="-24278"/>
            <a:ext cx="9144000" cy="5143500"/>
          </a:xfrm>
          <a:prstGeom prst="rect">
            <a:avLst/>
          </a:prstGeom>
          <a:noFill/>
          <a:ln w="9525">
            <a:noFill/>
            <a:miter lim="800000"/>
            <a:headEnd/>
            <a:tailEnd/>
          </a:ln>
        </p:spPr>
      </p:pic>
      <p:sp>
        <p:nvSpPr>
          <p:cNvPr id="6" name="5 Rectángulo"/>
          <p:cNvSpPr/>
          <p:nvPr/>
        </p:nvSpPr>
        <p:spPr>
          <a:xfrm>
            <a:off x="2714612" y="385747"/>
            <a:ext cx="4143404" cy="1862048"/>
          </a:xfrm>
          <a:prstGeom prst="rect">
            <a:avLst/>
          </a:prstGeom>
          <a:noFill/>
        </p:spPr>
        <p:txBody>
          <a:bodyPr>
            <a:spAutoFit/>
          </a:bodyPr>
          <a:lstStyle/>
          <a:p>
            <a:pPr algn="ctr">
              <a:defRPr/>
            </a:pPr>
            <a:r>
              <a:rPr lang="es-ES" sz="11500" dirty="0">
                <a:ln w="10160">
                  <a:solidFill>
                    <a:schemeClr val="accent1"/>
                  </a:solidFill>
                  <a:prstDash val="solid"/>
                </a:ln>
                <a:solidFill>
                  <a:srgbClr val="FFFFFF"/>
                </a:solidFill>
                <a:effectLst>
                  <a:outerShdw blurRad="38100" dist="32000" dir="5400000" algn="tl">
                    <a:srgbClr val="000000">
                      <a:alpha val="30000"/>
                    </a:srgbClr>
                  </a:outerShdw>
                  <a:reflection blurRad="6350" stA="60000" endA="900" endPos="58000" dir="5400000" sy="-100000" algn="bl" rotWithShape="0"/>
                </a:effectLst>
              </a:rPr>
              <a:t>1952</a:t>
            </a:r>
          </a:p>
        </p:txBody>
      </p:sp>
      <p:sp>
        <p:nvSpPr>
          <p:cNvPr id="7" name="6 CuadroTexto"/>
          <p:cNvSpPr txBox="1"/>
          <p:nvPr/>
        </p:nvSpPr>
        <p:spPr>
          <a:xfrm>
            <a:off x="285751" y="3921919"/>
            <a:ext cx="8501063"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Aquel año 52 en la Ciudad de Nueva York, nace Christopher </a:t>
            </a:r>
            <a:r>
              <a:rPr lang="es-ES" b="1" dirty="0" err="1">
                <a:effectLst>
                  <a:glow rad="101600">
                    <a:schemeClr val="accent2">
                      <a:satMod val="175000"/>
                      <a:alpha val="40000"/>
                    </a:schemeClr>
                  </a:glow>
                  <a:outerShdw blurRad="38100" dist="38100" dir="2700000" algn="tl">
                    <a:srgbClr val="000000">
                      <a:alpha val="43137"/>
                    </a:srgbClr>
                  </a:outerShdw>
                </a:effectLst>
              </a:rPr>
              <a:t>D´Olier</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Creció en Nueva Jersey desde los 6 años, viviendo al lado de su madre divorciada y un hermano, a quienes se unieron posteriormente su padrastro y dos hermanos más.</a:t>
            </a:r>
          </a:p>
        </p:txBody>
      </p:sp>
    </p:spTree>
  </p:cSld>
  <p:clrMapOvr>
    <a:masterClrMapping/>
  </p:clrMapOvr>
  <mc:AlternateContent xmlns:mc="http://schemas.openxmlformats.org/markup-compatibility/2006" xmlns:p14="http://schemas.microsoft.com/office/powerpoint/2010/main">
    <mc:Choice Requires="p14">
      <p:transition spd="slow" p14:dur="2000" advTm="30000">
        <p14:vortex dir="r"/>
        <p:sndAc>
          <p:stSnd loop="1">
            <p:snd r:embed="rId2" name="Variadas.wav"/>
          </p:stSnd>
        </p:sndAc>
      </p:transition>
    </mc:Choice>
    <mc:Fallback xmlns="">
      <p:transition spd="slow" advTm="30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6" presetClass="entr" presetSubtype="16"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3000"/>
                                        <p:tgtEl>
                                          <p:spTgt spid="5"/>
                                        </p:tgtEl>
                                      </p:cBhvr>
                                    </p:animEffect>
                                  </p:childTnLst>
                                </p:cTn>
                              </p:par>
                              <p:par>
                                <p:cTn id="14" presetID="23" presetClass="entr" presetSubtype="288"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strVal val="4/3*#ppt_w"/>
                                          </p:val>
                                        </p:tav>
                                        <p:tav tm="100000">
                                          <p:val>
                                            <p:strVal val="#ppt_w"/>
                                          </p:val>
                                        </p:tav>
                                      </p:tavLst>
                                    </p:anim>
                                    <p:anim calcmode="lin" valueType="num">
                                      <p:cBhvr>
                                        <p:cTn id="17" dur="3000" fill="hold"/>
                                        <p:tgtEl>
                                          <p:spTgt spid="5"/>
                                        </p:tgtEl>
                                        <p:attrNameLst>
                                          <p:attrName>ppt_h</p:attrName>
                                        </p:attrNameLst>
                                      </p:cBhvr>
                                      <p:tavLst>
                                        <p:tav tm="0">
                                          <p:val>
                                            <p:strVal val="4/3*#ppt_h"/>
                                          </p:val>
                                        </p:tav>
                                        <p:tav tm="100000">
                                          <p:val>
                                            <p:strVal val="#ppt_h"/>
                                          </p:val>
                                        </p:tav>
                                      </p:tavLst>
                                    </p:anim>
                                  </p:childTnLst>
                                </p:cTn>
                              </p:par>
                            </p:childTnLst>
                          </p:cTn>
                        </p:par>
                        <p:par>
                          <p:cTn id="18" fill="hold" nodeType="afterGroup">
                            <p:stCondLst>
                              <p:cond delay="4000"/>
                            </p:stCondLst>
                            <p:childTnLst>
                              <p:par>
                                <p:cTn id="19" presetID="2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nodeType="afterGroup">
                            <p:stCondLst>
                              <p:cond delay="6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srcRect/>
          <a:stretch>
            <a:fillRect/>
          </a:stretch>
        </p:blipFill>
        <p:spPr bwMode="auto">
          <a:xfrm>
            <a:off x="0" y="0"/>
            <a:ext cx="9144000" cy="5102424"/>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cxnSp>
        <p:nvCxnSpPr>
          <p:cNvPr id="10" name="9 Conector recto de flecha"/>
          <p:cNvCxnSpPr/>
          <p:nvPr/>
        </p:nvCxnSpPr>
        <p:spPr>
          <a:xfrm rot="5400000" flipH="1" flipV="1">
            <a:off x="6007180" y="3343990"/>
            <a:ext cx="1415891"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13 CuadroTexto"/>
          <p:cNvSpPr txBox="1"/>
          <p:nvPr/>
        </p:nvSpPr>
        <p:spPr>
          <a:xfrm>
            <a:off x="357188" y="4179094"/>
            <a:ext cx="8501062"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Tras el divorcio de sus padres en 1956, él y su hermano </a:t>
            </a:r>
            <a:r>
              <a:rPr lang="es-ES" b="1" dirty="0" err="1">
                <a:effectLst>
                  <a:glow rad="101600">
                    <a:schemeClr val="accent2">
                      <a:satMod val="175000"/>
                      <a:alpha val="40000"/>
                    </a:schemeClr>
                  </a:glow>
                  <a:outerShdw blurRad="38100" dist="38100" dir="2700000" algn="tl">
                    <a:srgbClr val="000000">
                      <a:alpha val="43137"/>
                    </a:srgbClr>
                  </a:outerShdw>
                </a:effectLst>
              </a:rPr>
              <a:t>Benjamin</a:t>
            </a:r>
            <a:r>
              <a:rPr lang="es-ES" b="1" dirty="0">
                <a:effectLst>
                  <a:glow rad="101600">
                    <a:schemeClr val="accent2">
                      <a:satMod val="175000"/>
                      <a:alpha val="40000"/>
                    </a:schemeClr>
                  </a:glow>
                  <a:outerShdw blurRad="38100" dist="38100" dir="2700000" algn="tl">
                    <a:srgbClr val="000000">
                      <a:alpha val="43137"/>
                    </a:srgbClr>
                  </a:outerShdw>
                </a:effectLst>
              </a:rPr>
              <a:t> (1953) crecieron en Princeton, Nueva Jersey, a cargo de su madre, quien se volvió a casar unos años después y le dio otros dos hermanos, Jeff y Kevin.</a:t>
            </a:r>
          </a:p>
        </p:txBody>
      </p:sp>
    </p:spTree>
  </p:cSld>
  <p:clrMapOvr>
    <a:masterClrMapping/>
  </p:clrMapOvr>
  <mc:AlternateContent xmlns:mc="http://schemas.openxmlformats.org/markup-compatibility/2006" xmlns:p14="http://schemas.microsoft.com/office/powerpoint/2010/main">
    <mc:Choice Requires="p14">
      <p:transition spd="slow" p14:dur="2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1"/>
                                          </p:val>
                                        </p:tav>
                                        <p:tav tm="100000">
                                          <p:val>
                                            <p:strVal val="#ppt_x"/>
                                          </p:val>
                                        </p:tav>
                                      </p:tavLst>
                                    </p:anim>
                                    <p:anim calcmode="lin" valueType="num">
                                      <p:cBhvr>
                                        <p:cTn id="29" dur="1000" fill="hold"/>
                                        <p:tgtEl>
                                          <p:spTgt spid="14"/>
                                        </p:tgtEl>
                                        <p:attrNameLst>
                                          <p:attrName>ppt_y</p:attrName>
                                        </p:attrNameLst>
                                      </p:cBhvr>
                                      <p:tavLst>
                                        <p:tav tm="0">
                                          <p:val>
                                            <p:strVal val="#ppt_y"/>
                                          </p:val>
                                        </p:tav>
                                        <p:tav tm="100000">
                                          <p:val>
                                            <p:strVal val="#ppt_y"/>
                                          </p:val>
                                        </p:tav>
                                      </p:tavLst>
                                    </p:anim>
                                  </p:childTnLst>
                                </p:cTn>
                              </p:par>
                              <p:par>
                                <p:cTn id="30" presetID="17" presetClass="entr" presetSubtype="4" repeatCount="3000" fill="hold" nodeType="withEffect">
                                  <p:stCondLst>
                                    <p:cond delay="100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ppt_h/2"/>
                                          </p:val>
                                        </p:tav>
                                        <p:tav tm="100000">
                                          <p:val>
                                            <p:strVal val="#ppt_y"/>
                                          </p:val>
                                        </p:tav>
                                      </p:tavLst>
                                    </p:anim>
                                    <p:anim calcmode="lin" valueType="num">
                                      <p:cBhvr>
                                        <p:cTn id="34" dur="1000" fill="hold"/>
                                        <p:tgtEl>
                                          <p:spTgt spid="10"/>
                                        </p:tgtEl>
                                        <p:attrNameLst>
                                          <p:attrName>ppt_w</p:attrName>
                                        </p:attrNameLst>
                                      </p:cBhvr>
                                      <p:tavLst>
                                        <p:tav tm="0">
                                          <p:val>
                                            <p:strVal val="#ppt_w"/>
                                          </p:val>
                                        </p:tav>
                                        <p:tav tm="100000">
                                          <p:val>
                                            <p:strVal val="#ppt_w"/>
                                          </p:val>
                                        </p:tav>
                                      </p:tavLst>
                                    </p:anim>
                                    <p:anim calcmode="lin" valueType="num">
                                      <p:cBhvr>
                                        <p:cTn id="35" dur="1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42939" y="4179094"/>
            <a:ext cx="7786687"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1973 estando en la universidad fue escogido junto al entonces hiperactivo joven </a:t>
            </a:r>
            <a:r>
              <a:rPr lang="es-ES" b="1" dirty="0" err="1">
                <a:effectLst>
                  <a:glow rad="101600">
                    <a:schemeClr val="accent2">
                      <a:satMod val="175000"/>
                      <a:alpha val="40000"/>
                    </a:schemeClr>
                  </a:glow>
                  <a:outerShdw blurRad="38100" dist="38100" dir="2700000" algn="tl">
                    <a:srgbClr val="000000">
                      <a:alpha val="43137"/>
                    </a:srgbClr>
                  </a:outerShdw>
                </a:effectLst>
              </a:rPr>
              <a:t>Robin</a:t>
            </a:r>
            <a:r>
              <a:rPr lang="es-ES" b="1" dirty="0">
                <a:effectLst>
                  <a:glow rad="101600">
                    <a:schemeClr val="accent2">
                      <a:satMod val="175000"/>
                      <a:alpha val="40000"/>
                    </a:schemeClr>
                  </a:glow>
                  <a:outerShdw blurRad="38100" dist="38100" dir="2700000" algn="tl">
                    <a:srgbClr val="000000">
                      <a:alpha val="43137"/>
                    </a:srgbClr>
                  </a:outerShdw>
                </a:effectLst>
              </a:rPr>
              <a:t> Williams para poder estudiar arte dramático en la prestigiosa </a:t>
            </a:r>
            <a:r>
              <a:rPr lang="es-ES" b="1" dirty="0" err="1">
                <a:effectLst>
                  <a:glow rad="101600">
                    <a:schemeClr val="accent2">
                      <a:satMod val="175000"/>
                      <a:alpha val="40000"/>
                    </a:schemeClr>
                  </a:glow>
                  <a:outerShdw blurRad="38100" dist="38100" dir="2700000" algn="tl">
                    <a:srgbClr val="000000">
                      <a:alpha val="43137"/>
                    </a:srgbClr>
                  </a:outerShdw>
                </a:effectLst>
              </a:rPr>
              <a:t>Julliard</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School</a:t>
            </a:r>
            <a:r>
              <a:rPr lang="es-ES" b="1" dirty="0">
                <a:effectLst>
                  <a:glow rad="101600">
                    <a:schemeClr val="accent2">
                      <a:satMod val="175000"/>
                      <a:alpha val="40000"/>
                    </a:schemeClr>
                  </a:glow>
                  <a:outerShdw blurRad="38100" dist="38100" dir="2700000" algn="tl">
                    <a:srgbClr val="000000">
                      <a:alpha val="43137"/>
                    </a:srgbClr>
                  </a:outerShdw>
                </a:effectLst>
              </a:rPr>
              <a:t> de Nueva York. </a:t>
            </a:r>
          </a:p>
        </p:txBody>
      </p:sp>
    </p:spTree>
  </p:cSld>
  <p:clrMapOvr>
    <a:masterClrMapping/>
  </p:clrMapOvr>
  <mc:AlternateContent xmlns:mc="http://schemas.openxmlformats.org/markup-compatibility/2006" xmlns:p14="http://schemas.microsoft.com/office/powerpoint/2010/main">
    <mc:Choice Requires="p14">
      <p:transition spd="slow" p14:dur="20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a:srcRect/>
          <a:stretch>
            <a:fillRect/>
          </a:stretch>
        </p:blipFill>
        <p:spPr bwMode="auto">
          <a:xfrm>
            <a:off x="1" y="1429"/>
            <a:ext cx="4352925" cy="5140643"/>
          </a:xfrm>
          <a:prstGeom prst="rect">
            <a:avLst/>
          </a:prstGeom>
          <a:noFill/>
          <a:ln w="9525">
            <a:noFill/>
            <a:miter lim="800000"/>
            <a:headEnd/>
            <a:tailEnd/>
          </a:ln>
        </p:spPr>
      </p:pic>
      <p:sp>
        <p:nvSpPr>
          <p:cNvPr id="5" name="4 Rectángulo"/>
          <p:cNvSpPr/>
          <p:nvPr/>
        </p:nvSpPr>
        <p:spPr>
          <a:xfrm>
            <a:off x="0" y="0"/>
            <a:ext cx="2286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286001" y="0"/>
            <a:ext cx="2786063"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2286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2286001" y="2571750"/>
            <a:ext cx="2786063"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714875" y="1478757"/>
            <a:ext cx="3786188" cy="3046988"/>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Al ser compañeros de cuarto, se hicieron amigos, prometiéndose uno al otro que si alguien alcanzaba el éxito, este se encargaría del otro para que no pasara hambre.</a:t>
            </a:r>
          </a:p>
        </p:txBody>
      </p:sp>
    </p:spTree>
  </p:cSld>
  <p:clrMapOvr>
    <a:masterClrMapping/>
  </p:clrMapOvr>
  <mc:AlternateContent xmlns:mc="http://schemas.openxmlformats.org/markup-compatibility/2006" xmlns:p14="http://schemas.microsoft.com/office/powerpoint/2010/main">
    <mc:Choice Requires="p14">
      <p:transition spd="slow" p14:dur="2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500" fill="hold"/>
                                        <p:tgtEl>
                                          <p:spTgt spid="2"/>
                                        </p:tgtEl>
                                        <p:attrNameLst>
                                          <p:attrName>ppt_w</p:attrName>
                                        </p:attrNameLst>
                                      </p:cBhvr>
                                      <p:tavLst>
                                        <p:tav tm="0">
                                          <p:val>
                                            <p:strVal val="4/3*#ppt_w"/>
                                          </p:val>
                                        </p:tav>
                                        <p:tav tm="100000">
                                          <p:val>
                                            <p:strVal val="#ppt_w"/>
                                          </p:val>
                                        </p:tav>
                                      </p:tavLst>
                                    </p:anim>
                                    <p:anim calcmode="lin" valueType="num">
                                      <p:cBhvr>
                                        <p:cTn id="20" dur="35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nodeType="afterGroup">
                            <p:stCondLst>
                              <p:cond delay="3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2" grpId="0" animBg="1"/>
      <p:bldP spid="14" grpId="0" animBg="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01.jpg"/>
          <p:cNvPicPr>
            <a:picLocks noChangeAspect="1"/>
          </p:cNvPicPr>
          <p:nvPr/>
        </p:nvPicPr>
        <p:blipFill>
          <a:blip r:embed="rId3"/>
          <a:srcRect/>
          <a:stretch>
            <a:fillRect/>
          </a:stretch>
        </p:blipFill>
        <p:spPr bwMode="auto">
          <a:xfrm>
            <a:off x="2267743" y="0"/>
            <a:ext cx="4536505" cy="5143500"/>
          </a:xfrm>
          <a:prstGeom prst="rect">
            <a:avLst/>
          </a:prstGeom>
          <a:noFill/>
          <a:ln w="9525">
            <a:noFill/>
            <a:miter lim="800000"/>
            <a:headEnd/>
            <a:tailEnd/>
          </a:ln>
        </p:spPr>
      </p:pic>
      <p:sp>
        <p:nvSpPr>
          <p:cNvPr id="3" name="2 Rectángulo"/>
          <p:cNvSpPr/>
          <p:nvPr/>
        </p:nvSpPr>
        <p:spPr>
          <a:xfrm>
            <a:off x="1" y="0"/>
            <a:ext cx="2267742"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804248" y="0"/>
            <a:ext cx="2339752"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4">
            <a:clrChange>
              <a:clrFrom>
                <a:srgbClr val="211509"/>
              </a:clrFrom>
              <a:clrTo>
                <a:srgbClr val="211509">
                  <a:alpha val="0"/>
                </a:srgbClr>
              </a:clrTo>
            </a:clrChange>
          </a:blip>
          <a:srcRect/>
          <a:stretch>
            <a:fillRect/>
          </a:stretch>
        </p:blipFill>
        <p:spPr bwMode="auto">
          <a:xfrm>
            <a:off x="214312" y="1864520"/>
            <a:ext cx="1738979" cy="1643334"/>
          </a:xfrm>
          <a:prstGeom prst="rect">
            <a:avLst/>
          </a:prstGeom>
          <a:noFill/>
          <a:ln w="9525">
            <a:noFill/>
            <a:miter lim="800000"/>
            <a:headEnd/>
            <a:tailEnd/>
          </a:ln>
        </p:spPr>
      </p:pic>
      <p:pic>
        <p:nvPicPr>
          <p:cNvPr id="6" name="5 Imagen" descr="Logo Superman.jpg"/>
          <p:cNvPicPr>
            <a:picLocks noChangeAspect="1"/>
          </p:cNvPicPr>
          <p:nvPr/>
        </p:nvPicPr>
        <p:blipFill>
          <a:blip r:embed="rId4">
            <a:clrChange>
              <a:clrFrom>
                <a:srgbClr val="211509"/>
              </a:clrFrom>
              <a:clrTo>
                <a:srgbClr val="211509">
                  <a:alpha val="0"/>
                </a:srgbClr>
              </a:clrTo>
            </a:clrChange>
          </a:blip>
          <a:srcRect/>
          <a:stretch>
            <a:fillRect/>
          </a:stretch>
        </p:blipFill>
        <p:spPr bwMode="auto">
          <a:xfrm>
            <a:off x="7051236" y="1800225"/>
            <a:ext cx="1807014" cy="1707629"/>
          </a:xfrm>
          <a:prstGeom prst="rect">
            <a:avLst/>
          </a:prstGeom>
          <a:noFill/>
          <a:ln w="9525">
            <a:noFill/>
            <a:miter lim="800000"/>
            <a:headEnd/>
            <a:tailEnd/>
          </a:ln>
        </p:spPr>
      </p:pic>
      <p:sp>
        <p:nvSpPr>
          <p:cNvPr id="7" name="6 CuadroTexto"/>
          <p:cNvSpPr txBox="1"/>
          <p:nvPr/>
        </p:nvSpPr>
        <p:spPr>
          <a:xfrm>
            <a:off x="810221" y="4214138"/>
            <a:ext cx="7429500"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parecido de Chris con el </a:t>
            </a:r>
            <a:r>
              <a:rPr lang="es-ES" b="1" dirty="0" err="1">
                <a:effectLst>
                  <a:glow rad="101600">
                    <a:schemeClr val="accent2">
                      <a:satMod val="175000"/>
                      <a:alpha val="40000"/>
                    </a:schemeClr>
                  </a:glow>
                  <a:outerShdw blurRad="38100" dist="38100" dir="2700000" algn="tl">
                    <a:srgbClr val="000000">
                      <a:alpha val="43137"/>
                    </a:srgbClr>
                  </a:outerShdw>
                </a:effectLst>
              </a:rPr>
              <a:t>Superman</a:t>
            </a:r>
            <a:r>
              <a:rPr lang="es-ES" b="1" dirty="0">
                <a:effectLst>
                  <a:glow rad="101600">
                    <a:schemeClr val="accent2">
                      <a:satMod val="175000"/>
                      <a:alpha val="40000"/>
                    </a:schemeClr>
                  </a:glow>
                  <a:outerShdw blurRad="38100" dist="38100" dir="2700000" algn="tl">
                    <a:srgbClr val="000000">
                      <a:alpha val="43137"/>
                    </a:srgbClr>
                  </a:outerShdw>
                </a:effectLst>
              </a:rPr>
              <a:t> del Comic, hizo que este se presentara al casting de la película, pintando su rubio cabello de negro y ocultando sus ojos azules con lentes. </a:t>
            </a:r>
          </a:p>
        </p:txBody>
      </p:sp>
    </p:spTree>
  </p:cSld>
  <p:clrMapOvr>
    <a:masterClrMapping/>
  </p:clrMapOvr>
  <mc:AlternateContent xmlns:mc="http://schemas.openxmlformats.org/markup-compatibility/2006" xmlns:p14="http://schemas.microsoft.com/office/powerpoint/2010/main">
    <mc:Choice Requires="p14">
      <p:transition spd="slow" p14:dur="2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outVertical)">
                                      <p:cBhvr>
                                        <p:cTn id="7" dur="3000"/>
                                        <p:tgtEl>
                                          <p:spTgt spid="5122"/>
                                        </p:tgtEl>
                                      </p:cBhvr>
                                    </p:animEffect>
                                  </p:childTnLst>
                                </p:cTn>
                              </p:par>
                              <p:par>
                                <p:cTn id="8" presetID="23" presetClass="entr" presetSubtype="288"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3000" fill="hold"/>
                                        <p:tgtEl>
                                          <p:spTgt spid="5122"/>
                                        </p:tgtEl>
                                        <p:attrNameLst>
                                          <p:attrName>ppt_w</p:attrName>
                                        </p:attrNameLst>
                                      </p:cBhvr>
                                      <p:tavLst>
                                        <p:tav tm="0">
                                          <p:val>
                                            <p:strVal val="4/3*#ppt_w"/>
                                          </p:val>
                                        </p:tav>
                                        <p:tav tm="100000">
                                          <p:val>
                                            <p:strVal val="#ppt_w"/>
                                          </p:val>
                                        </p:tav>
                                      </p:tavLst>
                                    </p:anim>
                                    <p:anim calcmode="lin" valueType="num">
                                      <p:cBhvr>
                                        <p:cTn id="11" dur="3000" fill="hold"/>
                                        <p:tgtEl>
                                          <p:spTgt spid="5122"/>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49" presetClass="entr" presetSubtype="0" decel="10000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anim calcmode="lin" valueType="num">
                                      <p:cBhvr>
                                        <p:cTn id="26" dur="2000" fill="hold"/>
                                        <p:tgtEl>
                                          <p:spTgt spid="6"/>
                                        </p:tgtEl>
                                        <p:attrNameLst>
                                          <p:attrName>style.rotation</p:attrName>
                                        </p:attrNameLst>
                                      </p:cBhvr>
                                      <p:tavLst>
                                        <p:tav tm="0">
                                          <p:val>
                                            <p:fltVal val="360"/>
                                          </p:val>
                                        </p:tav>
                                        <p:tav tm="100000">
                                          <p:val>
                                            <p:fltVal val="0"/>
                                          </p:val>
                                        </p:tav>
                                      </p:tavLst>
                                    </p:anim>
                                    <p:animEffect transition="in" filter="fade">
                                      <p:cBhvr>
                                        <p:cTn id="27" dur="2000"/>
                                        <p:tgtEl>
                                          <p:spTgt spid="6"/>
                                        </p:tgtEl>
                                      </p:cBhvr>
                                    </p:animEffect>
                                  </p:childTnLst>
                                </p:cTn>
                              </p:par>
                              <p:par>
                                <p:cTn id="28" presetID="2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02.jpg"/>
          <p:cNvPicPr>
            <a:picLocks noChangeAspect="1"/>
          </p:cNvPicPr>
          <p:nvPr/>
        </p:nvPicPr>
        <p:blipFill>
          <a:blip r:embed="rId2"/>
          <a:srcRect/>
          <a:stretch>
            <a:fillRect/>
          </a:stretch>
        </p:blipFill>
        <p:spPr bwMode="auto">
          <a:xfrm>
            <a:off x="2771800" y="0"/>
            <a:ext cx="3528392" cy="5143500"/>
          </a:xfrm>
          <a:prstGeom prst="rect">
            <a:avLst/>
          </a:prstGeom>
          <a:noFill/>
          <a:ln w="9525">
            <a:noFill/>
            <a:miter lim="800000"/>
            <a:headEnd/>
            <a:tailEnd/>
          </a:ln>
        </p:spPr>
      </p:pic>
      <p:sp>
        <p:nvSpPr>
          <p:cNvPr id="3" name="2 Rectángulo"/>
          <p:cNvSpPr/>
          <p:nvPr/>
        </p:nvSpPr>
        <p:spPr>
          <a:xfrm>
            <a:off x="0" y="0"/>
            <a:ext cx="2771800"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300192" y="0"/>
            <a:ext cx="2843809"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357189" y="1864520"/>
            <a:ext cx="1967991" cy="1859358"/>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675945" y="1864520"/>
            <a:ext cx="1967993" cy="1859358"/>
          </a:xfrm>
          <a:prstGeom prst="rect">
            <a:avLst/>
          </a:prstGeom>
          <a:noFill/>
          <a:ln w="9525">
            <a:noFill/>
            <a:miter lim="800000"/>
            <a:headEnd/>
            <a:tailEnd/>
          </a:ln>
        </p:spPr>
      </p:pic>
      <p:sp>
        <p:nvSpPr>
          <p:cNvPr id="7" name="6 CuadroTexto"/>
          <p:cNvSpPr txBox="1"/>
          <p:nvPr/>
        </p:nvSpPr>
        <p:spPr>
          <a:xfrm>
            <a:off x="596529" y="4497169"/>
            <a:ext cx="7858125"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Fue elegido casi de inmediato por el director del film Richard </a:t>
            </a:r>
            <a:r>
              <a:rPr lang="es-ES" b="1" dirty="0" err="1">
                <a:effectLst>
                  <a:glow rad="101600">
                    <a:schemeClr val="accent2">
                      <a:satMod val="175000"/>
                      <a:alpha val="40000"/>
                    </a:schemeClr>
                  </a:glow>
                  <a:outerShdw blurRad="38100" dist="38100" dir="2700000" algn="tl">
                    <a:srgbClr val="000000">
                      <a:alpha val="43137"/>
                    </a:srgbClr>
                  </a:outerShdw>
                </a:effectLst>
              </a:rPr>
              <a:t>Donner</a:t>
            </a:r>
            <a:r>
              <a:rPr lang="es-ES" b="1" dirty="0">
                <a:effectLst>
                  <a:glow rad="101600">
                    <a:schemeClr val="accent2">
                      <a:satMod val="175000"/>
                      <a:alpha val="40000"/>
                    </a:schemeClr>
                  </a:glow>
                  <a:outerShdw blurRad="38100" dist="38100" dir="2700000" algn="tl">
                    <a:srgbClr val="000000">
                      <a:alpha val="43137"/>
                    </a:srgbClr>
                  </a:outerShdw>
                </a:effectLst>
              </a:rPr>
              <a:t>, para la clásica producción de 1978, que vio tres secuelas más.</a:t>
            </a:r>
          </a:p>
        </p:txBody>
      </p:sp>
    </p:spTree>
  </p:cSld>
  <p:clrMapOvr>
    <a:masterClrMapping/>
  </p:clrMapOvr>
  <mc:AlternateContent xmlns:mc="http://schemas.openxmlformats.org/markup-compatibility/2006" xmlns:p14="http://schemas.microsoft.com/office/powerpoint/2010/main">
    <mc:Choice Requires="p14">
      <p:transition spd="slow" p14:dur="2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outVertical)">
                                      <p:cBhvr>
                                        <p:cTn id="7" dur="3000"/>
                                        <p:tgtEl>
                                          <p:spTgt spid="6146"/>
                                        </p:tgtEl>
                                      </p:cBhvr>
                                    </p:animEffect>
                                  </p:childTnLst>
                                </p:cTn>
                              </p:par>
                              <p:par>
                                <p:cTn id="8" presetID="23" presetClass="entr" presetSubtype="288"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3000" fill="hold"/>
                                        <p:tgtEl>
                                          <p:spTgt spid="6146"/>
                                        </p:tgtEl>
                                        <p:attrNameLst>
                                          <p:attrName>ppt_w</p:attrName>
                                        </p:attrNameLst>
                                      </p:cBhvr>
                                      <p:tavLst>
                                        <p:tav tm="0">
                                          <p:val>
                                            <p:strVal val="4/3*#ppt_w"/>
                                          </p:val>
                                        </p:tav>
                                        <p:tav tm="100000">
                                          <p:val>
                                            <p:strVal val="#ppt_w"/>
                                          </p:val>
                                        </p:tav>
                                      </p:tavLst>
                                    </p:anim>
                                    <p:anim calcmode="lin" valueType="num">
                                      <p:cBhvr>
                                        <p:cTn id="11" dur="3000" fill="hold"/>
                                        <p:tgtEl>
                                          <p:spTgt spid="6146"/>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10"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Cielo estrellado.jpg"/>
          <p:cNvPicPr>
            <a:picLocks noChangeAspect="1"/>
          </p:cNvPicPr>
          <p:nvPr/>
        </p:nvPicPr>
        <p:blipFill>
          <a:blip r:embed="rId2"/>
          <a:srcRect/>
          <a:stretch>
            <a:fillRect/>
          </a:stretch>
        </p:blipFill>
        <p:spPr bwMode="auto">
          <a:xfrm>
            <a:off x="2214564" y="0"/>
            <a:ext cx="4714875" cy="5143500"/>
          </a:xfrm>
          <a:prstGeom prst="rect">
            <a:avLst/>
          </a:prstGeom>
          <a:noFill/>
          <a:ln w="9525">
            <a:noFill/>
            <a:miter lim="800000"/>
            <a:headEnd/>
            <a:tailEnd/>
          </a:ln>
        </p:spPr>
      </p:pic>
      <p:pic>
        <p:nvPicPr>
          <p:cNvPr id="18" name="17 Imagen" descr="13 Con su primera esposa3.jpg"/>
          <p:cNvPicPr>
            <a:picLocks noChangeAspect="1"/>
          </p:cNvPicPr>
          <p:nvPr/>
        </p:nvPicPr>
        <p:blipFill>
          <a:blip r:embed="rId3"/>
          <a:srcRect/>
          <a:stretch>
            <a:fillRect/>
          </a:stretch>
        </p:blipFill>
        <p:spPr bwMode="auto">
          <a:xfrm>
            <a:off x="2411759" y="0"/>
            <a:ext cx="4320481" cy="5272088"/>
          </a:xfrm>
          <a:prstGeom prst="rect">
            <a:avLst/>
          </a:prstGeom>
          <a:noFill/>
          <a:ln w="9525">
            <a:noFill/>
            <a:miter lim="800000"/>
            <a:headEnd/>
            <a:tailEnd/>
          </a:ln>
        </p:spPr>
      </p:pic>
      <p:sp>
        <p:nvSpPr>
          <p:cNvPr id="4" name="3 Rectángulo"/>
          <p:cNvSpPr/>
          <p:nvPr/>
        </p:nvSpPr>
        <p:spPr>
          <a:xfrm>
            <a:off x="2411760" y="0"/>
            <a:ext cx="2160242"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216024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2411759" y="2571750"/>
            <a:ext cx="2160242"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216024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732240" y="0"/>
            <a:ext cx="2411760"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1" y="0"/>
            <a:ext cx="2411759"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0" name="9 Imagen" descr="Logo Superman.jpg"/>
          <p:cNvPicPr>
            <a:picLocks noChangeAspect="1"/>
          </p:cNvPicPr>
          <p:nvPr/>
        </p:nvPicPr>
        <p:blipFill>
          <a:blip r:embed="rId4">
            <a:clrChange>
              <a:clrFrom>
                <a:srgbClr val="211509"/>
              </a:clrFrom>
              <a:clrTo>
                <a:srgbClr val="211509">
                  <a:alpha val="0"/>
                </a:srgbClr>
              </a:clrTo>
            </a:clrChange>
          </a:blip>
          <a:srcRect/>
          <a:stretch>
            <a:fillRect/>
          </a:stretch>
        </p:blipFill>
        <p:spPr bwMode="auto">
          <a:xfrm>
            <a:off x="7072313" y="1735932"/>
            <a:ext cx="1833562" cy="1800225"/>
          </a:xfrm>
          <a:prstGeom prst="rect">
            <a:avLst/>
          </a:prstGeom>
          <a:noFill/>
          <a:ln w="9525">
            <a:noFill/>
            <a:miter lim="800000"/>
            <a:headEnd/>
            <a:tailEnd/>
          </a:ln>
        </p:spPr>
      </p:pic>
      <p:pic>
        <p:nvPicPr>
          <p:cNvPr id="11" name="10 Imagen" descr="Logo Superman.jpg"/>
          <p:cNvPicPr>
            <a:picLocks noChangeAspect="1"/>
          </p:cNvPicPr>
          <p:nvPr/>
        </p:nvPicPr>
        <p:blipFill>
          <a:blip r:embed="rId4">
            <a:clrChange>
              <a:clrFrom>
                <a:srgbClr val="211509"/>
              </a:clrFrom>
              <a:clrTo>
                <a:srgbClr val="211509">
                  <a:alpha val="0"/>
                </a:srgbClr>
              </a:clrTo>
            </a:clrChange>
          </a:blip>
          <a:srcRect/>
          <a:stretch>
            <a:fillRect/>
          </a:stretch>
        </p:blipFill>
        <p:spPr bwMode="auto">
          <a:xfrm>
            <a:off x="142875" y="1864519"/>
            <a:ext cx="1905000" cy="1800225"/>
          </a:xfrm>
          <a:prstGeom prst="rect">
            <a:avLst/>
          </a:prstGeom>
          <a:noFill/>
          <a:ln w="9525">
            <a:noFill/>
            <a:miter lim="800000"/>
            <a:headEnd/>
            <a:tailEnd/>
          </a:ln>
        </p:spPr>
      </p:pic>
      <p:sp>
        <p:nvSpPr>
          <p:cNvPr id="28" name="27 CuadroTexto"/>
          <p:cNvSpPr txBox="1"/>
          <p:nvPr/>
        </p:nvSpPr>
        <p:spPr>
          <a:xfrm>
            <a:off x="1269033" y="4220170"/>
            <a:ext cx="6715125"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casó en 1979 con </a:t>
            </a:r>
            <a:r>
              <a:rPr lang="es-ES" b="1" dirty="0" err="1">
                <a:effectLst>
                  <a:glow rad="101600">
                    <a:schemeClr val="accent2">
                      <a:satMod val="175000"/>
                      <a:alpha val="40000"/>
                    </a:schemeClr>
                  </a:glow>
                  <a:outerShdw blurRad="38100" dist="38100" dir="2700000" algn="tl">
                    <a:srgbClr val="000000">
                      <a:alpha val="43137"/>
                    </a:srgbClr>
                  </a:outerShdw>
                </a:effectLst>
              </a:rPr>
              <a:t>Gae</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Exton</a:t>
            </a:r>
            <a:r>
              <a:rPr lang="es-ES" b="1" dirty="0">
                <a:effectLst>
                  <a:glow rad="101600">
                    <a:schemeClr val="accent2">
                      <a:satMod val="175000"/>
                      <a:alpha val="40000"/>
                    </a:schemeClr>
                  </a:glow>
                  <a:outerShdw blurRad="38100" dist="38100" dir="2700000" algn="tl">
                    <a:srgbClr val="000000">
                      <a:alpha val="43137"/>
                    </a:srgbClr>
                  </a:outerShdw>
                </a:effectLst>
              </a:rPr>
              <a:t>, agente de modelos que conoció durante el rodaje de </a:t>
            </a:r>
            <a:r>
              <a:rPr lang="es-ES" b="1" dirty="0" err="1">
                <a:effectLst>
                  <a:glow rad="101600">
                    <a:schemeClr val="accent2">
                      <a:satMod val="175000"/>
                      <a:alpha val="40000"/>
                    </a:schemeClr>
                  </a:glow>
                  <a:outerShdw blurRad="38100" dist="38100" dir="2700000" algn="tl">
                    <a:srgbClr val="000000">
                      <a:alpha val="43137"/>
                    </a:srgbClr>
                  </a:outerShdw>
                </a:effectLst>
              </a:rPr>
              <a:t>Superman</a:t>
            </a:r>
            <a:r>
              <a:rPr lang="es-ES" b="1" dirty="0">
                <a:effectLst>
                  <a:glow rad="101600">
                    <a:schemeClr val="accent2">
                      <a:satMod val="175000"/>
                      <a:alpha val="40000"/>
                    </a:schemeClr>
                  </a:glow>
                  <a:outerShdw blurRad="38100" dist="38100" dir="2700000" algn="tl">
                    <a:srgbClr val="000000">
                      <a:alpha val="43137"/>
                    </a:srgbClr>
                  </a:outerShdw>
                </a:effectLst>
              </a:rPr>
              <a:t>; tuvieron dos hijos, </a:t>
            </a:r>
            <a:r>
              <a:rPr lang="es-ES" b="1" dirty="0" err="1">
                <a:effectLst>
                  <a:glow rad="101600">
                    <a:schemeClr val="accent2">
                      <a:satMod val="175000"/>
                      <a:alpha val="40000"/>
                    </a:schemeClr>
                  </a:glow>
                  <a:outerShdw blurRad="38100" dist="38100" dir="2700000" algn="tl">
                    <a:srgbClr val="000000">
                      <a:alpha val="43137"/>
                    </a:srgbClr>
                  </a:outerShdw>
                </a:effectLst>
              </a:rPr>
              <a:t>Matthew</a:t>
            </a:r>
            <a:r>
              <a:rPr lang="es-ES" b="1" dirty="0">
                <a:effectLst>
                  <a:glow rad="101600">
                    <a:schemeClr val="accent2">
                      <a:satMod val="175000"/>
                      <a:alpha val="40000"/>
                    </a:schemeClr>
                  </a:glow>
                  <a:outerShdw blurRad="38100" dist="38100" dir="2700000" algn="tl">
                    <a:srgbClr val="000000">
                      <a:alpha val="43137"/>
                    </a:srgbClr>
                  </a:outerShdw>
                </a:effectLst>
              </a:rPr>
              <a:t> y Alexandra, el matrimonio duró hasta 1987.</a:t>
            </a:r>
          </a:p>
        </p:txBody>
      </p:sp>
    </p:spTree>
    <p:extLst>
      <p:ext uri="{BB962C8B-B14F-4D97-AF65-F5344CB8AC3E}">
        <p14:creationId xmlns:p14="http://schemas.microsoft.com/office/powerpoint/2010/main" val="1663555735"/>
      </p:ext>
    </p:extLst>
  </p:cSld>
  <p:clrMapOvr>
    <a:masterClrMapping/>
  </p:clrMapOvr>
  <mc:AlternateContent xmlns:mc="http://schemas.openxmlformats.org/markup-compatibility/2006" xmlns:p14="http://schemas.microsoft.com/office/powerpoint/2010/main">
    <mc:Choice Requires="p14">
      <p:transition spd="slow" p14:dur="20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3000"/>
                                        <p:tgtEl>
                                          <p:spTgt spid="21"/>
                                        </p:tgtEl>
                                      </p:cBhvr>
                                    </p:animEffect>
                                  </p:childTnLst>
                                </p:cTn>
                              </p:par>
                              <p:par>
                                <p:cTn id="20" presetID="49" presetClass="entr" presetSubtype="0" decel="100000" fill="hold"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p:cTn id="22" dur="2000" fill="hold"/>
                                        <p:tgtEl>
                                          <p:spTgt spid="11"/>
                                        </p:tgtEl>
                                        <p:attrNameLst>
                                          <p:attrName>ppt_w</p:attrName>
                                        </p:attrNameLst>
                                      </p:cBhvr>
                                      <p:tavLst>
                                        <p:tav tm="0">
                                          <p:val>
                                            <p:fltVal val="0"/>
                                          </p:val>
                                        </p:tav>
                                        <p:tav tm="100000">
                                          <p:val>
                                            <p:strVal val="#ppt_w"/>
                                          </p:val>
                                        </p:tav>
                                      </p:tavLst>
                                    </p:anim>
                                    <p:anim calcmode="lin" valueType="num">
                                      <p:cBhvr>
                                        <p:cTn id="23" dur="2000" fill="hold"/>
                                        <p:tgtEl>
                                          <p:spTgt spid="11"/>
                                        </p:tgtEl>
                                        <p:attrNameLst>
                                          <p:attrName>ppt_h</p:attrName>
                                        </p:attrNameLst>
                                      </p:cBhvr>
                                      <p:tavLst>
                                        <p:tav tm="0">
                                          <p:val>
                                            <p:fltVal val="0"/>
                                          </p:val>
                                        </p:tav>
                                        <p:tav tm="100000">
                                          <p:val>
                                            <p:strVal val="#ppt_h"/>
                                          </p:val>
                                        </p:tav>
                                      </p:tavLst>
                                    </p:anim>
                                    <p:anim calcmode="lin" valueType="num">
                                      <p:cBhvr>
                                        <p:cTn id="24" dur="2000" fill="hold"/>
                                        <p:tgtEl>
                                          <p:spTgt spid="11"/>
                                        </p:tgtEl>
                                        <p:attrNameLst>
                                          <p:attrName>style.rotation</p:attrName>
                                        </p:attrNameLst>
                                      </p:cBhvr>
                                      <p:tavLst>
                                        <p:tav tm="0">
                                          <p:val>
                                            <p:fltVal val="360"/>
                                          </p:val>
                                        </p:tav>
                                        <p:tav tm="100000">
                                          <p:val>
                                            <p:fltVal val="0"/>
                                          </p:val>
                                        </p:tav>
                                      </p:tavLst>
                                    </p:anim>
                                    <p:animEffect transition="in" filter="fade">
                                      <p:cBhvr>
                                        <p:cTn id="25" dur="2000"/>
                                        <p:tgtEl>
                                          <p:spTgt spid="11"/>
                                        </p:tgtEl>
                                      </p:cBhvr>
                                    </p:animEffect>
                                  </p:childTnLst>
                                </p:cTn>
                              </p:par>
                              <p:par>
                                <p:cTn id="26" presetID="23" presetClass="entr" presetSubtype="16" fill="hold" nodeType="withEffect">
                                  <p:stCondLst>
                                    <p:cond delay="500"/>
                                  </p:stCondLst>
                                  <p:childTnLst>
                                    <p:set>
                                      <p:cBhvr>
                                        <p:cTn id="27" dur="1" fill="hold">
                                          <p:stCondLst>
                                            <p:cond delay="0"/>
                                          </p:stCondLst>
                                        </p:cTn>
                                        <p:tgtEl>
                                          <p:spTgt spid="11"/>
                                        </p:tgtEl>
                                        <p:attrNameLst>
                                          <p:attrName>style.visibility</p:attrName>
                                        </p:attrNameLst>
                                      </p:cBhvr>
                                      <p:to>
                                        <p:strVal val="visible"/>
                                      </p:to>
                                    </p:set>
                                    <p:anim calcmode="lin" valueType="num">
                                      <p:cBhvr>
                                        <p:cTn id="28" dur="2000" fill="hold"/>
                                        <p:tgtEl>
                                          <p:spTgt spid="11"/>
                                        </p:tgtEl>
                                        <p:attrNameLst>
                                          <p:attrName>ppt_w</p:attrName>
                                        </p:attrNameLst>
                                      </p:cBhvr>
                                      <p:tavLst>
                                        <p:tav tm="0">
                                          <p:val>
                                            <p:fltVal val="0"/>
                                          </p:val>
                                        </p:tav>
                                        <p:tav tm="100000">
                                          <p:val>
                                            <p:strVal val="#ppt_w"/>
                                          </p:val>
                                        </p:tav>
                                      </p:tavLst>
                                    </p:anim>
                                    <p:anim calcmode="lin" valueType="num">
                                      <p:cBhvr>
                                        <p:cTn id="29" dur="2000" fill="hold"/>
                                        <p:tgtEl>
                                          <p:spTgt spid="11"/>
                                        </p:tgtEl>
                                        <p:attrNameLst>
                                          <p:attrName>ppt_h</p:attrName>
                                        </p:attrNameLst>
                                      </p:cBhvr>
                                      <p:tavLst>
                                        <p:tav tm="0">
                                          <p:val>
                                            <p:fltVal val="0"/>
                                          </p:val>
                                        </p:tav>
                                        <p:tav tm="100000">
                                          <p:val>
                                            <p:strVal val="#ppt_h"/>
                                          </p:val>
                                        </p:tav>
                                      </p:tavLst>
                                    </p:anim>
                                  </p:childTnLst>
                                </p:cTn>
                              </p:par>
                              <p:par>
                                <p:cTn id="30" presetID="3" presetClass="entr" presetSubtype="5" fill="hold" nodeType="withEffect">
                                  <p:stCondLst>
                                    <p:cond delay="500"/>
                                  </p:stCondLst>
                                  <p:childTnLst>
                                    <p:set>
                                      <p:cBhvr>
                                        <p:cTn id="31" dur="1" fill="hold">
                                          <p:stCondLst>
                                            <p:cond delay="0"/>
                                          </p:stCondLst>
                                        </p:cTn>
                                        <p:tgtEl>
                                          <p:spTgt spid="11"/>
                                        </p:tgtEl>
                                        <p:attrNameLst>
                                          <p:attrName>style.visibility</p:attrName>
                                        </p:attrNameLst>
                                      </p:cBhvr>
                                      <p:to>
                                        <p:strVal val="visible"/>
                                      </p:to>
                                    </p:set>
                                    <p:animEffect transition="in" filter="blinds(vertical)">
                                      <p:cBhvr>
                                        <p:cTn id="32" dur="2000"/>
                                        <p:tgtEl>
                                          <p:spTgt spid="11"/>
                                        </p:tgtEl>
                                      </p:cBhvr>
                                    </p:animEffect>
                                  </p:childTnLst>
                                </p:cTn>
                              </p:par>
                              <p:par>
                                <p:cTn id="33" presetID="49" presetClass="entr" presetSubtype="0" decel="100000" fill="hold" nodeType="withEffect">
                                  <p:stCondLst>
                                    <p:cond delay="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anim calcmode="lin" valueType="num">
                                      <p:cBhvr>
                                        <p:cTn id="37" dur="2000" fill="hold"/>
                                        <p:tgtEl>
                                          <p:spTgt spid="10"/>
                                        </p:tgtEl>
                                        <p:attrNameLst>
                                          <p:attrName>style.rotation</p:attrName>
                                        </p:attrNameLst>
                                      </p:cBhvr>
                                      <p:tavLst>
                                        <p:tav tm="0">
                                          <p:val>
                                            <p:fltVal val="360"/>
                                          </p:val>
                                        </p:tav>
                                        <p:tav tm="100000">
                                          <p:val>
                                            <p:fltVal val="0"/>
                                          </p:val>
                                        </p:tav>
                                      </p:tavLst>
                                    </p:anim>
                                    <p:animEffect transition="in" filter="fade">
                                      <p:cBhvr>
                                        <p:cTn id="38" dur="2000"/>
                                        <p:tgtEl>
                                          <p:spTgt spid="10"/>
                                        </p:tgtEl>
                                      </p:cBhvr>
                                    </p:animEffect>
                                  </p:childTnLst>
                                </p:cTn>
                              </p:par>
                              <p:par>
                                <p:cTn id="39" presetID="23" presetClass="entr" presetSubtype="16" fill="hold" nodeType="withEffect">
                                  <p:stCondLst>
                                    <p:cond delay="5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2000" fill="hold"/>
                                        <p:tgtEl>
                                          <p:spTgt spid="10"/>
                                        </p:tgtEl>
                                        <p:attrNameLst>
                                          <p:attrName>ppt_w</p:attrName>
                                        </p:attrNameLst>
                                      </p:cBhvr>
                                      <p:tavLst>
                                        <p:tav tm="0">
                                          <p:val>
                                            <p:fltVal val="0"/>
                                          </p:val>
                                        </p:tav>
                                        <p:tav tm="100000">
                                          <p:val>
                                            <p:strVal val="#ppt_w"/>
                                          </p:val>
                                        </p:tav>
                                      </p:tavLst>
                                    </p:anim>
                                    <p:anim calcmode="lin" valueType="num">
                                      <p:cBhvr>
                                        <p:cTn id="42" dur="2000" fill="hold"/>
                                        <p:tgtEl>
                                          <p:spTgt spid="10"/>
                                        </p:tgtEl>
                                        <p:attrNameLst>
                                          <p:attrName>ppt_h</p:attrName>
                                        </p:attrNameLst>
                                      </p:cBhvr>
                                      <p:tavLst>
                                        <p:tav tm="0">
                                          <p:val>
                                            <p:fltVal val="0"/>
                                          </p:val>
                                        </p:tav>
                                        <p:tav tm="100000">
                                          <p:val>
                                            <p:strVal val="#ppt_h"/>
                                          </p:val>
                                        </p:tav>
                                      </p:tavLst>
                                    </p:anim>
                                  </p:childTnLst>
                                </p:cTn>
                              </p:par>
                              <p:par>
                                <p:cTn id="43" presetID="3" presetClass="entr" presetSubtype="5" fill="hold" nodeType="withEffect">
                                  <p:stCondLst>
                                    <p:cond delay="500"/>
                                  </p:stCondLst>
                                  <p:childTnLst>
                                    <p:set>
                                      <p:cBhvr>
                                        <p:cTn id="44" dur="1" fill="hold">
                                          <p:stCondLst>
                                            <p:cond delay="0"/>
                                          </p:stCondLst>
                                        </p:cTn>
                                        <p:tgtEl>
                                          <p:spTgt spid="10"/>
                                        </p:tgtEl>
                                        <p:attrNameLst>
                                          <p:attrName>style.visibility</p:attrName>
                                        </p:attrNameLst>
                                      </p:cBhvr>
                                      <p:to>
                                        <p:strVal val="visible"/>
                                      </p:to>
                                    </p:set>
                                    <p:animEffect transition="in" filter="blinds(vertical)">
                                      <p:cBhvr>
                                        <p:cTn id="45" dur="2000"/>
                                        <p:tgtEl>
                                          <p:spTgt spid="10"/>
                                        </p:tgtEl>
                                      </p:cBhvr>
                                    </p:animEffect>
                                  </p:childTnLst>
                                </p:cTn>
                              </p:par>
                            </p:childTnLst>
                          </p:cTn>
                        </p:par>
                        <p:par>
                          <p:cTn id="46" fill="hold" nodeType="afterGroup">
                            <p:stCondLst>
                              <p:cond delay="3000"/>
                            </p:stCondLst>
                            <p:childTnLst>
                              <p:par>
                                <p:cTn id="47" presetID="23" presetClass="entr" presetSubtype="288" fill="hold" nodeType="afterEffect">
                                  <p:stCondLst>
                                    <p:cond delay="500"/>
                                  </p:stCondLst>
                                  <p:childTnLst>
                                    <p:set>
                                      <p:cBhvr>
                                        <p:cTn id="48" dur="1" fill="hold">
                                          <p:stCondLst>
                                            <p:cond delay="0"/>
                                          </p:stCondLst>
                                        </p:cTn>
                                        <p:tgtEl>
                                          <p:spTgt spid="18"/>
                                        </p:tgtEl>
                                        <p:attrNameLst>
                                          <p:attrName>style.visibility</p:attrName>
                                        </p:attrNameLst>
                                      </p:cBhvr>
                                      <p:to>
                                        <p:strVal val="visible"/>
                                      </p:to>
                                    </p:set>
                                    <p:anim calcmode="lin" valueType="num">
                                      <p:cBhvr>
                                        <p:cTn id="49" dur="3000" fill="hold"/>
                                        <p:tgtEl>
                                          <p:spTgt spid="18"/>
                                        </p:tgtEl>
                                        <p:attrNameLst>
                                          <p:attrName>ppt_w</p:attrName>
                                        </p:attrNameLst>
                                      </p:cBhvr>
                                      <p:tavLst>
                                        <p:tav tm="0">
                                          <p:val>
                                            <p:strVal val="4/3*#ppt_w"/>
                                          </p:val>
                                        </p:tav>
                                        <p:tav tm="100000">
                                          <p:val>
                                            <p:strVal val="#ppt_w"/>
                                          </p:val>
                                        </p:tav>
                                      </p:tavLst>
                                    </p:anim>
                                    <p:anim calcmode="lin" valueType="num">
                                      <p:cBhvr>
                                        <p:cTn id="50" dur="3000" fill="hold"/>
                                        <p:tgtEl>
                                          <p:spTgt spid="18"/>
                                        </p:tgtEl>
                                        <p:attrNameLst>
                                          <p:attrName>ppt_h</p:attrName>
                                        </p:attrNameLst>
                                      </p:cBhvr>
                                      <p:tavLst>
                                        <p:tav tm="0">
                                          <p:val>
                                            <p:strVal val="4/3*#ppt_h"/>
                                          </p:val>
                                        </p:tav>
                                        <p:tav tm="100000">
                                          <p:val>
                                            <p:strVal val="#ppt_h"/>
                                          </p:val>
                                        </p:tav>
                                      </p:tavLst>
                                    </p:anim>
                                  </p:childTnLst>
                                </p:cTn>
                              </p:par>
                              <p:par>
                                <p:cTn id="51" presetID="10" presetClass="entr" presetSubtype="0" fill="hold" nodeType="withEffect">
                                  <p:stCondLst>
                                    <p:cond delay="50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3000"/>
                                        <p:tgtEl>
                                          <p:spTgt spid="18"/>
                                        </p:tgtEl>
                                      </p:cBhvr>
                                    </p:animEffect>
                                  </p:childTnLst>
                                </p:cTn>
                              </p:par>
                            </p:childTnLst>
                          </p:cTn>
                        </p:par>
                        <p:par>
                          <p:cTn id="54" fill="hold" nodeType="afterGroup">
                            <p:stCondLst>
                              <p:cond delay="65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28"/>
                                        </p:tgtEl>
                                        <p:attrNameLst>
                                          <p:attrName>style.visibility</p:attrName>
                                        </p:attrNameLst>
                                      </p:cBhvr>
                                      <p:to>
                                        <p:strVal val="visible"/>
                                      </p:to>
                                    </p:set>
                                    <p:animEffect transition="in" filter="fade">
                                      <p:cBhvr>
                                        <p:cTn id="57" dur="1000"/>
                                        <p:tgtEl>
                                          <p:spTgt spid="28"/>
                                        </p:tgtEl>
                                      </p:cBhvr>
                                    </p:animEffect>
                                    <p:anim calcmode="lin" valueType="num">
                                      <p:cBhvr>
                                        <p:cTn id="58" dur="1000" fill="hold"/>
                                        <p:tgtEl>
                                          <p:spTgt spid="28"/>
                                        </p:tgtEl>
                                        <p:attrNameLst>
                                          <p:attrName>ppt_x</p:attrName>
                                        </p:attrNameLst>
                                      </p:cBhvr>
                                      <p:tavLst>
                                        <p:tav tm="0">
                                          <p:val>
                                            <p:strVal val="#ppt_x-.1"/>
                                          </p:val>
                                        </p:tav>
                                        <p:tav tm="100000">
                                          <p:val>
                                            <p:strVal val="#ppt_x"/>
                                          </p:val>
                                        </p:tav>
                                      </p:tavLst>
                                    </p:anim>
                                    <p:anim calcmode="lin" valueType="num">
                                      <p:cBhvr>
                                        <p:cTn id="59"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 Imagen" descr="05.jpg"/>
          <p:cNvPicPr>
            <a:picLocks noChangeAspect="1"/>
          </p:cNvPicPr>
          <p:nvPr/>
        </p:nvPicPr>
        <p:blipFill>
          <a:blip r:embed="rId2"/>
          <a:srcRect/>
          <a:stretch>
            <a:fillRect/>
          </a:stretch>
        </p:blipFill>
        <p:spPr bwMode="auto">
          <a:xfrm>
            <a:off x="0" y="-308570"/>
            <a:ext cx="9144000" cy="5832648"/>
          </a:xfrm>
          <a:prstGeom prst="rect">
            <a:avLst/>
          </a:prstGeom>
          <a:noFill/>
          <a:ln w="9525">
            <a:noFill/>
            <a:miter lim="800000"/>
            <a:headEnd/>
            <a:tailEnd/>
          </a:ln>
        </p:spPr>
      </p:pic>
      <p:sp>
        <p:nvSpPr>
          <p:cNvPr id="3" name="2 CuadroTexto"/>
          <p:cNvSpPr txBox="1"/>
          <p:nvPr/>
        </p:nvSpPr>
        <p:spPr>
          <a:xfrm>
            <a:off x="928688" y="4436269"/>
            <a:ext cx="7430239" cy="646331"/>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Christopher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en el estreno de su película </a:t>
            </a:r>
            <a:r>
              <a:rPr lang="es-ES" b="1" dirty="0" err="1">
                <a:effectLst>
                  <a:glow rad="101600">
                    <a:schemeClr val="accent2">
                      <a:satMod val="175000"/>
                      <a:alpha val="40000"/>
                    </a:schemeClr>
                  </a:glow>
                  <a:outerShdw blurRad="38100" dist="38100" dir="2700000" algn="tl">
                    <a:srgbClr val="000000">
                      <a:alpha val="43137"/>
                    </a:srgbClr>
                  </a:outerShdw>
                </a:effectLst>
              </a:rPr>
              <a:t>Superman</a:t>
            </a:r>
            <a:r>
              <a:rPr lang="es-ES" b="1" dirty="0">
                <a:effectLst>
                  <a:glow rad="101600">
                    <a:schemeClr val="accent2">
                      <a:satMod val="175000"/>
                      <a:alpha val="40000"/>
                    </a:schemeClr>
                  </a:glow>
                  <a:outerShdw blurRad="38100" dist="38100" dir="2700000" algn="tl">
                    <a:srgbClr val="000000">
                      <a:alpha val="43137"/>
                    </a:srgbClr>
                  </a:outerShdw>
                </a:effectLst>
              </a:rPr>
              <a:t>, en los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Ángeles, California, el 15 de diciembre de 1978.</a:t>
            </a:r>
          </a:p>
        </p:txBody>
      </p:sp>
    </p:spTree>
  </p:cSld>
  <p:clrMapOvr>
    <a:masterClrMapping/>
  </p:clrMapOvr>
  <mc:AlternateContent xmlns:mc="http://schemas.openxmlformats.org/markup-compatibility/2006" xmlns:p14="http://schemas.microsoft.com/office/powerpoint/2010/main">
    <mc:Choice Requires="p14">
      <p:transition spd="slow" p14:dur="2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arn(outVertical)">
                                      <p:cBhvr>
                                        <p:cTn id="7" dur="3000"/>
                                        <p:tgtEl>
                                          <p:spTgt spid="9218"/>
                                        </p:tgtEl>
                                      </p:cBhvr>
                                    </p:animEffect>
                                  </p:childTnLst>
                                </p:cTn>
                              </p:par>
                              <p:par>
                                <p:cTn id="8" presetID="23" presetClass="entr" presetSubtype="288" fill="hold" nodeType="withEffect">
                                  <p:stCondLst>
                                    <p:cond delay="0"/>
                                  </p:stCondLst>
                                  <p:childTnLst>
                                    <p:set>
                                      <p:cBhvr>
                                        <p:cTn id="9" dur="1" fill="hold">
                                          <p:stCondLst>
                                            <p:cond delay="0"/>
                                          </p:stCondLst>
                                        </p:cTn>
                                        <p:tgtEl>
                                          <p:spTgt spid="9218"/>
                                        </p:tgtEl>
                                        <p:attrNameLst>
                                          <p:attrName>style.visibility</p:attrName>
                                        </p:attrNameLst>
                                      </p:cBhvr>
                                      <p:to>
                                        <p:strVal val="visible"/>
                                      </p:to>
                                    </p:set>
                                    <p:anim calcmode="lin" valueType="num">
                                      <p:cBhvr>
                                        <p:cTn id="10" dur="3000" fill="hold"/>
                                        <p:tgtEl>
                                          <p:spTgt spid="9218"/>
                                        </p:tgtEl>
                                        <p:attrNameLst>
                                          <p:attrName>ppt_w</p:attrName>
                                        </p:attrNameLst>
                                      </p:cBhvr>
                                      <p:tavLst>
                                        <p:tav tm="0">
                                          <p:val>
                                            <p:strVal val="4/3*#ppt_w"/>
                                          </p:val>
                                        </p:tav>
                                        <p:tav tm="100000">
                                          <p:val>
                                            <p:strVal val="#ppt_w"/>
                                          </p:val>
                                        </p:tav>
                                      </p:tavLst>
                                    </p:anim>
                                    <p:anim calcmode="lin" valueType="num">
                                      <p:cBhvr>
                                        <p:cTn id="11" dur="3000" fill="hold"/>
                                        <p:tgtEl>
                                          <p:spTgt spid="9218"/>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 Imagen" descr="06.jpg"/>
          <p:cNvPicPr>
            <a:picLocks noChangeAspect="1"/>
          </p:cNvPicPr>
          <p:nvPr/>
        </p:nvPicPr>
        <p:blipFill>
          <a:blip r:embed="rId2"/>
          <a:srcRect/>
          <a:stretch>
            <a:fillRect/>
          </a:stretch>
        </p:blipFill>
        <p:spPr bwMode="auto">
          <a:xfrm>
            <a:off x="2123727" y="0"/>
            <a:ext cx="4896545" cy="5143500"/>
          </a:xfrm>
          <a:prstGeom prst="rect">
            <a:avLst/>
          </a:prstGeom>
          <a:noFill/>
          <a:ln w="9525">
            <a:noFill/>
            <a:miter lim="800000"/>
            <a:headEnd/>
            <a:tailEnd/>
          </a:ln>
        </p:spPr>
      </p:pic>
      <p:sp>
        <p:nvSpPr>
          <p:cNvPr id="3" name="2 Rectángulo"/>
          <p:cNvSpPr/>
          <p:nvPr/>
        </p:nvSpPr>
        <p:spPr>
          <a:xfrm>
            <a:off x="1" y="0"/>
            <a:ext cx="2123726"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7020272" y="0"/>
            <a:ext cx="2123729"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214314" y="1864518"/>
            <a:ext cx="1739417" cy="1643335"/>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7198435" y="1800224"/>
            <a:ext cx="1731253" cy="1635621"/>
          </a:xfrm>
          <a:prstGeom prst="rect">
            <a:avLst/>
          </a:prstGeom>
          <a:noFill/>
          <a:ln w="9525">
            <a:noFill/>
            <a:miter lim="800000"/>
            <a:headEnd/>
            <a:tailEnd/>
          </a:ln>
        </p:spPr>
      </p:pic>
      <p:sp>
        <p:nvSpPr>
          <p:cNvPr id="7" name="6 CuadroTexto"/>
          <p:cNvSpPr txBox="1"/>
          <p:nvPr/>
        </p:nvSpPr>
        <p:spPr>
          <a:xfrm>
            <a:off x="810469" y="4220170"/>
            <a:ext cx="7715250"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Christopher inició su carrera con paso firme sobre los escenarios de Broadway pero su talento era tan grande que fue solo cuestión de tiempo que terminara entre los actores más famosos de la industria.</a:t>
            </a:r>
          </a:p>
        </p:txBody>
      </p:sp>
    </p:spTree>
  </p:cSld>
  <p:clrMapOvr>
    <a:masterClrMapping/>
  </p:clrMapOvr>
  <mc:AlternateContent xmlns:mc="http://schemas.openxmlformats.org/markup-compatibility/2006" xmlns:p14="http://schemas.microsoft.com/office/powerpoint/2010/main">
    <mc:Choice Requires="p14">
      <p:transition spd="slow" p14:dur="2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outVertical)">
                                      <p:cBhvr>
                                        <p:cTn id="7" dur="3000"/>
                                        <p:tgtEl>
                                          <p:spTgt spid="10242"/>
                                        </p:tgtEl>
                                      </p:cBhvr>
                                    </p:animEffect>
                                  </p:childTnLst>
                                </p:cTn>
                              </p:par>
                              <p:par>
                                <p:cTn id="8" presetID="23" presetClass="entr" presetSubtype="288" fill="hold" nodeType="withEffect">
                                  <p:stCondLst>
                                    <p:cond delay="0"/>
                                  </p:stCondLst>
                                  <p:childTnLst>
                                    <p:set>
                                      <p:cBhvr>
                                        <p:cTn id="9" dur="1" fill="hold">
                                          <p:stCondLst>
                                            <p:cond delay="0"/>
                                          </p:stCondLst>
                                        </p:cTn>
                                        <p:tgtEl>
                                          <p:spTgt spid="10242"/>
                                        </p:tgtEl>
                                        <p:attrNameLst>
                                          <p:attrName>style.visibility</p:attrName>
                                        </p:attrNameLst>
                                      </p:cBhvr>
                                      <p:to>
                                        <p:strVal val="visible"/>
                                      </p:to>
                                    </p:set>
                                    <p:anim calcmode="lin" valueType="num">
                                      <p:cBhvr>
                                        <p:cTn id="10" dur="3000" fill="hold"/>
                                        <p:tgtEl>
                                          <p:spTgt spid="10242"/>
                                        </p:tgtEl>
                                        <p:attrNameLst>
                                          <p:attrName>ppt_w</p:attrName>
                                        </p:attrNameLst>
                                      </p:cBhvr>
                                      <p:tavLst>
                                        <p:tav tm="0">
                                          <p:val>
                                            <p:strVal val="4/3*#ppt_w"/>
                                          </p:val>
                                        </p:tav>
                                        <p:tav tm="100000">
                                          <p:val>
                                            <p:strVal val="#ppt_w"/>
                                          </p:val>
                                        </p:tav>
                                      </p:tavLst>
                                    </p:anim>
                                    <p:anim calcmode="lin" valueType="num">
                                      <p:cBhvr>
                                        <p:cTn id="11" dur="3000" fill="hold"/>
                                        <p:tgtEl>
                                          <p:spTgt spid="10242"/>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49" presetClass="entr" presetSubtype="0" decel="10000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anim calcmode="lin" valueType="num">
                                      <p:cBhvr>
                                        <p:cTn id="26" dur="2000" fill="hold"/>
                                        <p:tgtEl>
                                          <p:spTgt spid="6"/>
                                        </p:tgtEl>
                                        <p:attrNameLst>
                                          <p:attrName>style.rotation</p:attrName>
                                        </p:attrNameLst>
                                      </p:cBhvr>
                                      <p:tavLst>
                                        <p:tav tm="0">
                                          <p:val>
                                            <p:fltVal val="360"/>
                                          </p:val>
                                        </p:tav>
                                        <p:tav tm="100000">
                                          <p:val>
                                            <p:fltVal val="0"/>
                                          </p:val>
                                        </p:tav>
                                      </p:tavLst>
                                    </p:anim>
                                    <p:animEffect transition="in" filter="fade">
                                      <p:cBhvr>
                                        <p:cTn id="27" dur="2000"/>
                                        <p:tgtEl>
                                          <p:spTgt spid="6"/>
                                        </p:tgtEl>
                                      </p:cBhvr>
                                    </p:animEffect>
                                  </p:childTnLst>
                                </p:cTn>
                              </p:par>
                              <p:par>
                                <p:cTn id="28" presetID="2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07.jpg"/>
          <p:cNvPicPr>
            <a:picLocks noChangeAspect="1"/>
          </p:cNvPicPr>
          <p:nvPr/>
        </p:nvPicPr>
        <p:blipFill>
          <a:blip r:embed="rId2"/>
          <a:srcRect/>
          <a:stretch>
            <a:fillRect/>
          </a:stretch>
        </p:blipFill>
        <p:spPr bwMode="auto">
          <a:xfrm>
            <a:off x="2627783" y="0"/>
            <a:ext cx="3888433" cy="5143500"/>
          </a:xfrm>
          <a:prstGeom prst="rect">
            <a:avLst/>
          </a:prstGeom>
          <a:noFill/>
          <a:ln w="9525">
            <a:noFill/>
            <a:miter lim="800000"/>
            <a:headEnd/>
            <a:tailEnd/>
          </a:ln>
        </p:spPr>
      </p:pic>
      <p:sp>
        <p:nvSpPr>
          <p:cNvPr id="3" name="2 Rectángulo"/>
          <p:cNvSpPr/>
          <p:nvPr/>
        </p:nvSpPr>
        <p:spPr>
          <a:xfrm>
            <a:off x="1" y="0"/>
            <a:ext cx="2627782"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516216" y="0"/>
            <a:ext cx="2627785"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157162" y="1864518"/>
            <a:ext cx="2195419" cy="2075383"/>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719982" y="1864519"/>
            <a:ext cx="2195418" cy="2075382"/>
          </a:xfrm>
          <a:prstGeom prst="rect">
            <a:avLst/>
          </a:prstGeom>
          <a:noFill/>
          <a:ln w="9525">
            <a:noFill/>
            <a:miter lim="800000"/>
            <a:headEnd/>
            <a:tailEnd/>
          </a:ln>
        </p:spPr>
      </p:pic>
      <p:sp>
        <p:nvSpPr>
          <p:cNvPr id="7" name="6 CuadroTexto"/>
          <p:cNvSpPr txBox="1"/>
          <p:nvPr/>
        </p:nvSpPr>
        <p:spPr>
          <a:xfrm>
            <a:off x="714375" y="4371950"/>
            <a:ext cx="7143750"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Debutaría como protagonista en la gran pantalla poniéndose las gafas de Clark Kent en la cinta dirigida por Richard </a:t>
            </a:r>
            <a:r>
              <a:rPr lang="es-ES" b="1" dirty="0" err="1">
                <a:effectLst>
                  <a:glow rad="101600">
                    <a:schemeClr val="accent2">
                      <a:satMod val="175000"/>
                      <a:alpha val="40000"/>
                    </a:schemeClr>
                  </a:glow>
                  <a:outerShdw blurRad="38100" dist="38100" dir="2700000" algn="tl">
                    <a:srgbClr val="000000">
                      <a:alpha val="43137"/>
                    </a:srgbClr>
                  </a:outerShdw>
                </a:effectLst>
              </a:rPr>
              <a:t>Donner</a:t>
            </a:r>
            <a:r>
              <a:rPr lang="es-ES" b="1" dirty="0">
                <a:effectLst>
                  <a:glow rad="101600">
                    <a:schemeClr val="accent2">
                      <a:satMod val="175000"/>
                      <a:alpha val="40000"/>
                    </a:schemeClr>
                  </a:glow>
                  <a:outerShdw blurRad="38100" dist="38100" dir="2700000" algn="tl">
                    <a:srgbClr val="000000">
                      <a:alpha val="43137"/>
                    </a:srgbClr>
                  </a:outerShdw>
                </a:effectLst>
              </a:rPr>
              <a:t>. </a:t>
            </a:r>
          </a:p>
        </p:txBody>
      </p:sp>
    </p:spTree>
  </p:cSld>
  <p:clrMapOvr>
    <a:masterClrMapping/>
  </p:clrMapOvr>
  <mc:AlternateContent xmlns:mc="http://schemas.openxmlformats.org/markup-compatibility/2006" xmlns:p14="http://schemas.microsoft.com/office/powerpoint/2010/main">
    <mc:Choice Requires="p14">
      <p:transition spd="slow" p14:dur="20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outVertical)">
                                      <p:cBhvr>
                                        <p:cTn id="7" dur="3000"/>
                                        <p:tgtEl>
                                          <p:spTgt spid="11266"/>
                                        </p:tgtEl>
                                      </p:cBhvr>
                                    </p:animEffect>
                                  </p:childTnLst>
                                </p:cTn>
                              </p:par>
                              <p:par>
                                <p:cTn id="8" presetID="23" presetClass="entr" presetSubtype="288"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p:cTn id="10" dur="3000" fill="hold"/>
                                        <p:tgtEl>
                                          <p:spTgt spid="11266"/>
                                        </p:tgtEl>
                                        <p:attrNameLst>
                                          <p:attrName>ppt_w</p:attrName>
                                        </p:attrNameLst>
                                      </p:cBhvr>
                                      <p:tavLst>
                                        <p:tav tm="0">
                                          <p:val>
                                            <p:strVal val="4/3*#ppt_w"/>
                                          </p:val>
                                        </p:tav>
                                        <p:tav tm="100000">
                                          <p:val>
                                            <p:strVal val="#ppt_w"/>
                                          </p:val>
                                        </p:tav>
                                      </p:tavLst>
                                    </p:anim>
                                    <p:anim calcmode="lin" valueType="num">
                                      <p:cBhvr>
                                        <p:cTn id="11" dur="3000" fill="hold"/>
                                        <p:tgtEl>
                                          <p:spTgt spid="11266"/>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10"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08.jpg"/>
          <p:cNvPicPr>
            <a:picLocks noChangeAspect="1"/>
          </p:cNvPicPr>
          <p:nvPr/>
        </p:nvPicPr>
        <p:blipFill>
          <a:blip r:embed="rId2"/>
          <a:srcRect/>
          <a:stretch>
            <a:fillRect/>
          </a:stretch>
        </p:blipFill>
        <p:spPr bwMode="auto">
          <a:xfrm>
            <a:off x="2627784" y="0"/>
            <a:ext cx="3888432" cy="5143500"/>
          </a:xfrm>
          <a:prstGeom prst="rect">
            <a:avLst/>
          </a:prstGeom>
          <a:noFill/>
          <a:ln w="9525">
            <a:noFill/>
            <a:miter lim="800000"/>
            <a:headEnd/>
            <a:tailEnd/>
          </a:ln>
        </p:spPr>
      </p:pic>
      <p:sp>
        <p:nvSpPr>
          <p:cNvPr id="3" name="2 Rectángulo"/>
          <p:cNvSpPr/>
          <p:nvPr/>
        </p:nvSpPr>
        <p:spPr>
          <a:xfrm>
            <a:off x="1" y="0"/>
            <a:ext cx="2627783"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516216" y="0"/>
            <a:ext cx="2627785"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223838" y="1864519"/>
            <a:ext cx="2115914" cy="1999212"/>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804248" y="1800225"/>
            <a:ext cx="2044477" cy="1931715"/>
          </a:xfrm>
          <a:prstGeom prst="rect">
            <a:avLst/>
          </a:prstGeom>
          <a:noFill/>
          <a:ln w="9525">
            <a:noFill/>
            <a:miter lim="800000"/>
            <a:headEnd/>
            <a:tailEnd/>
          </a:ln>
        </p:spPr>
      </p:pic>
      <p:sp>
        <p:nvSpPr>
          <p:cNvPr id="7" name="6 CuadroTexto"/>
          <p:cNvSpPr txBox="1"/>
          <p:nvPr/>
        </p:nvSpPr>
        <p:spPr>
          <a:xfrm>
            <a:off x="571500" y="3943171"/>
            <a:ext cx="8072438"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Aquel joven alto y espigado, de cabello negro azabache, desconocido por el gran público, le había conquistado desde la primera audición y el cineasta se atrevió a darle la oportunidad de liderar la que por entonces era la producción más cara de la historia del cine.</a:t>
            </a:r>
          </a:p>
        </p:txBody>
      </p:sp>
    </p:spTree>
  </p:cSld>
  <p:clrMapOvr>
    <a:masterClrMapping/>
  </p:clrMapOvr>
  <mc:AlternateContent xmlns:mc="http://schemas.openxmlformats.org/markup-compatibility/2006" xmlns:p14="http://schemas.microsoft.com/office/powerpoint/2010/main">
    <mc:Choice Requires="p14">
      <p:transition spd="slow" p14:dur="20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arn(inVertical)">
                                      <p:cBhvr>
                                        <p:cTn id="7" dur="3000"/>
                                        <p:tgtEl>
                                          <p:spTgt spid="12290"/>
                                        </p:tgtEl>
                                      </p:cBhvr>
                                    </p:animEffect>
                                  </p:childTnLst>
                                </p:cTn>
                              </p:par>
                              <p:par>
                                <p:cTn id="8" presetID="23" presetClass="entr" presetSubtype="288"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3000" fill="hold"/>
                                        <p:tgtEl>
                                          <p:spTgt spid="12290"/>
                                        </p:tgtEl>
                                        <p:attrNameLst>
                                          <p:attrName>ppt_w</p:attrName>
                                        </p:attrNameLst>
                                      </p:cBhvr>
                                      <p:tavLst>
                                        <p:tav tm="0">
                                          <p:val>
                                            <p:strVal val="4/3*#ppt_w"/>
                                          </p:val>
                                        </p:tav>
                                        <p:tav tm="100000">
                                          <p:val>
                                            <p:strVal val="#ppt_w"/>
                                          </p:val>
                                        </p:tav>
                                      </p:tavLst>
                                    </p:anim>
                                    <p:anim calcmode="lin" valueType="num">
                                      <p:cBhvr>
                                        <p:cTn id="11" dur="3000" fill="hold"/>
                                        <p:tgtEl>
                                          <p:spTgt spid="12290"/>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5"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vertic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10.jpg"/>
          <p:cNvPicPr>
            <a:picLocks noChangeAspect="1"/>
          </p:cNvPicPr>
          <p:nvPr/>
        </p:nvPicPr>
        <p:blipFill>
          <a:blip r:embed="rId2"/>
          <a:srcRect/>
          <a:stretch>
            <a:fillRect/>
          </a:stretch>
        </p:blipFill>
        <p:spPr bwMode="auto">
          <a:xfrm>
            <a:off x="0" y="-308570"/>
            <a:ext cx="9144000" cy="5760640"/>
          </a:xfrm>
          <a:prstGeom prst="rect">
            <a:avLst/>
          </a:prstGeom>
          <a:noFill/>
          <a:ln w="9525">
            <a:noFill/>
            <a:miter lim="800000"/>
            <a:headEnd/>
            <a:tailEnd/>
          </a:ln>
        </p:spPr>
      </p:pic>
      <p:sp>
        <p:nvSpPr>
          <p:cNvPr id="3" name="2 CuadroTexto"/>
          <p:cNvSpPr txBox="1"/>
          <p:nvPr/>
        </p:nvSpPr>
        <p:spPr>
          <a:xfrm>
            <a:off x="500064" y="3967936"/>
            <a:ext cx="8358187"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 el mayor presupuesto en la historia del cine (hasta el momento) y la mirada puesta en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como el único actor capaz de darle vida al superhéroe oriundo del planeta </a:t>
            </a:r>
            <a:r>
              <a:rPr lang="es-ES" b="1" dirty="0" err="1">
                <a:effectLst>
                  <a:glow rad="101600">
                    <a:schemeClr val="accent2">
                      <a:satMod val="175000"/>
                      <a:alpha val="40000"/>
                    </a:schemeClr>
                  </a:glow>
                  <a:outerShdw blurRad="38100" dist="38100" dir="2700000" algn="tl">
                    <a:srgbClr val="000000">
                      <a:alpha val="43137"/>
                    </a:srgbClr>
                  </a:outerShdw>
                </a:effectLst>
              </a:rPr>
              <a:t>Krypton</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Donner</a:t>
            </a:r>
            <a:r>
              <a:rPr lang="es-ES" b="1" dirty="0">
                <a:effectLst>
                  <a:glow rad="101600">
                    <a:schemeClr val="accent2">
                      <a:satMod val="175000"/>
                      <a:alpha val="40000"/>
                    </a:schemeClr>
                  </a:glow>
                  <a:outerShdw blurRad="38100" dist="38100" dir="2700000" algn="tl">
                    <a:srgbClr val="000000">
                      <a:alpha val="43137"/>
                    </a:srgbClr>
                  </a:outerShdw>
                </a:effectLst>
              </a:rPr>
              <a:t> estrenó en 1978 la primer entrega de </a:t>
            </a:r>
            <a:r>
              <a:rPr lang="es-ES" b="1" i="1" dirty="0" err="1">
                <a:effectLst>
                  <a:glow rad="101600">
                    <a:schemeClr val="accent2">
                      <a:satMod val="175000"/>
                      <a:alpha val="40000"/>
                    </a:schemeClr>
                  </a:glow>
                  <a:outerShdw blurRad="38100" dist="38100" dir="2700000" algn="tl">
                    <a:srgbClr val="000000">
                      <a:alpha val="43137"/>
                    </a:srgbClr>
                  </a:outerShdw>
                </a:effectLst>
              </a:rPr>
              <a:t>Superman</a:t>
            </a:r>
            <a:r>
              <a:rPr lang="es-ES" b="1" i="1" dirty="0">
                <a:effectLst>
                  <a:glow rad="101600">
                    <a:schemeClr val="accent2">
                      <a:satMod val="175000"/>
                      <a:alpha val="40000"/>
                    </a:schemeClr>
                  </a:glow>
                  <a:outerShdw blurRad="38100" dist="38100" dir="2700000" algn="tl">
                    <a:srgbClr val="000000">
                      <a:alpha val="43137"/>
                    </a:srgbClr>
                  </a:outerShdw>
                </a:effectLst>
              </a:rPr>
              <a:t>.</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arn(outVertical)">
                                      <p:cBhvr>
                                        <p:cTn id="7" dur="3000"/>
                                        <p:tgtEl>
                                          <p:spTgt spid="14338"/>
                                        </p:tgtEl>
                                      </p:cBhvr>
                                    </p:animEffect>
                                  </p:childTnLst>
                                </p:cTn>
                              </p:par>
                              <p:par>
                                <p:cTn id="8" presetID="23" presetClass="entr" presetSubtype="288"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 calcmode="lin" valueType="num">
                                      <p:cBhvr>
                                        <p:cTn id="10" dur="3000" fill="hold"/>
                                        <p:tgtEl>
                                          <p:spTgt spid="14338"/>
                                        </p:tgtEl>
                                        <p:attrNameLst>
                                          <p:attrName>ppt_w</p:attrName>
                                        </p:attrNameLst>
                                      </p:cBhvr>
                                      <p:tavLst>
                                        <p:tav tm="0">
                                          <p:val>
                                            <p:strVal val="4/3*#ppt_w"/>
                                          </p:val>
                                        </p:tav>
                                        <p:tav tm="100000">
                                          <p:val>
                                            <p:strVal val="#ppt_w"/>
                                          </p:val>
                                        </p:tav>
                                      </p:tavLst>
                                    </p:anim>
                                    <p:anim calcmode="lin" valueType="num">
                                      <p:cBhvr>
                                        <p:cTn id="11" dur="3000" fill="hold"/>
                                        <p:tgtEl>
                                          <p:spTgt spid="14338"/>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1.jpg"/>
          <p:cNvPicPr>
            <a:picLocks noChangeAspect="1"/>
          </p:cNvPicPr>
          <p:nvPr/>
        </p:nvPicPr>
        <p:blipFill>
          <a:blip r:embed="rId2"/>
          <a:srcRect/>
          <a:stretch>
            <a:fillRect/>
          </a:stretch>
        </p:blipFill>
        <p:spPr bwMode="auto">
          <a:xfrm>
            <a:off x="1187624" y="0"/>
            <a:ext cx="6778666" cy="5143500"/>
          </a:xfrm>
          <a:prstGeom prst="rect">
            <a:avLst/>
          </a:prstGeom>
          <a:noFill/>
          <a:ln w="9525">
            <a:noFill/>
            <a:miter lim="800000"/>
            <a:headEnd/>
            <a:tailEnd/>
          </a:ln>
        </p:spPr>
      </p:pic>
      <p:sp>
        <p:nvSpPr>
          <p:cNvPr id="3" name="2 Rectángulo"/>
          <p:cNvSpPr/>
          <p:nvPr/>
        </p:nvSpPr>
        <p:spPr>
          <a:xfrm>
            <a:off x="7966290" y="0"/>
            <a:ext cx="1177710"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0" y="0"/>
            <a:ext cx="1187624"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7966290" y="2250282"/>
            <a:ext cx="1177711" cy="1113556"/>
          </a:xfrm>
          <a:prstGeom prst="rect">
            <a:avLst/>
          </a:prstGeom>
          <a:noFill/>
          <a:ln w="9525">
            <a:noFill/>
            <a:miter lim="800000"/>
            <a:headEnd/>
            <a:tailEnd/>
          </a:ln>
        </p:spPr>
      </p:pic>
      <p:pic>
        <p:nvPicPr>
          <p:cNvPr id="6" name="5 Imagen" descr="Logo Superman.jpg"/>
          <p:cNvPicPr>
            <a:picLocks noChangeAspect="1"/>
          </p:cNvPicPr>
          <p:nvPr/>
        </p:nvPicPr>
        <p:blipFill>
          <a:blip r:embed="rId4">
            <a:clrChange>
              <a:clrFrom>
                <a:srgbClr val="211509"/>
              </a:clrFrom>
              <a:clrTo>
                <a:srgbClr val="211509">
                  <a:alpha val="0"/>
                </a:srgbClr>
              </a:clrTo>
            </a:clrChange>
          </a:blip>
          <a:srcRect/>
          <a:stretch>
            <a:fillRect/>
          </a:stretch>
        </p:blipFill>
        <p:spPr bwMode="auto">
          <a:xfrm>
            <a:off x="1" y="2314575"/>
            <a:ext cx="1215378" cy="1193279"/>
          </a:xfrm>
          <a:prstGeom prst="rect">
            <a:avLst/>
          </a:prstGeom>
          <a:noFill/>
          <a:ln w="9525">
            <a:noFill/>
            <a:miter lim="800000"/>
            <a:headEnd/>
            <a:tailEnd/>
          </a:ln>
        </p:spPr>
      </p:pic>
      <p:sp>
        <p:nvSpPr>
          <p:cNvPr id="7" name="6 CuadroTexto"/>
          <p:cNvSpPr txBox="1"/>
          <p:nvPr/>
        </p:nvSpPr>
        <p:spPr>
          <a:xfrm>
            <a:off x="928688" y="4214138"/>
            <a:ext cx="7358062"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éxito fue tan grande que, en los años siguientes, llegaron a los cines de todo el mundo </a:t>
            </a:r>
            <a:r>
              <a:rPr lang="es-ES" b="1" i="1" dirty="0" err="1">
                <a:effectLst>
                  <a:glow rad="101600">
                    <a:schemeClr val="accent2">
                      <a:satMod val="175000"/>
                      <a:alpha val="40000"/>
                    </a:schemeClr>
                  </a:glow>
                  <a:outerShdw blurRad="38100" dist="38100" dir="2700000" algn="tl">
                    <a:srgbClr val="000000">
                      <a:alpha val="43137"/>
                    </a:srgbClr>
                  </a:outerShdw>
                </a:effectLst>
              </a:rPr>
              <a:t>Superman</a:t>
            </a:r>
            <a:r>
              <a:rPr lang="es-ES" b="1" i="1" dirty="0">
                <a:effectLst>
                  <a:glow rad="101600">
                    <a:schemeClr val="accent2">
                      <a:satMod val="175000"/>
                      <a:alpha val="40000"/>
                    </a:schemeClr>
                  </a:glow>
                  <a:outerShdw blurRad="38100" dist="38100" dir="2700000" algn="tl">
                    <a:srgbClr val="000000">
                      <a:alpha val="43137"/>
                    </a:srgbClr>
                  </a:outerShdw>
                </a:effectLst>
              </a:rPr>
              <a:t> II </a:t>
            </a:r>
            <a:r>
              <a:rPr lang="es-ES" b="1" dirty="0">
                <a:effectLst>
                  <a:glow rad="101600">
                    <a:schemeClr val="accent2">
                      <a:satMod val="175000"/>
                      <a:alpha val="40000"/>
                    </a:schemeClr>
                  </a:glow>
                  <a:outerShdw blurRad="38100" dist="38100" dir="2700000" algn="tl">
                    <a:srgbClr val="000000">
                      <a:alpha val="43137"/>
                    </a:srgbClr>
                  </a:outerShdw>
                </a:effectLst>
              </a:rPr>
              <a:t>y </a:t>
            </a:r>
            <a:r>
              <a:rPr lang="es-ES" b="1" i="1" dirty="0" err="1">
                <a:effectLst>
                  <a:glow rad="101600">
                    <a:schemeClr val="accent2">
                      <a:satMod val="175000"/>
                      <a:alpha val="40000"/>
                    </a:schemeClr>
                  </a:glow>
                  <a:outerShdw blurRad="38100" dist="38100" dir="2700000" algn="tl">
                    <a:srgbClr val="000000">
                      <a:alpha val="43137"/>
                    </a:srgbClr>
                  </a:outerShdw>
                </a:effectLst>
              </a:rPr>
              <a:t>Superman</a:t>
            </a:r>
            <a:r>
              <a:rPr lang="es-ES" b="1" i="1" dirty="0">
                <a:effectLst>
                  <a:glow rad="101600">
                    <a:schemeClr val="accent2">
                      <a:satMod val="175000"/>
                      <a:alpha val="40000"/>
                    </a:schemeClr>
                  </a:glow>
                  <a:outerShdw blurRad="38100" dist="38100" dir="2700000" algn="tl">
                    <a:srgbClr val="000000">
                      <a:alpha val="43137"/>
                    </a:srgbClr>
                  </a:outerShdw>
                </a:effectLst>
              </a:rPr>
              <a:t> III</a:t>
            </a:r>
            <a:r>
              <a:rPr lang="es-ES" b="1" dirty="0">
                <a:effectLst>
                  <a:glow rad="101600">
                    <a:schemeClr val="accent2">
                      <a:satMod val="175000"/>
                      <a:alpha val="40000"/>
                    </a:schemeClr>
                  </a:glow>
                  <a:outerShdw blurRad="38100" dist="38100" dir="2700000" algn="tl">
                    <a:srgbClr val="000000">
                      <a:alpha val="43137"/>
                    </a:srgbClr>
                  </a:outerShdw>
                </a:effectLst>
              </a:rPr>
              <a:t>, todas con la aclamada actuación de Christopher.</a:t>
            </a:r>
          </a:p>
        </p:txBody>
      </p:sp>
    </p:spTree>
  </p:cSld>
  <p:clrMapOvr>
    <a:masterClrMapping/>
  </p:clrMapOvr>
  <mc:AlternateContent xmlns:mc="http://schemas.openxmlformats.org/markup-compatibility/2006" xmlns:p14="http://schemas.microsoft.com/office/powerpoint/2010/main">
    <mc:Choice Requires="p14">
      <p:transition spd="slow" p14:dur="20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49" presetClass="entr" presetSubtype="0" decel="10000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anim calcmode="lin" valueType="num">
                                      <p:cBhvr>
                                        <p:cTn id="26" dur="2000" fill="hold"/>
                                        <p:tgtEl>
                                          <p:spTgt spid="6"/>
                                        </p:tgtEl>
                                        <p:attrNameLst>
                                          <p:attrName>style.rotation</p:attrName>
                                        </p:attrNameLst>
                                      </p:cBhvr>
                                      <p:tavLst>
                                        <p:tav tm="0">
                                          <p:val>
                                            <p:fltVal val="360"/>
                                          </p:val>
                                        </p:tav>
                                        <p:tav tm="100000">
                                          <p:val>
                                            <p:fltVal val="0"/>
                                          </p:val>
                                        </p:tav>
                                      </p:tavLst>
                                    </p:anim>
                                    <p:animEffect transition="in" filter="fade">
                                      <p:cBhvr>
                                        <p:cTn id="27" dur="2000"/>
                                        <p:tgtEl>
                                          <p:spTgt spid="6"/>
                                        </p:tgtEl>
                                      </p:cBhvr>
                                    </p:animEffect>
                                  </p:childTnLst>
                                </p:cTn>
                              </p:par>
                              <p:par>
                                <p:cTn id="28" presetID="2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2.jpg"/>
          <p:cNvPicPr>
            <a:picLocks noChangeAspect="1"/>
          </p:cNvPicPr>
          <p:nvPr/>
        </p:nvPicPr>
        <p:blipFill>
          <a:blip r:embed="rId2"/>
          <a:srcRect/>
          <a:stretch>
            <a:fillRect/>
          </a:stretch>
        </p:blipFill>
        <p:spPr bwMode="auto">
          <a:xfrm>
            <a:off x="0" y="-236562"/>
            <a:ext cx="9144000" cy="5904656"/>
          </a:xfrm>
          <a:prstGeom prst="rect">
            <a:avLst/>
          </a:prstGeom>
          <a:noFill/>
          <a:ln w="9525">
            <a:noFill/>
            <a:miter lim="800000"/>
            <a:headEnd/>
            <a:tailEnd/>
          </a:ln>
        </p:spPr>
      </p:pic>
      <p:sp>
        <p:nvSpPr>
          <p:cNvPr id="3" name="2 CuadroTexto"/>
          <p:cNvSpPr txBox="1"/>
          <p:nvPr/>
        </p:nvSpPr>
        <p:spPr>
          <a:xfrm>
            <a:off x="428625" y="4063365"/>
            <a:ext cx="8072438"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hombre de acero de </a:t>
            </a:r>
            <a:r>
              <a:rPr lang="es-ES" b="1" i="1" dirty="0">
                <a:effectLst>
                  <a:glow rad="101600">
                    <a:schemeClr val="accent2">
                      <a:satMod val="175000"/>
                      <a:alpha val="40000"/>
                    </a:schemeClr>
                  </a:glow>
                  <a:outerShdw blurRad="38100" dist="38100" dir="2700000" algn="tl">
                    <a:srgbClr val="000000">
                      <a:alpha val="43137"/>
                    </a:srgbClr>
                  </a:outerShdw>
                </a:effectLst>
              </a:rPr>
              <a:t>DC</a:t>
            </a:r>
            <a:r>
              <a:rPr lang="es-ES" b="1" dirty="0">
                <a:effectLst>
                  <a:glow rad="101600">
                    <a:schemeClr val="accent2">
                      <a:satMod val="175000"/>
                      <a:alpha val="40000"/>
                    </a:schemeClr>
                  </a:glow>
                  <a:outerShdw blurRad="38100" dist="38100" dir="2700000" algn="tl">
                    <a:srgbClr val="000000">
                      <a:alpha val="43137"/>
                    </a:srgbClr>
                  </a:outerShdw>
                </a:effectLst>
              </a:rPr>
              <a:t> le abrió al actor las puertas a un centenar de oportunidades y su nombre comenzó a aparecer en decenas de carteleras, junto a algunos de los artistas y directores más reconocidos de la industria.</a:t>
            </a:r>
          </a:p>
        </p:txBody>
      </p:sp>
    </p:spTree>
  </p:cSld>
  <p:clrMapOvr>
    <a:masterClrMapping/>
  </p:clrMapOvr>
  <mc:AlternateContent xmlns:mc="http://schemas.openxmlformats.org/markup-compatibility/2006" xmlns:p14="http://schemas.microsoft.com/office/powerpoint/2010/main">
    <mc:Choice Requires="p14">
      <p:transition spd="slow" p14:dur="2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descr="13.jpg"/>
          <p:cNvPicPr>
            <a:picLocks noChangeAspect="1"/>
          </p:cNvPicPr>
          <p:nvPr/>
        </p:nvPicPr>
        <p:blipFill>
          <a:blip r:embed="rId2"/>
          <a:srcRect/>
          <a:stretch>
            <a:fillRect/>
          </a:stretch>
        </p:blipFill>
        <p:spPr bwMode="auto">
          <a:xfrm>
            <a:off x="1187624" y="0"/>
            <a:ext cx="6768752" cy="5143500"/>
          </a:xfrm>
          <a:prstGeom prst="rect">
            <a:avLst/>
          </a:prstGeom>
          <a:noFill/>
          <a:ln w="9525">
            <a:noFill/>
            <a:miter lim="800000"/>
            <a:headEnd/>
            <a:tailEnd/>
          </a:ln>
        </p:spPr>
      </p:pic>
      <p:sp>
        <p:nvSpPr>
          <p:cNvPr id="3" name="2 Rectángulo"/>
          <p:cNvSpPr/>
          <p:nvPr/>
        </p:nvSpPr>
        <p:spPr>
          <a:xfrm>
            <a:off x="1" y="0"/>
            <a:ext cx="1187623"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7956376" y="0"/>
            <a:ext cx="1187624"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7906450" y="2121694"/>
            <a:ext cx="1237551" cy="1170136"/>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1" y="2314575"/>
            <a:ext cx="1262028" cy="1193279"/>
          </a:xfrm>
          <a:prstGeom prst="rect">
            <a:avLst/>
          </a:prstGeom>
          <a:noFill/>
          <a:ln w="9525">
            <a:noFill/>
            <a:miter lim="800000"/>
            <a:headEnd/>
            <a:tailEnd/>
          </a:ln>
        </p:spPr>
      </p:pic>
      <p:sp>
        <p:nvSpPr>
          <p:cNvPr id="7" name="6 CuadroTexto"/>
          <p:cNvSpPr txBox="1"/>
          <p:nvPr/>
        </p:nvSpPr>
        <p:spPr>
          <a:xfrm>
            <a:off x="857250" y="4214138"/>
            <a:ext cx="7500938"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Christopher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el mejor </a:t>
            </a:r>
            <a:r>
              <a:rPr lang="es-ES" b="1" dirty="0" err="1">
                <a:effectLst>
                  <a:glow rad="101600">
                    <a:schemeClr val="accent2">
                      <a:satMod val="175000"/>
                      <a:alpha val="40000"/>
                    </a:schemeClr>
                  </a:glow>
                  <a:outerShdw blurRad="38100" dist="38100" dir="2700000" algn="tl">
                    <a:srgbClr val="000000">
                      <a:alpha val="43137"/>
                    </a:srgbClr>
                  </a:outerShdw>
                </a:effectLst>
              </a:rPr>
              <a:t>Superman</a:t>
            </a:r>
            <a:r>
              <a:rPr lang="es-ES" b="1" dirty="0">
                <a:effectLst>
                  <a:glow rad="101600">
                    <a:schemeClr val="accent2">
                      <a:satMod val="175000"/>
                      <a:alpha val="40000"/>
                    </a:schemeClr>
                  </a:glow>
                  <a:outerShdw blurRad="38100" dist="38100" dir="2700000" algn="tl">
                    <a:srgbClr val="000000">
                      <a:alpha val="43137"/>
                    </a:srgbClr>
                  </a:outerShdw>
                </a:effectLst>
              </a:rPr>
              <a:t> y el mejor Clark Kent que han visto y probablemente verán nuestros ojos. Con la inolvidable banda sonora de John Williams.</a:t>
            </a:r>
          </a:p>
        </p:txBody>
      </p:sp>
    </p:spTree>
  </p:cSld>
  <p:clrMapOvr>
    <a:masterClrMapping/>
  </p:clrMapOvr>
  <mc:AlternateContent xmlns:mc="http://schemas.openxmlformats.org/markup-compatibility/2006" xmlns:p14="http://schemas.microsoft.com/office/powerpoint/2010/main">
    <mc:Choice Requires="p14">
      <p:transition spd="slow" p14:dur="2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3000"/>
                                        <p:tgtEl>
                                          <p:spTgt spid="16386"/>
                                        </p:tgtEl>
                                      </p:cBhvr>
                                    </p:animEffect>
                                  </p:childTnLst>
                                </p:cTn>
                              </p:par>
                              <p:par>
                                <p:cTn id="8" presetID="23" presetClass="entr" presetSubtype="272"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 calcmode="lin" valueType="num">
                                      <p:cBhvr>
                                        <p:cTn id="10" dur="3000" fill="hold"/>
                                        <p:tgtEl>
                                          <p:spTgt spid="16386"/>
                                        </p:tgtEl>
                                        <p:attrNameLst>
                                          <p:attrName>ppt_w</p:attrName>
                                        </p:attrNameLst>
                                      </p:cBhvr>
                                      <p:tavLst>
                                        <p:tav tm="0">
                                          <p:val>
                                            <p:strVal val="2/3*#ppt_w"/>
                                          </p:val>
                                        </p:tav>
                                        <p:tav tm="100000">
                                          <p:val>
                                            <p:strVal val="#ppt_w"/>
                                          </p:val>
                                        </p:tav>
                                      </p:tavLst>
                                    </p:anim>
                                    <p:anim calcmode="lin" valueType="num">
                                      <p:cBhvr>
                                        <p:cTn id="11" dur="3000" fill="hold"/>
                                        <p:tgtEl>
                                          <p:spTgt spid="16386"/>
                                        </p:tgtEl>
                                        <p:attrNameLst>
                                          <p:attrName>ppt_h</p:attrName>
                                        </p:attrNameLst>
                                      </p:cBhvr>
                                      <p:tavLst>
                                        <p:tav tm="0">
                                          <p:val>
                                            <p:strVal val="2/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49" presetClass="entr" presetSubtype="0" decel="10000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anim calcmode="lin" valueType="num">
                                      <p:cBhvr>
                                        <p:cTn id="26" dur="2000" fill="hold"/>
                                        <p:tgtEl>
                                          <p:spTgt spid="6"/>
                                        </p:tgtEl>
                                        <p:attrNameLst>
                                          <p:attrName>style.rotation</p:attrName>
                                        </p:attrNameLst>
                                      </p:cBhvr>
                                      <p:tavLst>
                                        <p:tav tm="0">
                                          <p:val>
                                            <p:fltVal val="360"/>
                                          </p:val>
                                        </p:tav>
                                        <p:tav tm="100000">
                                          <p:val>
                                            <p:fltVal val="0"/>
                                          </p:val>
                                        </p:tav>
                                      </p:tavLst>
                                    </p:anim>
                                    <p:animEffect transition="in" filter="fade">
                                      <p:cBhvr>
                                        <p:cTn id="27" dur="2000"/>
                                        <p:tgtEl>
                                          <p:spTgt spid="6"/>
                                        </p:tgtEl>
                                      </p:cBhvr>
                                    </p:animEffect>
                                  </p:childTnLst>
                                </p:cTn>
                              </p:par>
                              <p:par>
                                <p:cTn id="28" presetID="2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17.jpg"/>
          <p:cNvPicPr>
            <a:picLocks noChangeAspect="1"/>
          </p:cNvPicPr>
          <p:nvPr/>
        </p:nvPicPr>
        <p:blipFill>
          <a:blip r:embed="rId2"/>
          <a:srcRect/>
          <a:stretch>
            <a:fillRect/>
          </a:stretch>
        </p:blipFill>
        <p:spPr bwMode="auto">
          <a:xfrm>
            <a:off x="0" y="-452586"/>
            <a:ext cx="9144000" cy="5832648"/>
          </a:xfrm>
          <a:prstGeom prst="rect">
            <a:avLst/>
          </a:prstGeom>
          <a:noFill/>
          <a:ln w="9525">
            <a:noFill/>
            <a:miter lim="800000"/>
            <a:headEnd/>
            <a:tailEnd/>
          </a:ln>
        </p:spPr>
      </p:pic>
      <p:sp>
        <p:nvSpPr>
          <p:cNvPr id="3" name="2 CuadroTexto"/>
          <p:cNvSpPr txBox="1"/>
          <p:nvPr/>
        </p:nvSpPr>
        <p:spPr>
          <a:xfrm>
            <a:off x="285874" y="3943171"/>
            <a:ext cx="8643938" cy="1200329"/>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Superman</a:t>
            </a:r>
            <a:r>
              <a:rPr lang="es-ES" b="1" dirty="0">
                <a:effectLst>
                  <a:glow rad="101600">
                    <a:schemeClr val="accent2">
                      <a:satMod val="175000"/>
                      <a:alpha val="40000"/>
                    </a:schemeClr>
                  </a:glow>
                  <a:outerShdw blurRad="38100" dist="38100" dir="2700000" algn="tl">
                    <a:srgbClr val="000000">
                      <a:alpha val="43137"/>
                    </a:srgbClr>
                  </a:outerShdw>
                </a:effectLst>
              </a:rPr>
              <a:t> se convirtió en un fenómeno global que multiplicó por seis su presupuesto en taquilla y la crítica se deshizo en elogios ante el trabajo de un Christopher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al que todavía ningún otro actor ha conseguido borrar de la memoria colectiva como </a:t>
            </a:r>
            <a:r>
              <a:rPr lang="es-ES" b="1" dirty="0" err="1">
                <a:effectLst>
                  <a:glow rad="101600">
                    <a:schemeClr val="accent2">
                      <a:satMod val="175000"/>
                      <a:alpha val="40000"/>
                    </a:schemeClr>
                  </a:glow>
                  <a:outerShdw blurRad="38100" dist="38100" dir="2700000" algn="tl">
                    <a:srgbClr val="000000">
                      <a:alpha val="43137"/>
                    </a:srgbClr>
                  </a:outerShdw>
                </a:effectLst>
              </a:rPr>
              <a:t>Kal</a:t>
            </a:r>
            <a:r>
              <a:rPr lang="es-ES" b="1" dirty="0">
                <a:effectLst>
                  <a:glow rad="101600">
                    <a:schemeClr val="accent2">
                      <a:satMod val="175000"/>
                      <a:alpha val="40000"/>
                    </a:schemeClr>
                  </a:glow>
                  <a:outerShdw blurRad="38100" dist="38100" dir="2700000" algn="tl">
                    <a:srgbClr val="000000">
                      <a:alpha val="43137"/>
                    </a:srgbClr>
                  </a:outerShdw>
                </a:effectLst>
              </a:rPr>
              <a:t>-El.</a:t>
            </a:r>
          </a:p>
        </p:txBody>
      </p:sp>
    </p:spTree>
  </p:cSld>
  <p:clrMapOvr>
    <a:masterClrMapping/>
  </p:clrMapOvr>
  <mc:AlternateContent xmlns:mc="http://schemas.openxmlformats.org/markup-compatibility/2006" xmlns:p14="http://schemas.microsoft.com/office/powerpoint/2010/main">
    <mc:Choice Requires="p14">
      <p:transition spd="slow" p14:dur="20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arn(outHorizontal)">
                                      <p:cBhvr>
                                        <p:cTn id="7" dur="3000"/>
                                        <p:tgtEl>
                                          <p:spTgt spid="20482"/>
                                        </p:tgtEl>
                                      </p:cBhvr>
                                    </p:animEffect>
                                  </p:childTnLst>
                                </p:cTn>
                              </p:par>
                              <p:par>
                                <p:cTn id="8" presetID="29" presetClass="entr" presetSubtype="0" fill="hold" nodeType="withEffect">
                                  <p:stCondLst>
                                    <p:cond delay="0"/>
                                  </p:stCondLst>
                                  <p:childTnLst>
                                    <p:set>
                                      <p:cBhvr>
                                        <p:cTn id="9" dur="1" fill="hold">
                                          <p:stCondLst>
                                            <p:cond delay="0"/>
                                          </p:stCondLst>
                                        </p:cTn>
                                        <p:tgtEl>
                                          <p:spTgt spid="20482"/>
                                        </p:tgtEl>
                                        <p:attrNameLst>
                                          <p:attrName>style.visibility</p:attrName>
                                        </p:attrNameLst>
                                      </p:cBhvr>
                                      <p:to>
                                        <p:strVal val="visible"/>
                                      </p:to>
                                    </p:set>
                                    <p:anim calcmode="lin" valueType="num">
                                      <p:cBhvr>
                                        <p:cTn id="10" dur="3000" fill="hold"/>
                                        <p:tgtEl>
                                          <p:spTgt spid="20482"/>
                                        </p:tgtEl>
                                        <p:attrNameLst>
                                          <p:attrName>ppt_x</p:attrName>
                                        </p:attrNameLst>
                                      </p:cBhvr>
                                      <p:tavLst>
                                        <p:tav tm="0">
                                          <p:val>
                                            <p:strVal val="#ppt_x-.2"/>
                                          </p:val>
                                        </p:tav>
                                        <p:tav tm="100000">
                                          <p:val>
                                            <p:strVal val="#ppt_x"/>
                                          </p:val>
                                        </p:tav>
                                      </p:tavLst>
                                    </p:anim>
                                    <p:anim calcmode="lin" valueType="num">
                                      <p:cBhvr>
                                        <p:cTn id="11" dur="3000" fill="hold"/>
                                        <p:tgtEl>
                                          <p:spTgt spid="20482"/>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0482"/>
                                        </p:tgtEl>
                                      </p:cBhvr>
                                    </p:animEffect>
                                  </p:childTnLst>
                                </p:cTn>
                              </p:par>
                            </p:childTnLst>
                          </p:cTn>
                        </p:par>
                        <p:par>
                          <p:cTn id="13" fill="hold" nodeType="afterGroup">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18.jpg"/>
          <p:cNvPicPr>
            <a:picLocks noChangeAspect="1"/>
          </p:cNvPicPr>
          <p:nvPr/>
        </p:nvPicPr>
        <p:blipFill>
          <a:blip r:embed="rId2"/>
          <a:srcRect/>
          <a:stretch>
            <a:fillRect/>
          </a:stretch>
        </p:blipFill>
        <p:spPr bwMode="auto">
          <a:xfrm>
            <a:off x="0" y="-308570"/>
            <a:ext cx="9144000" cy="5452070"/>
          </a:xfrm>
          <a:prstGeom prst="rect">
            <a:avLst/>
          </a:prstGeom>
          <a:noFill/>
          <a:ln w="9525">
            <a:noFill/>
            <a:miter lim="800000"/>
            <a:headEnd/>
            <a:tailEnd/>
          </a:ln>
        </p:spPr>
      </p:pic>
      <p:sp>
        <p:nvSpPr>
          <p:cNvPr id="3" name="2 CuadroTexto"/>
          <p:cNvSpPr txBox="1"/>
          <p:nvPr/>
        </p:nvSpPr>
        <p:spPr>
          <a:xfrm>
            <a:off x="394594" y="4083918"/>
            <a:ext cx="8429625"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filme creó el molde de cómo se debe hacer una película de presentación de superhéroes, muchísimos años antes de que este fuera un género habitual en el cine.</a:t>
            </a:r>
          </a:p>
        </p:txBody>
      </p:sp>
    </p:spTree>
  </p:cSld>
  <p:clrMapOvr>
    <a:masterClrMapping/>
  </p:clrMapOvr>
  <mc:AlternateContent xmlns:mc="http://schemas.openxmlformats.org/markup-compatibility/2006" xmlns:p14="http://schemas.microsoft.com/office/powerpoint/2010/main">
    <mc:Choice Requires="p14">
      <p:transition spd="slow" p14:dur="2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3000" fill="hold"/>
                                        <p:tgtEl>
                                          <p:spTgt spid="21506"/>
                                        </p:tgtEl>
                                        <p:attrNameLst>
                                          <p:attrName>ppt_x</p:attrName>
                                        </p:attrNameLst>
                                      </p:cBhvr>
                                      <p:tavLst>
                                        <p:tav tm="0">
                                          <p:val>
                                            <p:strVal val="#ppt_x-.2"/>
                                          </p:val>
                                        </p:tav>
                                        <p:tav tm="100000">
                                          <p:val>
                                            <p:strVal val="#ppt_x"/>
                                          </p:val>
                                        </p:tav>
                                      </p:tavLst>
                                    </p:anim>
                                    <p:anim calcmode="lin" valueType="num">
                                      <p:cBhvr>
                                        <p:cTn id="8" dur="3000" fill="hold"/>
                                        <p:tgtEl>
                                          <p:spTgt spid="21506"/>
                                        </p:tgtEl>
                                        <p:attrNameLst>
                                          <p:attrName>ppt_y</p:attrName>
                                        </p:attrNameLst>
                                      </p:cBhvr>
                                      <p:tavLst>
                                        <p:tav tm="0">
                                          <p:val>
                                            <p:strVal val="#ppt_y"/>
                                          </p:val>
                                        </p:tav>
                                        <p:tav tm="100000">
                                          <p:val>
                                            <p:strVal val="#ppt_y"/>
                                          </p:val>
                                        </p:tav>
                                      </p:tavLst>
                                    </p:anim>
                                    <p:animEffect transition="in" filter="wipe(right)" prLst="gradientSize: 0.1">
                                      <p:cBhvr>
                                        <p:cTn id="9" dur="3000"/>
                                        <p:tgtEl>
                                          <p:spTgt spid="21506"/>
                                        </p:tgtEl>
                                      </p:cBhvr>
                                    </p:animEffect>
                                  </p:childTnLst>
                                </p:cTn>
                              </p:par>
                              <p:par>
                                <p:cTn id="10" presetID="23" presetClass="entr" presetSubtype="272" fill="hold" nodeType="withEffect">
                                  <p:stCondLst>
                                    <p:cond delay="0"/>
                                  </p:stCondLst>
                                  <p:childTnLst>
                                    <p:set>
                                      <p:cBhvr>
                                        <p:cTn id="11" dur="1" fill="hold">
                                          <p:stCondLst>
                                            <p:cond delay="0"/>
                                          </p:stCondLst>
                                        </p:cTn>
                                        <p:tgtEl>
                                          <p:spTgt spid="21506"/>
                                        </p:tgtEl>
                                        <p:attrNameLst>
                                          <p:attrName>style.visibility</p:attrName>
                                        </p:attrNameLst>
                                      </p:cBhvr>
                                      <p:to>
                                        <p:strVal val="visible"/>
                                      </p:to>
                                    </p:set>
                                    <p:anim calcmode="lin" valueType="num">
                                      <p:cBhvr>
                                        <p:cTn id="12" dur="3000" fill="hold"/>
                                        <p:tgtEl>
                                          <p:spTgt spid="21506"/>
                                        </p:tgtEl>
                                        <p:attrNameLst>
                                          <p:attrName>ppt_w</p:attrName>
                                        </p:attrNameLst>
                                      </p:cBhvr>
                                      <p:tavLst>
                                        <p:tav tm="0">
                                          <p:val>
                                            <p:strVal val="2/3*#ppt_w"/>
                                          </p:val>
                                        </p:tav>
                                        <p:tav tm="100000">
                                          <p:val>
                                            <p:strVal val="#ppt_w"/>
                                          </p:val>
                                        </p:tav>
                                      </p:tavLst>
                                    </p:anim>
                                    <p:anim calcmode="lin" valueType="num">
                                      <p:cBhvr>
                                        <p:cTn id="13" dur="3000" fill="hold"/>
                                        <p:tgtEl>
                                          <p:spTgt spid="21506"/>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324544" y="0"/>
            <a:ext cx="9721080" cy="5143499"/>
          </a:xfrm>
          <a:prstGeom prst="rect">
            <a:avLst/>
          </a:prstGeom>
          <a:noFill/>
          <a:ln w="9525">
            <a:noFill/>
            <a:miter lim="800000"/>
            <a:headEnd/>
            <a:tailEnd/>
          </a:ln>
        </p:spPr>
      </p:pic>
      <p:sp>
        <p:nvSpPr>
          <p:cNvPr id="4" name="3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95537" y="3795886"/>
            <a:ext cx="8319270" cy="1200329"/>
          </a:xfrm>
          <a:prstGeom prst="rect">
            <a:avLst/>
          </a:prstGeom>
          <a:noFill/>
        </p:spPr>
        <p:txBody>
          <a:bodyPr wrap="square">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Hubo </a:t>
            </a:r>
            <a:r>
              <a:rPr lang="es-ES" b="1" dirty="0">
                <a:effectLst>
                  <a:glow rad="101600">
                    <a:schemeClr val="accent2">
                      <a:satMod val="175000"/>
                      <a:alpha val="40000"/>
                    </a:schemeClr>
                  </a:glow>
                  <a:outerShdw blurRad="38100" dist="38100" dir="2700000" algn="tl">
                    <a:srgbClr val="000000">
                      <a:alpha val="43137"/>
                    </a:srgbClr>
                  </a:outerShdw>
                </a:effectLst>
              </a:rPr>
              <a:t>un período en el que </a:t>
            </a:r>
            <a:r>
              <a:rPr lang="es-ES" b="1" dirty="0" smtClean="0">
                <a:effectLst>
                  <a:glow rad="101600">
                    <a:schemeClr val="accent2">
                      <a:satMod val="175000"/>
                      <a:alpha val="40000"/>
                    </a:schemeClr>
                  </a:glow>
                  <a:outerShdw blurRad="38100" dist="38100" dir="2700000" algn="tl">
                    <a:srgbClr val="000000">
                      <a:alpha val="43137"/>
                    </a:srgbClr>
                  </a:outerShdw>
                </a:effectLst>
              </a:rPr>
              <a:t>Margot </a:t>
            </a:r>
            <a:r>
              <a:rPr lang="es-ES" b="1" dirty="0" err="1" smtClean="0">
                <a:effectLst>
                  <a:glow rad="101600">
                    <a:schemeClr val="accent2">
                      <a:satMod val="175000"/>
                      <a:alpha val="40000"/>
                    </a:schemeClr>
                  </a:glow>
                  <a:outerShdw blurRad="38100" dist="38100" dir="2700000" algn="tl">
                    <a:srgbClr val="000000">
                      <a:alpha val="43137"/>
                    </a:srgbClr>
                  </a:outerShdw>
                </a:effectLst>
              </a:rPr>
              <a:t>Kidder</a:t>
            </a:r>
            <a:r>
              <a:rPr lang="es-ES" b="1" dirty="0" smtClean="0">
                <a:effectLst>
                  <a:glow rad="101600">
                    <a:schemeClr val="accent2">
                      <a:satMod val="175000"/>
                      <a:alpha val="40000"/>
                    </a:schemeClr>
                  </a:glow>
                  <a:outerShdw blurRad="38100" dist="38100" dir="2700000" algn="tl">
                    <a:srgbClr val="000000">
                      <a:alpha val="43137"/>
                    </a:srgbClr>
                  </a:outerShdw>
                </a:effectLst>
              </a:rPr>
              <a:t> no </a:t>
            </a:r>
            <a:r>
              <a:rPr lang="es-ES" b="1" dirty="0">
                <a:effectLst>
                  <a:glow rad="101600">
                    <a:schemeClr val="accent2">
                      <a:satMod val="175000"/>
                      <a:alpha val="40000"/>
                    </a:schemeClr>
                  </a:glow>
                  <a:outerShdw blurRad="38100" dist="38100" dir="2700000" algn="tl">
                    <a:srgbClr val="000000">
                      <a:alpha val="43137"/>
                    </a:srgbClr>
                  </a:outerShdw>
                </a:effectLst>
              </a:rPr>
              <a:t>podía caminar por la calle sin que la gente dijera </a:t>
            </a:r>
            <a:r>
              <a:rPr lang="es-ES" b="1" dirty="0" smtClean="0">
                <a:effectLst>
                  <a:glow rad="101600">
                    <a:schemeClr val="accent2">
                      <a:satMod val="175000"/>
                      <a:alpha val="40000"/>
                    </a:schemeClr>
                  </a:glow>
                  <a:outerShdw blurRad="38100" dist="38100" dir="2700000" algn="tl">
                    <a:srgbClr val="000000">
                      <a:alpha val="43137"/>
                    </a:srgbClr>
                  </a:outerShdw>
                </a:effectLst>
              </a:rPr>
              <a:t>«</a:t>
            </a:r>
            <a:r>
              <a:rPr lang="es-ES" b="1" i="1" dirty="0" smtClean="0">
                <a:effectLst>
                  <a:glow rad="101600">
                    <a:schemeClr val="accent2">
                      <a:satMod val="175000"/>
                      <a:alpha val="40000"/>
                    </a:schemeClr>
                  </a:glow>
                  <a:outerShdw blurRad="38100" dist="38100" dir="2700000" algn="tl">
                    <a:srgbClr val="000000">
                      <a:alpha val="43137"/>
                    </a:srgbClr>
                  </a:outerShdw>
                </a:effectLst>
              </a:rPr>
              <a:t>¡</a:t>
            </a:r>
            <a:r>
              <a:rPr lang="es-ES" b="1" i="1" dirty="0">
                <a:effectLst>
                  <a:glow rad="101600">
                    <a:schemeClr val="accent2">
                      <a:satMod val="175000"/>
                      <a:alpha val="40000"/>
                    </a:schemeClr>
                  </a:glow>
                  <a:outerShdw blurRad="38100" dist="38100" dir="2700000" algn="tl">
                    <a:srgbClr val="000000">
                      <a:alpha val="43137"/>
                    </a:srgbClr>
                  </a:outerShdw>
                </a:effectLst>
              </a:rPr>
              <a:t>Rosa</a:t>
            </a:r>
            <a:r>
              <a:rPr lang="es-ES" b="1" i="1" dirty="0" smtClean="0">
                <a:effectLst>
                  <a:glow rad="101600">
                    <a:schemeClr val="accent2">
                      <a:satMod val="175000"/>
                      <a:alpha val="40000"/>
                    </a:schemeClr>
                  </a:glow>
                  <a:outerShdw blurRad="38100" dist="38100" dir="2700000" algn="tl">
                    <a:srgbClr val="000000">
                      <a:alpha val="43137"/>
                    </a:srgbClr>
                  </a:outerShdw>
                </a:effectLst>
              </a:rPr>
              <a:t>!», </a:t>
            </a:r>
            <a:r>
              <a:rPr lang="es-ES" b="1" dirty="0">
                <a:effectLst>
                  <a:glow rad="101600">
                    <a:schemeClr val="accent2">
                      <a:satMod val="175000"/>
                      <a:alpha val="40000"/>
                    </a:schemeClr>
                  </a:glow>
                  <a:outerShdw blurRad="38100" dist="38100" dir="2700000" algn="tl">
                    <a:srgbClr val="000000">
                      <a:alpha val="43137"/>
                    </a:srgbClr>
                  </a:outerShdw>
                </a:effectLst>
              </a:rPr>
              <a:t>en referencia a una escena en la que prueba la afirmación de </a:t>
            </a:r>
            <a:r>
              <a:rPr lang="es-ES" b="1" dirty="0" err="1">
                <a:effectLst>
                  <a:glow rad="101600">
                    <a:schemeClr val="accent2">
                      <a:satMod val="175000"/>
                      <a:alpha val="40000"/>
                    </a:schemeClr>
                  </a:glow>
                  <a:outerShdw blurRad="38100" dist="38100" dir="2700000" algn="tl">
                    <a:srgbClr val="000000">
                      <a:alpha val="43137"/>
                    </a:srgbClr>
                  </a:outerShdw>
                </a:effectLst>
              </a:rPr>
              <a:t>Superman</a:t>
            </a:r>
            <a:r>
              <a:rPr lang="es-ES" b="1" dirty="0">
                <a:effectLst>
                  <a:glow rad="101600">
                    <a:schemeClr val="accent2">
                      <a:satMod val="175000"/>
                      <a:alpha val="40000"/>
                    </a:schemeClr>
                  </a:glow>
                  <a:outerShdw blurRad="38100" dist="38100" dir="2700000" algn="tl">
                    <a:srgbClr val="000000">
                      <a:alpha val="43137"/>
                    </a:srgbClr>
                  </a:outerShdw>
                </a:effectLst>
              </a:rPr>
              <a:t> sobre la visión de rayos X al preguntarle qué color de ropa interior tenía puesta.</a:t>
            </a:r>
          </a:p>
        </p:txBody>
      </p:sp>
    </p:spTree>
    <p:extLst>
      <p:ext uri="{BB962C8B-B14F-4D97-AF65-F5344CB8AC3E}">
        <p14:creationId xmlns:p14="http://schemas.microsoft.com/office/powerpoint/2010/main" val="985847042"/>
      </p:ext>
    </p:extLst>
  </p:cSld>
  <p:clrMapOvr>
    <a:masterClrMapping/>
  </p:clrMapOvr>
  <mc:AlternateContent xmlns:mc="http://schemas.openxmlformats.org/markup-compatibility/2006" xmlns:p14="http://schemas.microsoft.com/office/powerpoint/2010/main">
    <mc:Choice Requires="p14">
      <p:transition spd="slow" p14:dur="20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1" nodeType="withEffect">
                                  <p:stCondLst>
                                    <p:cond delay="0"/>
                                  </p:stCondLst>
                                  <p:childTnLst>
                                    <p:animEffect transition="out" filter="plus(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3" presetClass="exit" presetSubtype="16" fill="hold" grpId="1" nodeType="withEffect">
                                  <p:stCondLst>
                                    <p:cond delay="0"/>
                                  </p:stCondLst>
                                  <p:childTnLst>
                                    <p:animEffect transition="out" filter="plus(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3" presetClass="exit" presetSubtype="16" fill="hold" grpId="1" nodeType="withEffect">
                                  <p:stCondLst>
                                    <p:cond delay="0"/>
                                  </p:stCondLst>
                                  <p:childTnLst>
                                    <p:animEffect transition="out" filter="plus(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3" presetClass="exit" presetSubtype="32" fill="hold" grpId="1" nodeType="withEffect">
                                  <p:stCondLst>
                                    <p:cond delay="0"/>
                                  </p:stCondLst>
                                  <p:childTnLst>
                                    <p:animEffect transition="out" filter="plus(out)">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7" grpId="1" animBg="1"/>
      <p:bldP spid="12" grpId="1" animBg="1"/>
      <p:bldP spid="15" grpId="1"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499"/>
          </a:xfrm>
          <a:prstGeom prst="rect">
            <a:avLst/>
          </a:prstGeom>
          <a:noFill/>
          <a:ln w="9525">
            <a:noFill/>
            <a:miter lim="800000"/>
            <a:headEnd/>
            <a:tailEnd/>
          </a:ln>
        </p:spPr>
      </p:pic>
      <p:sp>
        <p:nvSpPr>
          <p:cNvPr id="5" name="4 CuadroTexto"/>
          <p:cNvSpPr txBox="1"/>
          <p:nvPr/>
        </p:nvSpPr>
        <p:spPr>
          <a:xfrm>
            <a:off x="520378" y="4127123"/>
            <a:ext cx="8103245" cy="923330"/>
          </a:xfrm>
          <a:prstGeom prst="rect">
            <a:avLst/>
          </a:prstGeom>
          <a:noFill/>
        </p:spPr>
        <p:txBody>
          <a:bodyPr wrap="squar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Apenas unos minutos después de una conversación con Margot </a:t>
            </a:r>
            <a:r>
              <a:rPr lang="es-ES" b="1" dirty="0" err="1" smtClean="0">
                <a:effectLst>
                  <a:glow rad="101600">
                    <a:schemeClr val="accent2">
                      <a:satMod val="175000"/>
                      <a:alpha val="40000"/>
                    </a:schemeClr>
                  </a:glow>
                  <a:outerShdw blurRad="38100" dist="38100" dir="2700000" algn="tl">
                    <a:srgbClr val="000000">
                      <a:alpha val="43137"/>
                    </a:srgbClr>
                  </a:outerShdw>
                </a:effectLst>
              </a:rPr>
              <a:t>Kidder</a:t>
            </a:r>
            <a:r>
              <a:rPr lang="es-ES" b="1" dirty="0" smtClean="0">
                <a:effectLst>
                  <a:glow rad="101600">
                    <a:schemeClr val="accent2">
                      <a:satMod val="175000"/>
                      <a:alpha val="40000"/>
                    </a:schemeClr>
                  </a:glow>
                  <a:outerShdw blurRad="38100" dist="38100" dir="2700000" algn="tl">
                    <a:srgbClr val="000000">
                      <a:alpha val="43137"/>
                    </a:srgbClr>
                  </a:outerShdw>
                </a:effectLst>
              </a:rPr>
              <a:t>, </a:t>
            </a:r>
            <a:r>
              <a:rPr lang="es-ES" b="1" dirty="0" err="1" smtClean="0">
                <a:effectLst>
                  <a:glow rad="101600">
                    <a:schemeClr val="accent2">
                      <a:satMod val="175000"/>
                      <a:alpha val="40000"/>
                    </a:schemeClr>
                  </a:glow>
                  <a:outerShdw blurRad="38100" dist="38100" dir="2700000" algn="tl">
                    <a:srgbClr val="000000">
                      <a:alpha val="43137"/>
                    </a:srgbClr>
                  </a:outerShdw>
                </a:effectLst>
              </a:rPr>
              <a:t>Superman</a:t>
            </a:r>
            <a:r>
              <a:rPr lang="es-ES" b="1" dirty="0" smtClean="0">
                <a:effectLst>
                  <a:glow rad="101600">
                    <a:schemeClr val="accent2">
                      <a:satMod val="175000"/>
                      <a:alpha val="40000"/>
                    </a:schemeClr>
                  </a:glow>
                  <a:outerShdw blurRad="38100" dist="38100" dir="2700000" algn="tl">
                    <a:srgbClr val="000000">
                      <a:alpha val="43137"/>
                    </a:srgbClr>
                  </a:outerShdw>
                </a:effectLst>
              </a:rPr>
              <a:t> convence a la reportera estrella del </a:t>
            </a:r>
            <a:r>
              <a:rPr lang="es-ES" b="1" i="1" dirty="0" err="1" smtClean="0">
                <a:effectLst>
                  <a:glow rad="101600">
                    <a:schemeClr val="accent2">
                      <a:satMod val="175000"/>
                      <a:alpha val="40000"/>
                    </a:schemeClr>
                  </a:glow>
                  <a:outerShdw blurRad="38100" dist="38100" dir="2700000" algn="tl">
                    <a:srgbClr val="000000">
                      <a:alpha val="43137"/>
                    </a:srgbClr>
                  </a:outerShdw>
                </a:effectLst>
              </a:rPr>
              <a:t>Daily</a:t>
            </a:r>
            <a:r>
              <a:rPr lang="es-ES" b="1" i="1" dirty="0" smtClean="0">
                <a:effectLst>
                  <a:glow rad="101600">
                    <a:schemeClr val="accent2">
                      <a:satMod val="175000"/>
                      <a:alpha val="40000"/>
                    </a:schemeClr>
                  </a:glow>
                  <a:outerShdw blurRad="38100" dist="38100" dir="2700000" algn="tl">
                    <a:srgbClr val="000000">
                      <a:alpha val="43137"/>
                    </a:srgbClr>
                  </a:outerShdw>
                </a:effectLst>
              </a:rPr>
              <a:t> </a:t>
            </a:r>
            <a:r>
              <a:rPr lang="es-ES" b="1" i="1" dirty="0" err="1" smtClean="0">
                <a:effectLst>
                  <a:glow rad="101600">
                    <a:schemeClr val="accent2">
                      <a:satMod val="175000"/>
                      <a:alpha val="40000"/>
                    </a:schemeClr>
                  </a:glow>
                  <a:outerShdw blurRad="38100" dist="38100" dir="2700000" algn="tl">
                    <a:srgbClr val="000000">
                      <a:alpha val="43137"/>
                    </a:srgbClr>
                  </a:outerShdw>
                </a:effectLst>
              </a:rPr>
              <a:t>Planet</a:t>
            </a:r>
            <a:r>
              <a:rPr lang="es-ES" b="1" i="1" dirty="0" smtClean="0">
                <a:effectLst>
                  <a:glow rad="101600">
                    <a:schemeClr val="accent2">
                      <a:satMod val="175000"/>
                      <a:alpha val="40000"/>
                    </a:schemeClr>
                  </a:glow>
                  <a:outerShdw blurRad="38100" dist="38100" dir="2700000" algn="tl">
                    <a:srgbClr val="000000">
                      <a:alpha val="43137"/>
                    </a:srgbClr>
                  </a:outerShdw>
                </a:effectLst>
              </a:rPr>
              <a:t>, </a:t>
            </a:r>
            <a:r>
              <a:rPr lang="es-ES" b="1" i="1" dirty="0" err="1" smtClean="0">
                <a:effectLst>
                  <a:glow rad="101600">
                    <a:schemeClr val="accent2">
                      <a:satMod val="175000"/>
                      <a:alpha val="40000"/>
                    </a:schemeClr>
                  </a:glow>
                  <a:outerShdw blurRad="38100" dist="38100" dir="2700000" algn="tl">
                    <a:srgbClr val="000000">
                      <a:alpha val="43137"/>
                    </a:srgbClr>
                  </a:outerShdw>
                </a:effectLst>
              </a:rPr>
              <a:t>Lois</a:t>
            </a:r>
            <a:r>
              <a:rPr lang="es-ES" b="1" i="1" dirty="0" smtClean="0">
                <a:effectLst>
                  <a:glow rad="101600">
                    <a:schemeClr val="accent2">
                      <a:satMod val="175000"/>
                      <a:alpha val="40000"/>
                    </a:schemeClr>
                  </a:glow>
                  <a:outerShdw blurRad="38100" dist="38100" dir="2700000" algn="tl">
                    <a:srgbClr val="000000">
                      <a:alpha val="43137"/>
                    </a:srgbClr>
                  </a:outerShdw>
                </a:effectLst>
              </a:rPr>
              <a:t> </a:t>
            </a:r>
            <a:r>
              <a:rPr lang="es-ES" b="1" i="1" dirty="0" err="1" smtClean="0">
                <a:effectLst>
                  <a:glow rad="101600">
                    <a:schemeClr val="accent2">
                      <a:satMod val="175000"/>
                      <a:alpha val="40000"/>
                    </a:schemeClr>
                  </a:glow>
                  <a:outerShdw blurRad="38100" dist="38100" dir="2700000" algn="tl">
                    <a:srgbClr val="000000">
                      <a:alpha val="43137"/>
                    </a:srgbClr>
                  </a:outerShdw>
                </a:effectLst>
              </a:rPr>
              <a:t>Lane</a:t>
            </a:r>
            <a:r>
              <a:rPr lang="es-ES" b="1" dirty="0" smtClean="0">
                <a:effectLst>
                  <a:glow rad="101600">
                    <a:schemeClr val="accent2">
                      <a:satMod val="175000"/>
                      <a:alpha val="40000"/>
                    </a:schemeClr>
                  </a:glow>
                  <a:outerShdw blurRad="38100" dist="38100" dir="2700000" algn="tl">
                    <a:srgbClr val="000000">
                      <a:alpha val="43137"/>
                    </a:srgbClr>
                  </a:outerShdw>
                </a:effectLst>
              </a:rPr>
              <a:t>, a hacer el viaje de su sueño. «Poder volar como los pájaros»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873664776"/>
      </p:ext>
    </p:extLst>
  </p:cSld>
  <p:clrMapOvr>
    <a:masterClrMapping/>
  </p:clrMapOvr>
  <mc:AlternateContent xmlns:mc="http://schemas.openxmlformats.org/markup-compatibility/2006" xmlns:p14="http://schemas.microsoft.com/office/powerpoint/2010/main">
    <mc:Choice Requires="p14">
      <p:transition spd="slow" p14:dur="2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095"/>
            <a:ext cx="9144000" cy="5130588"/>
          </a:xfrm>
          <a:prstGeom prst="rect">
            <a:avLst/>
          </a:prstGeom>
        </p:spPr>
      </p:pic>
      <p:pic>
        <p:nvPicPr>
          <p:cNvPr id="1536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468560" y="11095"/>
            <a:ext cx="9865096" cy="5121936"/>
          </a:xfrm>
          <a:prstGeom prst="rect">
            <a:avLst/>
          </a:prstGeom>
          <a:noFill/>
          <a:ln w="9525">
            <a:noFill/>
            <a:miter lim="800000"/>
            <a:headEnd/>
            <a:tailEnd/>
          </a:ln>
        </p:spPr>
      </p:pic>
      <p:sp>
        <p:nvSpPr>
          <p:cNvPr id="7" name="6 CuadroTexto"/>
          <p:cNvSpPr txBox="1"/>
          <p:nvPr/>
        </p:nvSpPr>
        <p:spPr>
          <a:xfrm>
            <a:off x="304353" y="4011910"/>
            <a:ext cx="8319270" cy="923330"/>
          </a:xfrm>
          <a:prstGeom prst="rect">
            <a:avLst/>
          </a:prstGeom>
          <a:noFill/>
        </p:spPr>
        <p:txBody>
          <a:bodyPr wrap="square">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En </a:t>
            </a:r>
            <a:r>
              <a:rPr lang="es-ES" b="1" dirty="0">
                <a:effectLst>
                  <a:glow rad="101600">
                    <a:schemeClr val="accent2">
                      <a:satMod val="175000"/>
                      <a:alpha val="40000"/>
                    </a:schemeClr>
                  </a:glow>
                  <a:outerShdw blurRad="38100" dist="38100" dir="2700000" algn="tl">
                    <a:srgbClr val="000000">
                      <a:alpha val="43137"/>
                    </a:srgbClr>
                  </a:outerShdw>
                </a:effectLst>
              </a:rPr>
              <a:t>"</a:t>
            </a:r>
            <a:r>
              <a:rPr lang="es-ES" b="1" dirty="0" err="1">
                <a:effectLst>
                  <a:glow rad="101600">
                    <a:schemeClr val="accent2">
                      <a:satMod val="175000"/>
                      <a:alpha val="40000"/>
                    </a:schemeClr>
                  </a:glow>
                  <a:outerShdw blurRad="38100" dist="38100" dir="2700000" algn="tl">
                    <a:srgbClr val="000000">
                      <a:alpha val="43137"/>
                    </a:srgbClr>
                  </a:outerShdw>
                </a:effectLst>
              </a:rPr>
              <a:t>Superman</a:t>
            </a:r>
            <a:r>
              <a:rPr lang="es-ES" b="1" dirty="0">
                <a:effectLst>
                  <a:glow rad="101600">
                    <a:schemeClr val="accent2">
                      <a:satMod val="175000"/>
                      <a:alpha val="40000"/>
                    </a:schemeClr>
                  </a:glow>
                  <a:outerShdw blurRad="38100" dist="38100" dir="2700000" algn="tl">
                    <a:srgbClr val="000000">
                      <a:alpha val="43137"/>
                    </a:srgbClr>
                  </a:outerShdw>
                </a:effectLst>
              </a:rPr>
              <a:t>", Margot </a:t>
            </a:r>
            <a:r>
              <a:rPr lang="es-ES" b="1" dirty="0" err="1">
                <a:effectLst>
                  <a:glow rad="101600">
                    <a:schemeClr val="accent2">
                      <a:satMod val="175000"/>
                      <a:alpha val="40000"/>
                    </a:schemeClr>
                  </a:glow>
                  <a:outerShdw blurRad="38100" dist="38100" dir="2700000" algn="tl">
                    <a:srgbClr val="000000">
                      <a:alpha val="43137"/>
                    </a:srgbClr>
                  </a:outerShdw>
                </a:effectLst>
              </a:rPr>
              <a:t>Kidder</a:t>
            </a:r>
            <a:r>
              <a:rPr lang="es-ES" b="1" dirty="0">
                <a:effectLst>
                  <a:glow rad="101600">
                    <a:schemeClr val="accent2">
                      <a:satMod val="175000"/>
                      <a:alpha val="40000"/>
                    </a:schemeClr>
                  </a:glow>
                  <a:outerShdw blurRad="38100" dist="38100" dir="2700000" algn="tl">
                    <a:srgbClr val="000000">
                      <a:alpha val="43137"/>
                    </a:srgbClr>
                  </a:outerShdw>
                </a:effectLst>
              </a:rPr>
              <a:t> interpretó a </a:t>
            </a:r>
            <a:r>
              <a:rPr lang="es-ES" b="1" dirty="0" err="1">
                <a:effectLst>
                  <a:glow rad="101600">
                    <a:schemeClr val="accent2">
                      <a:satMod val="175000"/>
                      <a:alpha val="40000"/>
                    </a:schemeClr>
                  </a:glow>
                  <a:outerShdw blurRad="38100" dist="38100" dir="2700000" algn="tl">
                    <a:srgbClr val="000000">
                      <a:alpha val="43137"/>
                    </a:srgbClr>
                  </a:outerShdw>
                </a:effectLst>
              </a:rPr>
              <a:t>Lois</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Lane</a:t>
            </a:r>
            <a:r>
              <a:rPr lang="es-ES" b="1" dirty="0">
                <a:effectLst>
                  <a:glow rad="101600">
                    <a:schemeClr val="accent2">
                      <a:satMod val="175000"/>
                      <a:alpha val="40000"/>
                    </a:schemeClr>
                  </a:glow>
                  <a:outerShdw blurRad="38100" dist="38100" dir="2700000" algn="tl">
                    <a:srgbClr val="000000">
                      <a:alpha val="43137"/>
                    </a:srgbClr>
                  </a:outerShdw>
                </a:effectLst>
              </a:rPr>
              <a:t>, una periodista del diario </a:t>
            </a:r>
            <a:r>
              <a:rPr lang="es-ES" b="1" dirty="0" err="1">
                <a:effectLst>
                  <a:glow rad="101600">
                    <a:schemeClr val="accent2">
                      <a:satMod val="175000"/>
                      <a:alpha val="40000"/>
                    </a:schemeClr>
                  </a:glow>
                  <a:outerShdw blurRad="38100" dist="38100" dir="2700000" algn="tl">
                    <a:srgbClr val="000000">
                      <a:alpha val="43137"/>
                    </a:srgbClr>
                  </a:outerShdw>
                </a:effectLst>
              </a:rPr>
              <a:t>Daily</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Planet</a:t>
            </a:r>
            <a:r>
              <a:rPr lang="es-ES" b="1" dirty="0">
                <a:effectLst>
                  <a:glow rad="101600">
                    <a:schemeClr val="accent2">
                      <a:satMod val="175000"/>
                      <a:alpha val="40000"/>
                    </a:schemeClr>
                  </a:glow>
                  <a:outerShdw blurRad="38100" dist="38100" dir="2700000" algn="tl">
                    <a:srgbClr val="000000">
                      <a:alpha val="43137"/>
                    </a:srgbClr>
                  </a:outerShdw>
                </a:effectLst>
              </a:rPr>
              <a:t> de Metrópolis. Ella fue la única reportera que entrevistó a </a:t>
            </a:r>
            <a:r>
              <a:rPr lang="es-ES" b="1" dirty="0" err="1">
                <a:effectLst>
                  <a:glow rad="101600">
                    <a:schemeClr val="accent2">
                      <a:satMod val="175000"/>
                      <a:alpha val="40000"/>
                    </a:schemeClr>
                  </a:glow>
                  <a:outerShdw blurRad="38100" dist="38100" dir="2700000" algn="tl">
                    <a:srgbClr val="000000">
                      <a:alpha val="43137"/>
                    </a:srgbClr>
                  </a:outerShdw>
                </a:effectLst>
              </a:rPr>
              <a:t>Superman</a:t>
            </a:r>
            <a:r>
              <a:rPr lang="es-ES" b="1" dirty="0">
                <a:effectLst>
                  <a:glow rad="101600">
                    <a:schemeClr val="accent2">
                      <a:satMod val="175000"/>
                      <a:alpha val="40000"/>
                    </a:schemeClr>
                  </a:glow>
                  <a:outerShdw blurRad="38100" dist="38100" dir="2700000" algn="tl">
                    <a:srgbClr val="000000">
                      <a:alpha val="43137"/>
                    </a:srgbClr>
                  </a:outerShdw>
                </a:effectLst>
              </a:rPr>
              <a:t> de quien se enamora y se convierte en su mejor aliada</a:t>
            </a:r>
            <a:r>
              <a:rPr lang="es-ES" b="1" dirty="0" smtClean="0">
                <a:effectLst>
                  <a:glow rad="101600">
                    <a:schemeClr val="accent2">
                      <a:satMod val="175000"/>
                      <a:alpha val="40000"/>
                    </a:schemeClr>
                  </a:glow>
                  <a:outerShdw blurRad="38100" dist="38100" dir="2700000" algn="tl">
                    <a:srgbClr val="000000">
                      <a:alpha val="43137"/>
                    </a:srgbClr>
                  </a:outerShdw>
                </a:effectLst>
              </a:rPr>
              <a:t>.</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465145359"/>
      </p:ext>
    </p:extLst>
  </p:cSld>
  <p:clrMapOvr>
    <a:masterClrMapping/>
  </p:clrMapOvr>
  <mc:AlternateContent xmlns:mc="http://schemas.openxmlformats.org/markup-compatibility/2006" xmlns:p14="http://schemas.microsoft.com/office/powerpoint/2010/main">
    <mc:Choice Requires="p14">
      <p:transition spd="slow" p14:dur="2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1"/>
                                          </p:val>
                                        </p:tav>
                                        <p:tav tm="100000">
                                          <p:val>
                                            <p:strVal val="#ppt_x"/>
                                          </p:val>
                                        </p:tav>
                                      </p:tavLst>
                                    </p:anim>
                                    <p:anim calcmode="lin" valueType="num">
                                      <p:cBhvr>
                                        <p:cTn id="1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20.jpg"/>
          <p:cNvPicPr>
            <a:picLocks noChangeAspect="1"/>
          </p:cNvPicPr>
          <p:nvPr/>
        </p:nvPicPr>
        <p:blipFill>
          <a:blip r:embed="rId2"/>
          <a:srcRect/>
          <a:stretch>
            <a:fillRect/>
          </a:stretch>
        </p:blipFill>
        <p:spPr bwMode="auto">
          <a:xfrm>
            <a:off x="0" y="-308570"/>
            <a:ext cx="9144000" cy="5452070"/>
          </a:xfrm>
          <a:prstGeom prst="rect">
            <a:avLst/>
          </a:prstGeom>
          <a:noFill/>
          <a:ln w="9525">
            <a:noFill/>
            <a:miter lim="800000"/>
            <a:headEnd/>
            <a:tailEnd/>
          </a:ln>
        </p:spPr>
      </p:pic>
      <p:sp>
        <p:nvSpPr>
          <p:cNvPr id="3" name="2 CuadroTexto"/>
          <p:cNvSpPr txBox="1"/>
          <p:nvPr/>
        </p:nvSpPr>
        <p:spPr>
          <a:xfrm>
            <a:off x="357188" y="3867894"/>
            <a:ext cx="8501062"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Richard </a:t>
            </a:r>
            <a:r>
              <a:rPr lang="es-ES" b="1" dirty="0" err="1">
                <a:effectLst>
                  <a:glow rad="101600">
                    <a:schemeClr val="accent2">
                      <a:satMod val="175000"/>
                      <a:alpha val="40000"/>
                    </a:schemeClr>
                  </a:glow>
                  <a:outerShdw blurRad="38100" dist="38100" dir="2700000" algn="tl">
                    <a:srgbClr val="000000">
                      <a:alpha val="43137"/>
                    </a:srgbClr>
                  </a:outerShdw>
                </a:effectLst>
              </a:rPr>
              <a:t>Donner</a:t>
            </a:r>
            <a:r>
              <a:rPr lang="es-ES" b="1" dirty="0">
                <a:effectLst>
                  <a:glow rad="101600">
                    <a:schemeClr val="accent2">
                      <a:satMod val="175000"/>
                      <a:alpha val="40000"/>
                    </a:schemeClr>
                  </a:glow>
                  <a:outerShdw blurRad="38100" dist="38100" dir="2700000" algn="tl">
                    <a:srgbClr val="000000">
                      <a:alpha val="43137"/>
                    </a:srgbClr>
                  </a:outerShdw>
                </a:effectLst>
              </a:rPr>
              <a:t>, el director del film dijo: “para esto hacía falta un gran actor, venido del teatro y con presencia física, como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Cuando él vuela no solo lo hace con los efectos especiales, vuela con el rostro, con la mirada... Y cuando es Clark Kent, lo es con todo su cuerpo”.</a:t>
            </a:r>
          </a:p>
        </p:txBody>
      </p:sp>
    </p:spTree>
  </p:cSld>
  <p:clrMapOvr>
    <a:masterClrMapping/>
  </p:clrMapOvr>
  <mc:AlternateContent xmlns:mc="http://schemas.openxmlformats.org/markup-compatibility/2006" xmlns:p14="http://schemas.microsoft.com/office/powerpoint/2010/main">
    <mc:Choice Requires="p14">
      <p:transition spd="slow" p14:dur="20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outVertical)">
                                      <p:cBhvr>
                                        <p:cTn id="7" dur="3000"/>
                                        <p:tgtEl>
                                          <p:spTgt spid="23554"/>
                                        </p:tgtEl>
                                      </p:cBhvr>
                                    </p:animEffect>
                                  </p:childTnLst>
                                </p:cTn>
                              </p:par>
                              <p:par>
                                <p:cTn id="8" presetID="23" presetClass="entr" presetSubtype="272" fill="hold" nodeType="withEffect">
                                  <p:stCondLst>
                                    <p:cond delay="0"/>
                                  </p:stCondLst>
                                  <p:childTnLst>
                                    <p:set>
                                      <p:cBhvr>
                                        <p:cTn id="9" dur="1" fill="hold">
                                          <p:stCondLst>
                                            <p:cond delay="0"/>
                                          </p:stCondLst>
                                        </p:cTn>
                                        <p:tgtEl>
                                          <p:spTgt spid="23554"/>
                                        </p:tgtEl>
                                        <p:attrNameLst>
                                          <p:attrName>style.visibility</p:attrName>
                                        </p:attrNameLst>
                                      </p:cBhvr>
                                      <p:to>
                                        <p:strVal val="visible"/>
                                      </p:to>
                                    </p:set>
                                    <p:anim calcmode="lin" valueType="num">
                                      <p:cBhvr>
                                        <p:cTn id="10" dur="3000" fill="hold"/>
                                        <p:tgtEl>
                                          <p:spTgt spid="23554"/>
                                        </p:tgtEl>
                                        <p:attrNameLst>
                                          <p:attrName>ppt_w</p:attrName>
                                        </p:attrNameLst>
                                      </p:cBhvr>
                                      <p:tavLst>
                                        <p:tav tm="0">
                                          <p:val>
                                            <p:strVal val="2/3*#ppt_w"/>
                                          </p:val>
                                        </p:tav>
                                        <p:tav tm="100000">
                                          <p:val>
                                            <p:strVal val="#ppt_w"/>
                                          </p:val>
                                        </p:tav>
                                      </p:tavLst>
                                    </p:anim>
                                    <p:anim calcmode="lin" valueType="num">
                                      <p:cBhvr>
                                        <p:cTn id="11" dur="3000" fill="hold"/>
                                        <p:tgtEl>
                                          <p:spTgt spid="23554"/>
                                        </p:tgtEl>
                                        <p:attrNameLst>
                                          <p:attrName>ppt_h</p:attrName>
                                        </p:attrNameLst>
                                      </p:cBhvr>
                                      <p:tavLst>
                                        <p:tav tm="0">
                                          <p:val>
                                            <p:strVal val="2/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095"/>
            <a:ext cx="9144000" cy="5130588"/>
          </a:xfrm>
          <a:prstGeom prst="rect">
            <a:avLst/>
          </a:prstGeom>
        </p:spPr>
      </p:pic>
      <p:pic>
        <p:nvPicPr>
          <p:cNvPr id="1536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468560" y="0"/>
            <a:ext cx="9865096" cy="5143500"/>
          </a:xfrm>
          <a:prstGeom prst="rect">
            <a:avLst/>
          </a:prstGeom>
          <a:noFill/>
          <a:ln w="9525">
            <a:noFill/>
            <a:miter lim="800000"/>
            <a:headEnd/>
            <a:tailEnd/>
          </a:ln>
        </p:spPr>
      </p:pic>
      <p:sp>
        <p:nvSpPr>
          <p:cNvPr id="6" name="5 CuadroTexto"/>
          <p:cNvSpPr txBox="1"/>
          <p:nvPr/>
        </p:nvSpPr>
        <p:spPr>
          <a:xfrm>
            <a:off x="250031" y="4083918"/>
            <a:ext cx="8643938" cy="923330"/>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se puso el traje de </a:t>
            </a:r>
            <a:r>
              <a:rPr lang="es-ES" b="1" dirty="0" err="1">
                <a:effectLst>
                  <a:glow rad="101600">
                    <a:schemeClr val="accent2">
                      <a:satMod val="175000"/>
                      <a:alpha val="40000"/>
                    </a:schemeClr>
                  </a:glow>
                  <a:outerShdw blurRad="38100" dist="38100" dir="2700000" algn="tl">
                    <a:srgbClr val="000000">
                      <a:alpha val="43137"/>
                    </a:srgbClr>
                  </a:outerShdw>
                </a:effectLst>
              </a:rPr>
              <a:t>Superman</a:t>
            </a:r>
            <a:r>
              <a:rPr lang="es-ES" b="1" dirty="0">
                <a:effectLst>
                  <a:glow rad="101600">
                    <a:schemeClr val="accent2">
                      <a:satMod val="175000"/>
                      <a:alpha val="40000"/>
                    </a:schemeClr>
                  </a:glow>
                  <a:outerShdw blurRad="38100" dist="38100" dir="2700000" algn="tl">
                    <a:srgbClr val="000000">
                      <a:alpha val="43137"/>
                    </a:srgbClr>
                  </a:outerShdw>
                </a:effectLst>
              </a:rPr>
              <a:t> en otras tres secuelas, la última en 1987 y se convirtió en una estrella mundial. Pero luego comenzó su lucha por des encasillarse del personaje y evolucionar como actor.</a:t>
            </a:r>
          </a:p>
        </p:txBody>
      </p:sp>
    </p:spTree>
    <p:extLst>
      <p:ext uri="{BB962C8B-B14F-4D97-AF65-F5344CB8AC3E}">
        <p14:creationId xmlns:p14="http://schemas.microsoft.com/office/powerpoint/2010/main" val="787373771"/>
      </p:ext>
    </p:extLst>
  </p:cSld>
  <p:clrMapOvr>
    <a:masterClrMapping/>
  </p:clrMapOvr>
  <mc:AlternateContent xmlns:mc="http://schemas.openxmlformats.org/markup-compatibility/2006" xmlns:p14="http://schemas.microsoft.com/office/powerpoint/2010/main">
    <mc:Choice Requires="p14">
      <p:transition spd="slow" p14:dur="20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1 Imagen" descr="22.jpg"/>
          <p:cNvPicPr>
            <a:picLocks noChangeAspect="1"/>
          </p:cNvPicPr>
          <p:nvPr/>
        </p:nvPicPr>
        <p:blipFill>
          <a:blip r:embed="rId2"/>
          <a:srcRect/>
          <a:stretch>
            <a:fillRect/>
          </a:stretch>
        </p:blipFill>
        <p:spPr bwMode="auto">
          <a:xfrm>
            <a:off x="-285750" y="-236562"/>
            <a:ext cx="9644063" cy="5616624"/>
          </a:xfrm>
          <a:prstGeom prst="rect">
            <a:avLst/>
          </a:prstGeom>
          <a:noFill/>
          <a:ln w="9525">
            <a:noFill/>
            <a:miter lim="800000"/>
            <a:headEnd/>
            <a:tailEnd/>
          </a:ln>
        </p:spPr>
      </p:pic>
      <p:sp>
        <p:nvSpPr>
          <p:cNvPr id="4" name="3 CuadroTexto"/>
          <p:cNvSpPr txBox="1"/>
          <p:nvPr/>
        </p:nvSpPr>
        <p:spPr>
          <a:xfrm>
            <a:off x="580356" y="4083918"/>
            <a:ext cx="7785991" cy="923330"/>
          </a:xfrm>
          <a:prstGeom prst="rect">
            <a:avLst/>
          </a:prstGeom>
          <a:noFill/>
        </p:spPr>
        <p:txBody>
          <a:bodyPr wrap="square">
            <a:spAutoFit/>
          </a:bodyPr>
          <a:lstStyle/>
          <a:p>
            <a:r>
              <a:rPr lang="es-ES" b="1" dirty="0">
                <a:effectLst>
                  <a:glow rad="101600">
                    <a:schemeClr val="accent2">
                      <a:satMod val="175000"/>
                      <a:alpha val="40000"/>
                    </a:schemeClr>
                  </a:glow>
                  <a:outerShdw blurRad="38100" dist="38100" dir="2700000" algn="tl">
                    <a:srgbClr val="000000">
                      <a:alpha val="43137"/>
                    </a:srgbClr>
                  </a:outerShdw>
                </a:effectLst>
              </a:rPr>
              <a:t>Y ella y </a:t>
            </a:r>
            <a:r>
              <a:rPr lang="es-ES" b="1" dirty="0" err="1" smtClean="0">
                <a:effectLst>
                  <a:glow rad="101600">
                    <a:schemeClr val="accent2">
                      <a:satMod val="175000"/>
                      <a:alpha val="40000"/>
                    </a:schemeClr>
                  </a:glow>
                  <a:outerShdw blurRad="38100" dist="38100" dir="2700000" algn="tl">
                    <a:srgbClr val="000000">
                      <a:alpha val="43137"/>
                    </a:srgbClr>
                  </a:outerShdw>
                </a:effectLst>
              </a:rPr>
              <a:t>Reeve</a:t>
            </a:r>
            <a:r>
              <a:rPr lang="es-ES" b="1" dirty="0" smtClean="0">
                <a:effectLst>
                  <a:glow rad="101600">
                    <a:schemeClr val="accent2">
                      <a:satMod val="175000"/>
                      <a:alpha val="40000"/>
                    </a:schemeClr>
                  </a:glow>
                  <a:outerShdw blurRad="38100" dist="38100" dir="2700000" algn="tl">
                    <a:srgbClr val="000000">
                      <a:alpha val="43137"/>
                    </a:srgbClr>
                  </a:outerShdw>
                </a:effectLst>
              </a:rPr>
              <a:t> </a:t>
            </a:r>
            <a:r>
              <a:rPr lang="es-ES" b="1" dirty="0">
                <a:effectLst>
                  <a:glow rad="101600">
                    <a:schemeClr val="accent2">
                      <a:satMod val="175000"/>
                      <a:alpha val="40000"/>
                    </a:schemeClr>
                  </a:glow>
                  <a:outerShdw blurRad="38100" dist="38100" dir="2700000" algn="tl">
                    <a:srgbClr val="000000">
                      <a:alpha val="43137"/>
                    </a:srgbClr>
                  </a:outerShdw>
                </a:effectLst>
              </a:rPr>
              <a:t>siguieron siendo amigos hasta que él murió en 2004. "</a:t>
            </a:r>
            <a:r>
              <a:rPr lang="es-ES" b="1" dirty="0" err="1">
                <a:effectLst>
                  <a:glow rad="101600">
                    <a:schemeClr val="accent2">
                      <a:satMod val="175000"/>
                      <a:alpha val="40000"/>
                    </a:schemeClr>
                  </a:glow>
                  <a:outerShdw blurRad="38100" dist="38100" dir="2700000" algn="tl">
                    <a:srgbClr val="000000">
                      <a:alpha val="43137"/>
                    </a:srgbClr>
                  </a:outerShdw>
                </a:effectLst>
              </a:rPr>
              <a:t>Superman</a:t>
            </a:r>
            <a:r>
              <a:rPr lang="es-ES" b="1" dirty="0">
                <a:effectLst>
                  <a:glow rad="101600">
                    <a:schemeClr val="accent2">
                      <a:satMod val="175000"/>
                      <a:alpha val="40000"/>
                    </a:schemeClr>
                  </a:glow>
                  <a:outerShdw blurRad="38100" dist="38100" dir="2700000" algn="tl">
                    <a:srgbClr val="000000">
                      <a:alpha val="43137"/>
                    </a:srgbClr>
                  </a:outerShdw>
                </a:effectLst>
              </a:rPr>
              <a:t>" fue un éxito de taquilla y convirtió a </a:t>
            </a:r>
            <a:r>
              <a:rPr lang="es-ES" b="1" dirty="0" err="1">
                <a:effectLst>
                  <a:glow rad="101600">
                    <a:schemeClr val="accent2">
                      <a:satMod val="175000"/>
                      <a:alpha val="40000"/>
                    </a:schemeClr>
                  </a:glow>
                  <a:outerShdw blurRad="38100" dist="38100" dir="2700000" algn="tl">
                    <a:srgbClr val="000000">
                      <a:alpha val="43137"/>
                    </a:srgbClr>
                  </a:outerShdw>
                </a:effectLst>
              </a:rPr>
              <a:t>Kidder</a:t>
            </a:r>
            <a:r>
              <a:rPr lang="es-ES" b="1" dirty="0">
                <a:effectLst>
                  <a:glow rad="101600">
                    <a:schemeClr val="accent2">
                      <a:satMod val="175000"/>
                      <a:alpha val="40000"/>
                    </a:schemeClr>
                  </a:glow>
                  <a:outerShdw blurRad="38100" dist="38100" dir="2700000" algn="tl">
                    <a:srgbClr val="000000">
                      <a:alpha val="43137"/>
                    </a:srgbClr>
                  </a:outerShdw>
                </a:effectLst>
              </a:rPr>
              <a:t> y </a:t>
            </a:r>
            <a:r>
              <a:rPr lang="es-ES" b="1" dirty="0" err="1" smtClean="0">
                <a:effectLst>
                  <a:glow rad="101600">
                    <a:schemeClr val="accent2">
                      <a:satMod val="175000"/>
                      <a:alpha val="40000"/>
                    </a:schemeClr>
                  </a:glow>
                  <a:outerShdw blurRad="38100" dist="38100" dir="2700000" algn="tl">
                    <a:srgbClr val="000000">
                      <a:alpha val="43137"/>
                    </a:srgbClr>
                  </a:outerShdw>
                </a:effectLst>
              </a:rPr>
              <a:t>Reeve</a:t>
            </a:r>
            <a:r>
              <a:rPr lang="es-ES" b="1" dirty="0" smtClean="0">
                <a:effectLst>
                  <a:glow rad="101600">
                    <a:schemeClr val="accent2">
                      <a:satMod val="175000"/>
                      <a:alpha val="40000"/>
                    </a:schemeClr>
                  </a:glow>
                  <a:outerShdw blurRad="38100" dist="38100" dir="2700000" algn="tl">
                    <a:srgbClr val="000000">
                      <a:alpha val="43137"/>
                    </a:srgbClr>
                  </a:outerShdw>
                </a:effectLst>
              </a:rPr>
              <a:t> </a:t>
            </a:r>
            <a:r>
              <a:rPr lang="es-ES" b="1" dirty="0">
                <a:effectLst>
                  <a:glow rad="101600">
                    <a:schemeClr val="accent2">
                      <a:satMod val="175000"/>
                      <a:alpha val="40000"/>
                    </a:schemeClr>
                  </a:glow>
                  <a:outerShdw blurRad="38100" dist="38100" dir="2700000" algn="tl">
                    <a:srgbClr val="000000">
                      <a:alpha val="43137"/>
                    </a:srgbClr>
                  </a:outerShdw>
                </a:effectLst>
              </a:rPr>
              <a:t>en </a:t>
            </a:r>
            <a:r>
              <a:rPr lang="es-ES" b="1" dirty="0" smtClean="0">
                <a:effectLst>
                  <a:glow rad="101600">
                    <a:schemeClr val="accent2">
                      <a:satMod val="175000"/>
                      <a:alpha val="40000"/>
                    </a:schemeClr>
                  </a:glow>
                  <a:outerShdw blurRad="38100" dist="38100" dir="2700000" algn="tl">
                    <a:srgbClr val="000000">
                      <a:alpha val="43137"/>
                    </a:srgbClr>
                  </a:outerShdw>
                </a:effectLst>
              </a:rPr>
              <a:t>grandes estrellas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arn(outVertical)">
                                      <p:cBhvr>
                                        <p:cTn id="7" dur="3000"/>
                                        <p:tgtEl>
                                          <p:spTgt spid="25602"/>
                                        </p:tgtEl>
                                      </p:cBhvr>
                                    </p:animEffect>
                                  </p:childTnLst>
                                </p:cTn>
                              </p:par>
                              <p:par>
                                <p:cTn id="8" presetID="23" presetClass="entr" presetSubtype="288" fill="hold" nodeType="withEffect">
                                  <p:stCondLst>
                                    <p:cond delay="0"/>
                                  </p:stCondLst>
                                  <p:childTnLst>
                                    <p:set>
                                      <p:cBhvr>
                                        <p:cTn id="9" dur="1" fill="hold">
                                          <p:stCondLst>
                                            <p:cond delay="0"/>
                                          </p:stCondLst>
                                        </p:cTn>
                                        <p:tgtEl>
                                          <p:spTgt spid="25602"/>
                                        </p:tgtEl>
                                        <p:attrNameLst>
                                          <p:attrName>style.visibility</p:attrName>
                                        </p:attrNameLst>
                                      </p:cBhvr>
                                      <p:to>
                                        <p:strVal val="visible"/>
                                      </p:to>
                                    </p:set>
                                    <p:anim calcmode="lin" valueType="num">
                                      <p:cBhvr>
                                        <p:cTn id="10" dur="3000" fill="hold"/>
                                        <p:tgtEl>
                                          <p:spTgt spid="25602"/>
                                        </p:tgtEl>
                                        <p:attrNameLst>
                                          <p:attrName>ppt_w</p:attrName>
                                        </p:attrNameLst>
                                      </p:cBhvr>
                                      <p:tavLst>
                                        <p:tav tm="0">
                                          <p:val>
                                            <p:strVal val="4/3*#ppt_w"/>
                                          </p:val>
                                        </p:tav>
                                        <p:tav tm="100000">
                                          <p:val>
                                            <p:strVal val="#ppt_w"/>
                                          </p:val>
                                        </p:tav>
                                      </p:tavLst>
                                    </p:anim>
                                    <p:anim calcmode="lin" valueType="num">
                                      <p:cBhvr>
                                        <p:cTn id="11" dur="3000" fill="hold"/>
                                        <p:tgtEl>
                                          <p:spTgt spid="2560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3.jpg"/>
          <p:cNvPicPr>
            <a:picLocks noChangeAspect="1"/>
          </p:cNvPicPr>
          <p:nvPr/>
        </p:nvPicPr>
        <p:blipFill>
          <a:blip r:embed="rId2"/>
          <a:srcRect/>
          <a:stretch>
            <a:fillRect/>
          </a:stretch>
        </p:blipFill>
        <p:spPr bwMode="auto">
          <a:xfrm>
            <a:off x="1043609" y="0"/>
            <a:ext cx="7028830" cy="5143500"/>
          </a:xfrm>
          <a:prstGeom prst="rect">
            <a:avLst/>
          </a:prstGeom>
          <a:noFill/>
          <a:ln w="9525">
            <a:noFill/>
            <a:miter lim="800000"/>
            <a:headEnd/>
            <a:tailEnd/>
          </a:ln>
        </p:spPr>
      </p:pic>
      <p:sp>
        <p:nvSpPr>
          <p:cNvPr id="3" name="2 Rectángulo"/>
          <p:cNvSpPr/>
          <p:nvPr/>
        </p:nvSpPr>
        <p:spPr>
          <a:xfrm>
            <a:off x="1" y="0"/>
            <a:ext cx="1043608"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8072439" y="0"/>
            <a:ext cx="1071561"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8072440" y="2250282"/>
            <a:ext cx="1071562" cy="1013189"/>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1" y="2185988"/>
            <a:ext cx="1043608" cy="986758"/>
          </a:xfrm>
          <a:prstGeom prst="rect">
            <a:avLst/>
          </a:prstGeom>
          <a:noFill/>
          <a:ln w="9525">
            <a:noFill/>
            <a:miter lim="800000"/>
            <a:headEnd/>
            <a:tailEnd/>
          </a:ln>
        </p:spPr>
      </p:pic>
      <p:sp>
        <p:nvSpPr>
          <p:cNvPr id="7" name="6 CuadroTexto"/>
          <p:cNvSpPr txBox="1"/>
          <p:nvPr/>
        </p:nvSpPr>
        <p:spPr>
          <a:xfrm>
            <a:off x="928690" y="4371950"/>
            <a:ext cx="7143750"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Christopher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con su amigo, el actor </a:t>
            </a:r>
            <a:r>
              <a:rPr lang="es-ES" b="1" dirty="0" err="1">
                <a:effectLst>
                  <a:glow rad="101600">
                    <a:schemeClr val="accent2">
                      <a:satMod val="175000"/>
                      <a:alpha val="40000"/>
                    </a:schemeClr>
                  </a:glow>
                  <a:outerShdw blurRad="38100" dist="38100" dir="2700000" algn="tl">
                    <a:srgbClr val="000000">
                      <a:alpha val="43137"/>
                    </a:srgbClr>
                  </a:outerShdw>
                </a:effectLst>
              </a:rPr>
              <a:t>Robin</a:t>
            </a:r>
            <a:r>
              <a:rPr lang="es-ES" b="1" dirty="0">
                <a:effectLst>
                  <a:glow rad="101600">
                    <a:schemeClr val="accent2">
                      <a:satMod val="175000"/>
                      <a:alpha val="40000"/>
                    </a:schemeClr>
                  </a:glow>
                  <a:outerShdw blurRad="38100" dist="38100" dir="2700000" algn="tl">
                    <a:srgbClr val="000000">
                      <a:alpha val="43137"/>
                    </a:srgbClr>
                  </a:outerShdw>
                </a:effectLst>
              </a:rPr>
              <a:t> Williams, en el </a:t>
            </a:r>
            <a:r>
              <a:rPr lang="es-ES" b="1" dirty="0" err="1">
                <a:effectLst>
                  <a:glow rad="101600">
                    <a:schemeClr val="accent2">
                      <a:satMod val="175000"/>
                      <a:alpha val="40000"/>
                    </a:schemeClr>
                  </a:glow>
                  <a:outerShdw blurRad="38100" dist="38100" dir="2700000" algn="tl">
                    <a:srgbClr val="000000">
                      <a:alpha val="43137"/>
                    </a:srgbClr>
                  </a:outerShdw>
                </a:effectLst>
              </a:rPr>
              <a:t>backstage</a:t>
            </a:r>
            <a:r>
              <a:rPr lang="es-ES" b="1" dirty="0">
                <a:effectLst>
                  <a:glow rad="101600">
                    <a:schemeClr val="accent2">
                      <a:satMod val="175000"/>
                      <a:alpha val="40000"/>
                    </a:schemeClr>
                  </a:glow>
                  <a:outerShdw blurRad="38100" dist="38100" dir="2700000" algn="tl">
                    <a:srgbClr val="000000">
                      <a:alpha val="43137"/>
                    </a:srgbClr>
                  </a:outerShdw>
                </a:effectLst>
              </a:rPr>
              <a:t> de los </a:t>
            </a:r>
            <a:r>
              <a:rPr lang="es-ES" b="1" dirty="0" err="1">
                <a:effectLst>
                  <a:glow rad="101600">
                    <a:schemeClr val="accent2">
                      <a:satMod val="175000"/>
                      <a:alpha val="40000"/>
                    </a:schemeClr>
                  </a:glow>
                  <a:outerShdw blurRad="38100" dist="38100" dir="2700000" algn="tl">
                    <a:srgbClr val="000000">
                      <a:alpha val="43137"/>
                    </a:srgbClr>
                  </a:outerShdw>
                </a:effectLst>
              </a:rPr>
              <a:t>People's</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Choice</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Awards</a:t>
            </a:r>
            <a:r>
              <a:rPr lang="es-ES" b="1" dirty="0">
                <a:effectLst>
                  <a:glow rad="101600">
                    <a:schemeClr val="accent2">
                      <a:satMod val="175000"/>
                      <a:alpha val="40000"/>
                    </a:schemeClr>
                  </a:glow>
                  <a:outerShdw blurRad="38100" dist="38100" dir="2700000" algn="tl">
                    <a:srgbClr val="000000">
                      <a:alpha val="43137"/>
                    </a:srgbClr>
                  </a:outerShdw>
                </a:effectLst>
              </a:rPr>
              <a:t> en 1979.</a:t>
            </a:r>
          </a:p>
        </p:txBody>
      </p:sp>
    </p:spTree>
  </p:cSld>
  <p:clrMapOvr>
    <a:masterClrMapping/>
  </p:clrMapOvr>
  <mc:AlternateContent xmlns:mc="http://schemas.openxmlformats.org/markup-compatibility/2006" xmlns:p14="http://schemas.microsoft.com/office/powerpoint/2010/main">
    <mc:Choice Requires="p14">
      <p:transition spd="slow" p14:dur="2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outVertical)">
                                      <p:cBhvr>
                                        <p:cTn id="7" dur="3000"/>
                                        <p:tgtEl>
                                          <p:spTgt spid="26626"/>
                                        </p:tgtEl>
                                      </p:cBhvr>
                                    </p:animEffect>
                                  </p:childTnLst>
                                </p:cTn>
                              </p:par>
                              <p:par>
                                <p:cTn id="8" presetID="23" presetClass="entr" presetSubtype="288"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p:cTn id="10" dur="3000" fill="hold"/>
                                        <p:tgtEl>
                                          <p:spTgt spid="26626"/>
                                        </p:tgtEl>
                                        <p:attrNameLst>
                                          <p:attrName>ppt_w</p:attrName>
                                        </p:attrNameLst>
                                      </p:cBhvr>
                                      <p:tavLst>
                                        <p:tav tm="0">
                                          <p:val>
                                            <p:strVal val="4/3*#ppt_w"/>
                                          </p:val>
                                        </p:tav>
                                        <p:tav tm="100000">
                                          <p:val>
                                            <p:strVal val="#ppt_w"/>
                                          </p:val>
                                        </p:tav>
                                      </p:tavLst>
                                    </p:anim>
                                    <p:anim calcmode="lin" valueType="num">
                                      <p:cBhvr>
                                        <p:cTn id="11" dur="3000" fill="hold"/>
                                        <p:tgtEl>
                                          <p:spTgt spid="26626"/>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49" presetClass="entr" presetSubtype="0" decel="10000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anim calcmode="lin" valueType="num">
                                      <p:cBhvr>
                                        <p:cTn id="26" dur="2000" fill="hold"/>
                                        <p:tgtEl>
                                          <p:spTgt spid="6"/>
                                        </p:tgtEl>
                                        <p:attrNameLst>
                                          <p:attrName>style.rotation</p:attrName>
                                        </p:attrNameLst>
                                      </p:cBhvr>
                                      <p:tavLst>
                                        <p:tav tm="0">
                                          <p:val>
                                            <p:fltVal val="360"/>
                                          </p:val>
                                        </p:tav>
                                        <p:tav tm="100000">
                                          <p:val>
                                            <p:fltVal val="0"/>
                                          </p:val>
                                        </p:tav>
                                      </p:tavLst>
                                    </p:anim>
                                    <p:animEffect transition="in" filter="fade">
                                      <p:cBhvr>
                                        <p:cTn id="27" dur="2000"/>
                                        <p:tgtEl>
                                          <p:spTgt spid="6"/>
                                        </p:tgtEl>
                                      </p:cBhvr>
                                    </p:animEffect>
                                  </p:childTnLst>
                                </p:cTn>
                              </p:par>
                              <p:par>
                                <p:cTn id="28" presetID="2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03.jpg"/>
          <p:cNvPicPr>
            <a:picLocks noChangeAspect="1"/>
          </p:cNvPicPr>
          <p:nvPr/>
        </p:nvPicPr>
        <p:blipFill>
          <a:blip r:embed="rId2"/>
          <a:srcRect/>
          <a:stretch>
            <a:fillRect/>
          </a:stretch>
        </p:blipFill>
        <p:spPr bwMode="auto">
          <a:xfrm>
            <a:off x="2699791" y="0"/>
            <a:ext cx="3744417" cy="5143500"/>
          </a:xfrm>
          <a:prstGeom prst="rect">
            <a:avLst/>
          </a:prstGeom>
          <a:noFill/>
          <a:ln w="9525">
            <a:noFill/>
            <a:miter lim="800000"/>
            <a:headEnd/>
            <a:tailEnd/>
          </a:ln>
        </p:spPr>
      </p:pic>
      <p:sp>
        <p:nvSpPr>
          <p:cNvPr id="3" name="2 Rectángulo"/>
          <p:cNvSpPr/>
          <p:nvPr/>
        </p:nvSpPr>
        <p:spPr>
          <a:xfrm>
            <a:off x="1" y="0"/>
            <a:ext cx="2699790"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444208" y="0"/>
            <a:ext cx="2699793"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223838" y="1864519"/>
            <a:ext cx="2187922" cy="2067586"/>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660232" y="1735932"/>
            <a:ext cx="2174206" cy="2054625"/>
          </a:xfrm>
          <a:prstGeom prst="rect">
            <a:avLst/>
          </a:prstGeom>
          <a:noFill/>
          <a:ln w="9525">
            <a:noFill/>
            <a:miter lim="800000"/>
            <a:headEnd/>
            <a:tailEnd/>
          </a:ln>
        </p:spPr>
      </p:pic>
      <p:sp>
        <p:nvSpPr>
          <p:cNvPr id="8" name="7 CuadroTexto"/>
          <p:cNvSpPr txBox="1"/>
          <p:nvPr/>
        </p:nvSpPr>
        <p:spPr>
          <a:xfrm>
            <a:off x="1603710" y="3931470"/>
            <a:ext cx="6143625"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Christopher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con su primer hijo </a:t>
            </a:r>
            <a:r>
              <a:rPr lang="es-ES" b="1" dirty="0" err="1">
                <a:effectLst>
                  <a:glow rad="101600">
                    <a:schemeClr val="accent2">
                      <a:satMod val="175000"/>
                      <a:alpha val="40000"/>
                    </a:schemeClr>
                  </a:glow>
                  <a:outerShdw blurRad="38100" dist="38100" dir="2700000" algn="tl">
                    <a:srgbClr val="000000">
                      <a:alpha val="43137"/>
                    </a:srgbClr>
                  </a:outerShdw>
                </a:effectLst>
              </a:rPr>
              <a:t>Matthew</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Exton</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(nacido en Londres el 20 de diciembre de 1979), es el hijo mayor de Christopher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de su matrimonio con </a:t>
            </a:r>
            <a:r>
              <a:rPr lang="es-ES" b="1" dirty="0" err="1">
                <a:effectLst>
                  <a:glow rad="101600">
                    <a:schemeClr val="accent2">
                      <a:satMod val="175000"/>
                      <a:alpha val="40000"/>
                    </a:schemeClr>
                  </a:glow>
                  <a:outerShdw blurRad="38100" dist="38100" dir="2700000" algn="tl">
                    <a:srgbClr val="000000">
                      <a:alpha val="43137"/>
                    </a:srgbClr>
                  </a:outerShdw>
                </a:effectLst>
              </a:rPr>
              <a:t>Gae</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Exton</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Vertical)">
                                      <p:cBhvr>
                                        <p:cTn id="7" dur="3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ppt_w</p:attrName>
                                        </p:attrNameLst>
                                      </p:cBhvr>
                                      <p:tavLst>
                                        <p:tav tm="0">
                                          <p:val>
                                            <p:strVal val="4/3*#ppt_w"/>
                                          </p:val>
                                        </p:tav>
                                        <p:tav tm="100000">
                                          <p:val>
                                            <p:strVal val="#ppt_w"/>
                                          </p:val>
                                        </p:tav>
                                      </p:tavLst>
                                    </p:anim>
                                    <p:anim calcmode="lin" valueType="num">
                                      <p:cBhvr>
                                        <p:cTn id="11" dur="3000" fill="hold"/>
                                        <p:tgtEl>
                                          <p:spTgt spid="7170"/>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5"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vertic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1"/>
                                          </p:val>
                                        </p:tav>
                                        <p:tav tm="100000">
                                          <p:val>
                                            <p:strVal val="#ppt_x"/>
                                          </p:val>
                                        </p:tav>
                                      </p:tavLst>
                                    </p:anim>
                                    <p:anim calcmode="lin" valueType="num">
                                      <p:cBhvr>
                                        <p:cTn id="4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a:stretch>
            <a:fillRect/>
          </a:stretch>
        </p:blipFill>
        <p:spPr>
          <a:xfrm>
            <a:off x="-252536" y="0"/>
            <a:ext cx="9649072" cy="5143500"/>
          </a:xfrm>
          <a:prstGeom prst="rect">
            <a:avLst/>
          </a:prstGeom>
          <a:solidFill>
            <a:schemeClr val="tx2">
              <a:lumMod val="75000"/>
              <a:alpha val="80000"/>
            </a:schemeClr>
          </a:solidFill>
          <a:ln>
            <a:noFill/>
          </a:ln>
        </p:spPr>
      </p:pic>
      <p:sp>
        <p:nvSpPr>
          <p:cNvPr id="8" name="7 Rectángulo"/>
          <p:cNvSpPr/>
          <p:nvPr/>
        </p:nvSpPr>
        <p:spPr>
          <a:xfrm>
            <a:off x="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2571750"/>
            <a:ext cx="4572000" cy="257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42939" y="4179094"/>
            <a:ext cx="7858125" cy="923330"/>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se compró una nueva casa que ocupó con su pareja, la agente de modelos británica </a:t>
            </a:r>
            <a:r>
              <a:rPr lang="es-ES" b="1" dirty="0" err="1">
                <a:effectLst>
                  <a:glow rad="101600">
                    <a:schemeClr val="accent2">
                      <a:satMod val="175000"/>
                      <a:alpha val="40000"/>
                    </a:schemeClr>
                  </a:glow>
                  <a:outerShdw blurRad="38100" dist="38100" dir="2700000" algn="tl">
                    <a:srgbClr val="000000">
                      <a:alpha val="43137"/>
                    </a:srgbClr>
                  </a:outerShdw>
                </a:effectLst>
              </a:rPr>
              <a:t>Gae</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Exton</a:t>
            </a:r>
            <a:r>
              <a:rPr lang="es-ES" b="1" dirty="0">
                <a:effectLst>
                  <a:glow rad="101600">
                    <a:schemeClr val="accent2">
                      <a:satMod val="175000"/>
                      <a:alpha val="40000"/>
                    </a:schemeClr>
                  </a:glow>
                  <a:outerShdw blurRad="38100" dist="38100" dir="2700000" algn="tl">
                    <a:srgbClr val="000000">
                      <a:alpha val="43137"/>
                    </a:srgbClr>
                  </a:outerShdw>
                </a:effectLst>
              </a:rPr>
              <a:t>. Madre de sus dos primeros hijos, </a:t>
            </a:r>
            <a:r>
              <a:rPr lang="es-ES" b="1" dirty="0" err="1">
                <a:effectLst>
                  <a:glow rad="101600">
                    <a:schemeClr val="accent2">
                      <a:satMod val="175000"/>
                      <a:alpha val="40000"/>
                    </a:schemeClr>
                  </a:glow>
                  <a:outerShdw blurRad="38100" dist="38100" dir="2700000" algn="tl">
                    <a:srgbClr val="000000">
                      <a:alpha val="43137"/>
                    </a:srgbClr>
                  </a:outerShdw>
                </a:effectLst>
              </a:rPr>
              <a:t>Matthew</a:t>
            </a:r>
            <a:r>
              <a:rPr lang="es-ES" b="1" dirty="0">
                <a:effectLst>
                  <a:glow rad="101600">
                    <a:schemeClr val="accent2">
                      <a:satMod val="175000"/>
                      <a:alpha val="40000"/>
                    </a:schemeClr>
                  </a:glow>
                  <a:outerShdw blurRad="38100" dist="38100" dir="2700000" algn="tl">
                    <a:srgbClr val="000000">
                      <a:alpha val="43137"/>
                    </a:srgbClr>
                  </a:outerShdw>
                </a:effectLst>
              </a:rPr>
              <a:t> (1979) y Alexandra (1982).</a:t>
            </a:r>
          </a:p>
        </p:txBody>
      </p:sp>
    </p:spTree>
  </p:cSld>
  <p:clrMapOvr>
    <a:masterClrMapping/>
  </p:clrMapOvr>
  <mc:AlternateContent xmlns:mc="http://schemas.openxmlformats.org/markup-compatibility/2006" xmlns:p14="http://schemas.microsoft.com/office/powerpoint/2010/main">
    <mc:Choice Requires="p14">
      <p:transition spd="slow" p14:dur="20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strVal val="4/3*#ppt_w"/>
                                          </p:val>
                                        </p:tav>
                                        <p:tav tm="100000">
                                          <p:val>
                                            <p:strVal val="#ppt_w"/>
                                          </p:val>
                                        </p:tav>
                                      </p:tavLst>
                                    </p:anim>
                                    <p:anim calcmode="lin" valueType="num">
                                      <p:cBhvr>
                                        <p:cTn id="20" dur="3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3000"/>
                                        <p:tgtEl>
                                          <p:spTgt spid="2"/>
                                        </p:tgtEl>
                                      </p:cBhvr>
                                    </p:animEffect>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descr="24.jpg"/>
          <p:cNvPicPr>
            <a:picLocks noChangeAspect="1"/>
          </p:cNvPicPr>
          <p:nvPr/>
        </p:nvPicPr>
        <p:blipFill>
          <a:blip r:embed="rId2"/>
          <a:srcRect/>
          <a:stretch>
            <a:fillRect/>
          </a:stretch>
        </p:blipFill>
        <p:spPr bwMode="auto">
          <a:xfrm>
            <a:off x="0" y="-380578"/>
            <a:ext cx="9144000" cy="5524078"/>
          </a:xfrm>
          <a:prstGeom prst="rect">
            <a:avLst/>
          </a:prstGeom>
          <a:noFill/>
          <a:ln w="9525">
            <a:noFill/>
            <a:miter lim="800000"/>
            <a:headEnd/>
            <a:tailEnd/>
          </a:ln>
        </p:spPr>
      </p:pic>
      <p:sp>
        <p:nvSpPr>
          <p:cNvPr id="3" name="2 CuadroTexto"/>
          <p:cNvSpPr txBox="1"/>
          <p:nvPr/>
        </p:nvSpPr>
        <p:spPr>
          <a:xfrm>
            <a:off x="571500" y="4371950"/>
            <a:ext cx="8001000"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Williams y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eran compañeros de piso antes de la fama y Williams adoptó al hijo </a:t>
            </a:r>
            <a:r>
              <a:rPr lang="es-ES" b="1" dirty="0" smtClean="0">
                <a:effectLst>
                  <a:glow rad="101600">
                    <a:schemeClr val="accent2">
                      <a:satMod val="175000"/>
                      <a:alpha val="40000"/>
                    </a:schemeClr>
                  </a:glow>
                  <a:outerShdw blurRad="38100" dist="38100" dir="2700000" algn="tl">
                    <a:srgbClr val="000000">
                      <a:alpha val="43137"/>
                    </a:srgbClr>
                  </a:outerShdw>
                </a:effectLst>
              </a:rPr>
              <a:t>pequeño de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después de su muerte.</a:t>
            </a:r>
          </a:p>
        </p:txBody>
      </p:sp>
    </p:spTree>
  </p:cSld>
  <p:clrMapOvr>
    <a:masterClrMapping/>
  </p:clrMapOvr>
  <mc:AlternateContent xmlns:mc="http://schemas.openxmlformats.org/markup-compatibility/2006" xmlns:p14="http://schemas.microsoft.com/office/powerpoint/2010/main">
    <mc:Choice Requires="p14">
      <p:transition spd="slow" p14:dur="2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outVertical)">
                                      <p:cBhvr>
                                        <p:cTn id="7" dur="3000"/>
                                        <p:tgtEl>
                                          <p:spTgt spid="27650"/>
                                        </p:tgtEl>
                                      </p:cBhvr>
                                    </p:animEffect>
                                  </p:childTnLst>
                                </p:cTn>
                              </p:par>
                              <p:par>
                                <p:cTn id="8" presetID="29" presetClass="entr" presetSubtype="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3000" fill="hold"/>
                                        <p:tgtEl>
                                          <p:spTgt spid="27650"/>
                                        </p:tgtEl>
                                        <p:attrNameLst>
                                          <p:attrName>ppt_x</p:attrName>
                                        </p:attrNameLst>
                                      </p:cBhvr>
                                      <p:tavLst>
                                        <p:tav tm="0">
                                          <p:val>
                                            <p:strVal val="#ppt_x-.2"/>
                                          </p:val>
                                        </p:tav>
                                        <p:tav tm="100000">
                                          <p:val>
                                            <p:strVal val="#ppt_x"/>
                                          </p:val>
                                        </p:tav>
                                      </p:tavLst>
                                    </p:anim>
                                    <p:anim calcmode="lin" valueType="num">
                                      <p:cBhvr>
                                        <p:cTn id="11" dur="3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7650"/>
                                        </p:tgtEl>
                                      </p:cBhvr>
                                    </p:animEffect>
                                  </p:childTnLst>
                                </p:cTn>
                              </p:par>
                            </p:childTnLst>
                          </p:cTn>
                        </p:par>
                        <p:par>
                          <p:cTn id="13" fill="hold" nodeType="afterGroup">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descr="25.jpg"/>
          <p:cNvPicPr>
            <a:picLocks noChangeAspect="1"/>
          </p:cNvPicPr>
          <p:nvPr/>
        </p:nvPicPr>
        <p:blipFill>
          <a:blip r:embed="rId2"/>
          <a:srcRect/>
          <a:stretch>
            <a:fillRect/>
          </a:stretch>
        </p:blipFill>
        <p:spPr bwMode="auto">
          <a:xfrm>
            <a:off x="0" y="-596602"/>
            <a:ext cx="9144000" cy="5904655"/>
          </a:xfrm>
          <a:prstGeom prst="rect">
            <a:avLst/>
          </a:prstGeom>
          <a:noFill/>
          <a:ln w="9525">
            <a:noFill/>
            <a:miter lim="800000"/>
            <a:headEnd/>
            <a:tailEnd/>
          </a:ln>
        </p:spPr>
      </p:pic>
      <p:sp>
        <p:nvSpPr>
          <p:cNvPr id="30723" name="Rectangle 3"/>
          <p:cNvSpPr>
            <a:spLocks noChangeArrowheads="1"/>
          </p:cNvSpPr>
          <p:nvPr/>
        </p:nvSpPr>
        <p:spPr bwMode="auto">
          <a:xfrm>
            <a:off x="500035" y="3795886"/>
            <a:ext cx="8143875" cy="1200329"/>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El presidente Reagan hablando con Christopher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Reeve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y Frank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Gifford</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durante una recepción y un picnic en honor del 15º aniversario del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programa de Olimpiadas Especiales en la sala de recepción diplomática</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a:t>
            </a:r>
          </a:p>
          <a:p>
            <a:pPr eaLnBrk="0" hangingPunct="0">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Corría el año 1983.</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outVertical)">
                                      <p:cBhvr>
                                        <p:cTn id="7" dur="3000"/>
                                        <p:tgtEl>
                                          <p:spTgt spid="28674"/>
                                        </p:tgtEl>
                                      </p:cBhvr>
                                    </p:animEffect>
                                  </p:childTnLst>
                                </p:cTn>
                              </p:par>
                              <p:par>
                                <p:cTn id="8" presetID="23" presetClass="entr" presetSubtype="288"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3000" fill="hold"/>
                                        <p:tgtEl>
                                          <p:spTgt spid="28674"/>
                                        </p:tgtEl>
                                        <p:attrNameLst>
                                          <p:attrName>ppt_w</p:attrName>
                                        </p:attrNameLst>
                                      </p:cBhvr>
                                      <p:tavLst>
                                        <p:tav tm="0">
                                          <p:val>
                                            <p:strVal val="4/3*#ppt_w"/>
                                          </p:val>
                                        </p:tav>
                                        <p:tav tm="100000">
                                          <p:val>
                                            <p:strVal val="#ppt_w"/>
                                          </p:val>
                                        </p:tav>
                                      </p:tavLst>
                                    </p:anim>
                                    <p:anim calcmode="lin" valueType="num">
                                      <p:cBhvr>
                                        <p:cTn id="11" dur="3000" fill="hold"/>
                                        <p:tgtEl>
                                          <p:spTgt spid="28674"/>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0723"/>
                                        </p:tgtEl>
                                        <p:attrNameLst>
                                          <p:attrName>style.visibility</p:attrName>
                                        </p:attrNameLst>
                                      </p:cBhvr>
                                      <p:to>
                                        <p:strVal val="visible"/>
                                      </p:to>
                                    </p:set>
                                    <p:animEffect transition="in" filter="fade">
                                      <p:cBhvr>
                                        <p:cTn id="15" dur="1000"/>
                                        <p:tgtEl>
                                          <p:spTgt spid="30723"/>
                                        </p:tgtEl>
                                      </p:cBhvr>
                                    </p:animEffect>
                                    <p:anim calcmode="lin" valueType="num">
                                      <p:cBhvr>
                                        <p:cTn id="16" dur="1000" fill="hold"/>
                                        <p:tgtEl>
                                          <p:spTgt spid="30723"/>
                                        </p:tgtEl>
                                        <p:attrNameLst>
                                          <p:attrName>ppt_x</p:attrName>
                                        </p:attrNameLst>
                                      </p:cBhvr>
                                      <p:tavLst>
                                        <p:tav tm="0">
                                          <p:val>
                                            <p:strVal val="#ppt_x-.1"/>
                                          </p:val>
                                        </p:tav>
                                        <p:tav tm="100000">
                                          <p:val>
                                            <p:strVal val="#ppt_x"/>
                                          </p:val>
                                        </p:tav>
                                      </p:tavLst>
                                    </p:anim>
                                    <p:anim calcmode="lin" valueType="num">
                                      <p:cBhvr>
                                        <p:cTn id="17" dur="1000" fill="hold"/>
                                        <p:tgtEl>
                                          <p:spTgt spid="307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26.jpg"/>
          <p:cNvPicPr>
            <a:picLocks noChangeAspect="1"/>
          </p:cNvPicPr>
          <p:nvPr/>
        </p:nvPicPr>
        <p:blipFill>
          <a:blip r:embed="rId2"/>
          <a:srcRect/>
          <a:stretch>
            <a:fillRect/>
          </a:stretch>
        </p:blipFill>
        <p:spPr bwMode="auto">
          <a:xfrm>
            <a:off x="1691680" y="0"/>
            <a:ext cx="5760640" cy="5143500"/>
          </a:xfrm>
          <a:prstGeom prst="rect">
            <a:avLst/>
          </a:prstGeom>
          <a:noFill/>
          <a:ln w="9525">
            <a:noFill/>
            <a:miter lim="800000"/>
            <a:headEnd/>
            <a:tailEnd/>
          </a:ln>
        </p:spPr>
      </p:pic>
      <p:sp>
        <p:nvSpPr>
          <p:cNvPr id="3" name="2 Rectángulo"/>
          <p:cNvSpPr/>
          <p:nvPr/>
        </p:nvSpPr>
        <p:spPr>
          <a:xfrm>
            <a:off x="0" y="0"/>
            <a:ext cx="1691680"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7452320" y="0"/>
            <a:ext cx="1691681"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214314" y="2121695"/>
            <a:ext cx="1391454" cy="1314151"/>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7557824" y="2057400"/>
            <a:ext cx="1381389" cy="1306438"/>
          </a:xfrm>
          <a:prstGeom prst="rect">
            <a:avLst/>
          </a:prstGeom>
          <a:noFill/>
          <a:ln w="9525">
            <a:noFill/>
            <a:miter lim="800000"/>
            <a:headEnd/>
            <a:tailEnd/>
          </a:ln>
        </p:spPr>
      </p:pic>
      <p:sp>
        <p:nvSpPr>
          <p:cNvPr id="10" name="9 CuadroTexto"/>
          <p:cNvSpPr txBox="1"/>
          <p:nvPr/>
        </p:nvSpPr>
        <p:spPr>
          <a:xfrm>
            <a:off x="646113" y="4083918"/>
            <a:ext cx="7715250"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pareja se conoció cuando ambos se convirtieron en compañeros de clase en </a:t>
            </a:r>
            <a:r>
              <a:rPr lang="es-ES" b="1" dirty="0" err="1">
                <a:effectLst>
                  <a:glow rad="101600">
                    <a:schemeClr val="accent2">
                      <a:satMod val="175000"/>
                      <a:alpha val="40000"/>
                    </a:schemeClr>
                  </a:glow>
                  <a:outerShdw blurRad="38100" dist="38100" dir="2700000" algn="tl">
                    <a:srgbClr val="000000">
                      <a:alpha val="43137"/>
                    </a:srgbClr>
                  </a:outerShdw>
                </a:effectLst>
              </a:rPr>
              <a:t>Julliard</a:t>
            </a:r>
            <a:r>
              <a:rPr lang="es-ES" b="1" dirty="0">
                <a:effectLst>
                  <a:glow rad="101600">
                    <a:schemeClr val="accent2">
                      <a:satMod val="175000"/>
                      <a:alpha val="40000"/>
                    </a:schemeClr>
                  </a:glow>
                  <a:outerShdw blurRad="38100" dist="38100" dir="2700000" algn="tl">
                    <a:srgbClr val="000000">
                      <a:alpha val="43137"/>
                    </a:srgbClr>
                  </a:outerShdw>
                </a:effectLst>
              </a:rPr>
              <a:t>, una escuela especializada en la Enseñanza de las Artes en Nueva York.</a:t>
            </a:r>
          </a:p>
        </p:txBody>
      </p:sp>
    </p:spTree>
  </p:cSld>
  <p:clrMapOvr>
    <a:masterClrMapping/>
  </p:clrMapOvr>
  <mc:AlternateContent xmlns:mc="http://schemas.openxmlformats.org/markup-compatibility/2006" xmlns:p14="http://schemas.microsoft.com/office/powerpoint/2010/main">
    <mc:Choice Requires="p14">
      <p:transition spd="slow" p14:dur="2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arn(inVertical)">
                                      <p:cBhvr>
                                        <p:cTn id="7" dur="3000"/>
                                        <p:tgtEl>
                                          <p:spTgt spid="29698"/>
                                        </p:tgtEl>
                                      </p:cBhvr>
                                    </p:animEffect>
                                  </p:childTnLst>
                                </p:cTn>
                              </p:par>
                              <p:par>
                                <p:cTn id="8" presetID="23" presetClass="entr" presetSubtype="288"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3000" fill="hold"/>
                                        <p:tgtEl>
                                          <p:spTgt spid="29698"/>
                                        </p:tgtEl>
                                        <p:attrNameLst>
                                          <p:attrName>ppt_w</p:attrName>
                                        </p:attrNameLst>
                                      </p:cBhvr>
                                      <p:tavLst>
                                        <p:tav tm="0">
                                          <p:val>
                                            <p:strVal val="4/3*#ppt_w"/>
                                          </p:val>
                                        </p:tav>
                                        <p:tav tm="100000">
                                          <p:val>
                                            <p:strVal val="#ppt_w"/>
                                          </p:val>
                                        </p:tav>
                                      </p:tavLst>
                                    </p:anim>
                                    <p:anim calcmode="lin" valueType="num">
                                      <p:cBhvr>
                                        <p:cTn id="11" dur="3000" fill="hold"/>
                                        <p:tgtEl>
                                          <p:spTgt spid="29698"/>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49" presetClass="entr" presetSubtype="0" decel="10000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anim calcmode="lin" valueType="num">
                                      <p:cBhvr>
                                        <p:cTn id="26" dur="2000" fill="hold"/>
                                        <p:tgtEl>
                                          <p:spTgt spid="6"/>
                                        </p:tgtEl>
                                        <p:attrNameLst>
                                          <p:attrName>style.rotation</p:attrName>
                                        </p:attrNameLst>
                                      </p:cBhvr>
                                      <p:tavLst>
                                        <p:tav tm="0">
                                          <p:val>
                                            <p:fltVal val="360"/>
                                          </p:val>
                                        </p:tav>
                                        <p:tav tm="100000">
                                          <p:val>
                                            <p:fltVal val="0"/>
                                          </p:val>
                                        </p:tav>
                                      </p:tavLst>
                                    </p:anim>
                                    <p:animEffect transition="in" filter="fade">
                                      <p:cBhvr>
                                        <p:cTn id="27" dur="2000"/>
                                        <p:tgtEl>
                                          <p:spTgt spid="6"/>
                                        </p:tgtEl>
                                      </p:cBhvr>
                                    </p:animEffect>
                                  </p:childTnLst>
                                </p:cTn>
                              </p:par>
                              <p:par>
                                <p:cTn id="28" presetID="2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1"/>
                                          </p:val>
                                        </p:tav>
                                        <p:tav tm="100000">
                                          <p:val>
                                            <p:strVal val="#ppt_x"/>
                                          </p:val>
                                        </p:tav>
                                      </p:tavLst>
                                    </p:anim>
                                    <p:anim calcmode="lin" valueType="num">
                                      <p:cBhvr>
                                        <p:cTn id="3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29.jpg"/>
          <p:cNvPicPr>
            <a:picLocks noChangeAspect="1"/>
          </p:cNvPicPr>
          <p:nvPr/>
        </p:nvPicPr>
        <p:blipFill>
          <a:blip r:embed="rId2"/>
          <a:srcRect/>
          <a:stretch>
            <a:fillRect/>
          </a:stretch>
        </p:blipFill>
        <p:spPr bwMode="auto">
          <a:xfrm>
            <a:off x="2555776" y="0"/>
            <a:ext cx="3960440" cy="5143500"/>
          </a:xfrm>
          <a:prstGeom prst="rect">
            <a:avLst/>
          </a:prstGeom>
          <a:noFill/>
          <a:ln w="9525">
            <a:noFill/>
            <a:miter lim="800000"/>
            <a:headEnd/>
            <a:tailEnd/>
          </a:ln>
        </p:spPr>
      </p:pic>
      <p:sp>
        <p:nvSpPr>
          <p:cNvPr id="3" name="2 Rectángulo"/>
          <p:cNvSpPr/>
          <p:nvPr/>
        </p:nvSpPr>
        <p:spPr>
          <a:xfrm>
            <a:off x="1" y="0"/>
            <a:ext cx="2555775"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516216" y="0"/>
            <a:ext cx="2627785"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157164" y="1864520"/>
            <a:ext cx="2182588" cy="2063968"/>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732240" y="1800225"/>
            <a:ext cx="2126011" cy="2009924"/>
          </a:xfrm>
          <a:prstGeom prst="rect">
            <a:avLst/>
          </a:prstGeom>
          <a:noFill/>
          <a:ln w="9525">
            <a:noFill/>
            <a:miter lim="800000"/>
            <a:headEnd/>
            <a:tailEnd/>
          </a:ln>
        </p:spPr>
      </p:pic>
      <p:sp>
        <p:nvSpPr>
          <p:cNvPr id="7" name="6 CuadroTexto"/>
          <p:cNvSpPr txBox="1"/>
          <p:nvPr/>
        </p:nvSpPr>
        <p:spPr>
          <a:xfrm>
            <a:off x="428626" y="3929836"/>
            <a:ext cx="8429625"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Dana, su segunda esposa. La muchacha de Nueva Jersey y el consagrado actor de Nueva York comenzaron un noviazgo. Cinco años más tarde, el 11 de abril de 1992 se casaron. Nada de “tirar la casa por la ventana”, alquilar el hotel más caro o vender las fotos. No, ellos eligieron la discreción.</a:t>
            </a:r>
          </a:p>
        </p:txBody>
      </p:sp>
    </p:spTree>
  </p:cSld>
  <p:clrMapOvr>
    <a:masterClrMapping/>
  </p:clrMapOvr>
  <mc:AlternateContent xmlns:mc="http://schemas.openxmlformats.org/markup-compatibility/2006" xmlns:p14="http://schemas.microsoft.com/office/powerpoint/2010/main">
    <mc:Choice Requires="p14">
      <p:transition spd="slow" p14:dur="20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arn(outVertical)">
                                      <p:cBhvr>
                                        <p:cTn id="7" dur="3000"/>
                                        <p:tgtEl>
                                          <p:spTgt spid="32770"/>
                                        </p:tgtEl>
                                      </p:cBhvr>
                                    </p:animEffect>
                                  </p:childTnLst>
                                </p:cTn>
                              </p:par>
                              <p:par>
                                <p:cTn id="8" presetID="23" presetClass="entr" presetSubtype="272" fill="hold" nodeType="withEffect">
                                  <p:stCondLst>
                                    <p:cond delay="0"/>
                                  </p:stCondLst>
                                  <p:childTnLst>
                                    <p:set>
                                      <p:cBhvr>
                                        <p:cTn id="9" dur="1" fill="hold">
                                          <p:stCondLst>
                                            <p:cond delay="0"/>
                                          </p:stCondLst>
                                        </p:cTn>
                                        <p:tgtEl>
                                          <p:spTgt spid="32770"/>
                                        </p:tgtEl>
                                        <p:attrNameLst>
                                          <p:attrName>style.visibility</p:attrName>
                                        </p:attrNameLst>
                                      </p:cBhvr>
                                      <p:to>
                                        <p:strVal val="visible"/>
                                      </p:to>
                                    </p:set>
                                    <p:anim calcmode="lin" valueType="num">
                                      <p:cBhvr>
                                        <p:cTn id="10" dur="3000" fill="hold"/>
                                        <p:tgtEl>
                                          <p:spTgt spid="32770"/>
                                        </p:tgtEl>
                                        <p:attrNameLst>
                                          <p:attrName>ppt_w</p:attrName>
                                        </p:attrNameLst>
                                      </p:cBhvr>
                                      <p:tavLst>
                                        <p:tav tm="0">
                                          <p:val>
                                            <p:strVal val="2/3*#ppt_w"/>
                                          </p:val>
                                        </p:tav>
                                        <p:tav tm="100000">
                                          <p:val>
                                            <p:strVal val="#ppt_w"/>
                                          </p:val>
                                        </p:tav>
                                      </p:tavLst>
                                    </p:anim>
                                    <p:anim calcmode="lin" valueType="num">
                                      <p:cBhvr>
                                        <p:cTn id="11" dur="3000" fill="hold"/>
                                        <p:tgtEl>
                                          <p:spTgt spid="32770"/>
                                        </p:tgtEl>
                                        <p:attrNameLst>
                                          <p:attrName>ppt_h</p:attrName>
                                        </p:attrNameLst>
                                      </p:cBhvr>
                                      <p:tavLst>
                                        <p:tav tm="0">
                                          <p:val>
                                            <p:strVal val="2/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5"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vertic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 Imagen" descr="23.jpg"/>
          <p:cNvPicPr>
            <a:picLocks noChangeAspect="1"/>
          </p:cNvPicPr>
          <p:nvPr/>
        </p:nvPicPr>
        <p:blipFill>
          <a:blip r:embed="rId2"/>
          <a:stretch>
            <a:fillRect/>
          </a:stretch>
        </p:blipFill>
        <p:spPr bwMode="auto">
          <a:xfrm>
            <a:off x="2" y="-192901"/>
            <a:ext cx="9143999" cy="5529301"/>
          </a:xfrm>
          <a:prstGeom prst="rect">
            <a:avLst/>
          </a:prstGeom>
          <a:noFill/>
          <a:ln w="9525">
            <a:noFill/>
            <a:miter lim="800000"/>
            <a:headEnd/>
            <a:tailEnd/>
          </a:ln>
        </p:spPr>
      </p:pic>
      <p:pic>
        <p:nvPicPr>
          <p:cNvPr id="26626" name="1 Imagen" descr="23.jpg"/>
          <p:cNvPicPr>
            <a:picLocks noChangeAspect="1"/>
          </p:cNvPicPr>
          <p:nvPr/>
        </p:nvPicPr>
        <p:blipFill>
          <a:blip r:embed="rId2"/>
          <a:stretch>
            <a:fillRect/>
          </a:stretch>
        </p:blipFill>
        <p:spPr bwMode="auto">
          <a:xfrm>
            <a:off x="1" y="-452586"/>
            <a:ext cx="9143999" cy="6048671"/>
          </a:xfrm>
          <a:prstGeom prst="rect">
            <a:avLst/>
          </a:prstGeom>
          <a:noFill/>
          <a:ln w="9525">
            <a:noFill/>
            <a:miter lim="800000"/>
            <a:headEnd/>
            <a:tailEnd/>
          </a:ln>
        </p:spPr>
      </p:pic>
      <p:sp>
        <p:nvSpPr>
          <p:cNvPr id="84994" name="Rectangle 2"/>
          <p:cNvSpPr>
            <a:spLocks noChangeArrowheads="1"/>
          </p:cNvSpPr>
          <p:nvPr/>
        </p:nvSpPr>
        <p:spPr bwMode="auto">
          <a:xfrm>
            <a:off x="428597" y="4266337"/>
            <a:ext cx="8379217" cy="92333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Christopher </a:t>
            </a:r>
            <a:r>
              <a:rPr kumimoji="0" lang="es-ES" b="1" i="0" u="none" strike="noStrike" cap="none" normalizeH="0" baseline="0" dirty="0" err="1"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Reeve</a:t>
            </a:r>
            <a:r>
              <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conocido por su papel de </a:t>
            </a:r>
            <a:r>
              <a:rPr kumimoji="0" lang="es-ES" b="1" i="0" u="none" strike="noStrike" cap="none" normalizeH="0" baseline="0" dirty="0" err="1"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Superman</a:t>
            </a:r>
            <a:r>
              <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al</a:t>
            </a:r>
            <a:r>
              <a:rPr kumimoji="0" lang="es-ES" b="1" i="0" u="none" strike="noStrike" cap="none" normalizeH="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lado</a:t>
            </a:r>
            <a:r>
              <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de los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hermanos Galán del dúo Pimpinela en 1992. Recordemos que Christopher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err="1"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Reeve</a:t>
            </a:r>
            <a:r>
              <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aparece en el vídeo de la canción "Heroína solitaria".</a:t>
            </a:r>
            <a:endParaRPr kumimoji="0" lang="es-ES" b="0"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outVertical)">
                                      <p:cBhvr>
                                        <p:cTn id="7" dur="3000"/>
                                        <p:tgtEl>
                                          <p:spTgt spid="26626"/>
                                        </p:tgtEl>
                                      </p:cBhvr>
                                    </p:animEffect>
                                  </p:childTnLst>
                                </p:cTn>
                              </p:par>
                              <p:par>
                                <p:cTn id="8" presetID="23" presetClass="entr" presetSubtype="288"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p:cTn id="10" dur="3000" fill="hold"/>
                                        <p:tgtEl>
                                          <p:spTgt spid="26626"/>
                                        </p:tgtEl>
                                        <p:attrNameLst>
                                          <p:attrName>ppt_w</p:attrName>
                                        </p:attrNameLst>
                                      </p:cBhvr>
                                      <p:tavLst>
                                        <p:tav tm="0">
                                          <p:val>
                                            <p:strVal val="4/3*#ppt_w"/>
                                          </p:val>
                                        </p:tav>
                                        <p:tav tm="100000">
                                          <p:val>
                                            <p:strVal val="#ppt_w"/>
                                          </p:val>
                                        </p:tav>
                                      </p:tavLst>
                                    </p:anim>
                                    <p:anim calcmode="lin" valueType="num">
                                      <p:cBhvr>
                                        <p:cTn id="11" dur="3000" fill="hold"/>
                                        <p:tgtEl>
                                          <p:spTgt spid="2662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diamond(out)">
                                      <p:cBhvr>
                                        <p:cTn id="14" dur="3000"/>
                                        <p:tgtEl>
                                          <p:spTgt spid="12"/>
                                        </p:tgtEl>
                                      </p:cBhvr>
                                    </p:animEffect>
                                  </p:childTnLst>
                                </p:cTn>
                              </p:par>
                              <p:par>
                                <p:cTn id="15" presetID="23" presetClass="entr" presetSubtype="28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3000" fill="hold"/>
                                        <p:tgtEl>
                                          <p:spTgt spid="12"/>
                                        </p:tgtEl>
                                        <p:attrNameLst>
                                          <p:attrName>ppt_w</p:attrName>
                                        </p:attrNameLst>
                                      </p:cBhvr>
                                      <p:tavLst>
                                        <p:tav tm="0">
                                          <p:val>
                                            <p:strVal val="4/3*#ppt_w"/>
                                          </p:val>
                                        </p:tav>
                                        <p:tav tm="100000">
                                          <p:val>
                                            <p:strVal val="#ppt_w"/>
                                          </p:val>
                                        </p:tav>
                                      </p:tavLst>
                                    </p:anim>
                                    <p:anim calcmode="lin" valueType="num">
                                      <p:cBhvr>
                                        <p:cTn id="18" dur="3000" fill="hold"/>
                                        <p:tgtEl>
                                          <p:spTgt spid="12"/>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4994"/>
                                        </p:tgtEl>
                                        <p:attrNameLst>
                                          <p:attrName>style.visibility</p:attrName>
                                        </p:attrNameLst>
                                      </p:cBhvr>
                                      <p:to>
                                        <p:strVal val="visible"/>
                                      </p:to>
                                    </p:set>
                                    <p:animEffect transition="in" filter="fade">
                                      <p:cBhvr>
                                        <p:cTn id="22" dur="1000"/>
                                        <p:tgtEl>
                                          <p:spTgt spid="84994"/>
                                        </p:tgtEl>
                                      </p:cBhvr>
                                    </p:animEffect>
                                    <p:anim calcmode="lin" valueType="num">
                                      <p:cBhvr>
                                        <p:cTn id="23" dur="1000" fill="hold"/>
                                        <p:tgtEl>
                                          <p:spTgt spid="84994"/>
                                        </p:tgtEl>
                                        <p:attrNameLst>
                                          <p:attrName>ppt_x</p:attrName>
                                        </p:attrNameLst>
                                      </p:cBhvr>
                                      <p:tavLst>
                                        <p:tav tm="0">
                                          <p:val>
                                            <p:strVal val="#ppt_x-.1"/>
                                          </p:val>
                                        </p:tav>
                                        <p:tav tm="100000">
                                          <p:val>
                                            <p:strVal val="#ppt_x"/>
                                          </p:val>
                                        </p:tav>
                                      </p:tavLst>
                                    </p:anim>
                                    <p:anim calcmode="lin" valueType="num">
                                      <p:cBhvr>
                                        <p:cTn id="24" dur="1000" fill="hold"/>
                                        <p:tgtEl>
                                          <p:spTgt spid="849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1 Imagen" descr="22.jpg"/>
          <p:cNvPicPr>
            <a:picLocks noChangeAspect="1"/>
          </p:cNvPicPr>
          <p:nvPr/>
        </p:nvPicPr>
        <p:blipFill>
          <a:blip r:embed="rId2"/>
          <a:stretch>
            <a:fillRect/>
          </a:stretch>
        </p:blipFill>
        <p:spPr bwMode="auto">
          <a:xfrm>
            <a:off x="0" y="0"/>
            <a:ext cx="9144000" cy="5143500"/>
          </a:xfrm>
          <a:prstGeom prst="rect">
            <a:avLst/>
          </a:prstGeom>
          <a:noFill/>
          <a:ln w="9525">
            <a:noFill/>
            <a:miter lim="800000"/>
            <a:headEnd/>
            <a:tailEnd/>
          </a:ln>
        </p:spPr>
      </p:pic>
      <p:pic>
        <p:nvPicPr>
          <p:cNvPr id="25602" name="1 Imagen" descr="22.jpg"/>
          <p:cNvPicPr>
            <a:picLocks noChangeAspect="1"/>
          </p:cNvPicPr>
          <p:nvPr/>
        </p:nvPicPr>
        <p:blipFill>
          <a:blip r:embed="rId2"/>
          <a:stretch>
            <a:fillRect/>
          </a:stretch>
        </p:blipFill>
        <p:spPr bwMode="auto">
          <a:xfrm>
            <a:off x="0" y="-308570"/>
            <a:ext cx="9144000" cy="5760640"/>
          </a:xfrm>
          <a:prstGeom prst="rect">
            <a:avLst/>
          </a:prstGeom>
          <a:noFill/>
          <a:ln w="9525">
            <a:noFill/>
            <a:miter lim="800000"/>
            <a:headEnd/>
            <a:tailEnd/>
          </a:ln>
        </p:spPr>
      </p:pic>
      <p:sp>
        <p:nvSpPr>
          <p:cNvPr id="97282" name="Rectangle 2"/>
          <p:cNvSpPr>
            <a:spLocks noChangeArrowheads="1"/>
          </p:cNvSpPr>
          <p:nvPr/>
        </p:nvSpPr>
        <p:spPr bwMode="auto">
          <a:xfrm>
            <a:off x="500034" y="3943171"/>
            <a:ext cx="8143932"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El videoclip de ese tema fue estrenado en 1993 como parte del disco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‘Pimpinela 92’, producido por Sony </a:t>
            </a:r>
            <a:r>
              <a:rPr kumimoji="0" lang="es-ES" b="1" i="0" u="none" strike="noStrike" cap="none" normalizeH="0" baseline="0" dirty="0" err="1"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Music</a:t>
            </a:r>
            <a:r>
              <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International, el clip mostraba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una fantasía de amor generada por una chica que trabajaba como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secretaria para un gran hombre de negocios, la heroína solitaria.</a:t>
            </a:r>
            <a:endParaRPr kumimoji="0" lang="es-ES" b="1" i="0" u="none" strike="noStrike" cap="none" normalizeH="0" baseline="0" dirty="0" smtClean="0">
              <a:ln>
                <a:noFill/>
              </a:ln>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arn(outHorizontal)">
                                      <p:cBhvr>
                                        <p:cTn id="7" dur="3000"/>
                                        <p:tgtEl>
                                          <p:spTgt spid="25602"/>
                                        </p:tgtEl>
                                      </p:cBhvr>
                                    </p:animEffect>
                                  </p:childTnLst>
                                </p:cTn>
                              </p:par>
                              <p:par>
                                <p:cTn id="8" presetID="23" presetClass="entr" presetSubtype="288" fill="hold" nodeType="withEffect">
                                  <p:stCondLst>
                                    <p:cond delay="0"/>
                                  </p:stCondLst>
                                  <p:childTnLst>
                                    <p:set>
                                      <p:cBhvr>
                                        <p:cTn id="9" dur="1" fill="hold">
                                          <p:stCondLst>
                                            <p:cond delay="0"/>
                                          </p:stCondLst>
                                        </p:cTn>
                                        <p:tgtEl>
                                          <p:spTgt spid="25602"/>
                                        </p:tgtEl>
                                        <p:attrNameLst>
                                          <p:attrName>style.visibility</p:attrName>
                                        </p:attrNameLst>
                                      </p:cBhvr>
                                      <p:to>
                                        <p:strVal val="visible"/>
                                      </p:to>
                                    </p:set>
                                    <p:anim calcmode="lin" valueType="num">
                                      <p:cBhvr>
                                        <p:cTn id="10" dur="3000" fill="hold"/>
                                        <p:tgtEl>
                                          <p:spTgt spid="25602"/>
                                        </p:tgtEl>
                                        <p:attrNameLst>
                                          <p:attrName>ppt_w</p:attrName>
                                        </p:attrNameLst>
                                      </p:cBhvr>
                                      <p:tavLst>
                                        <p:tav tm="0">
                                          <p:val>
                                            <p:strVal val="4/3*#ppt_w"/>
                                          </p:val>
                                        </p:tav>
                                        <p:tav tm="100000">
                                          <p:val>
                                            <p:strVal val="#ppt_w"/>
                                          </p:val>
                                        </p:tav>
                                      </p:tavLst>
                                    </p:anim>
                                    <p:anim calcmode="lin" valueType="num">
                                      <p:cBhvr>
                                        <p:cTn id="11" dur="3000" fill="hold"/>
                                        <p:tgtEl>
                                          <p:spTgt spid="25602"/>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97282"/>
                                        </p:tgtEl>
                                        <p:attrNameLst>
                                          <p:attrName>style.visibility</p:attrName>
                                        </p:attrNameLst>
                                      </p:cBhvr>
                                      <p:to>
                                        <p:strVal val="visible"/>
                                      </p:to>
                                    </p:set>
                                    <p:animEffect transition="in" filter="fade">
                                      <p:cBhvr>
                                        <p:cTn id="22" dur="1000"/>
                                        <p:tgtEl>
                                          <p:spTgt spid="97282"/>
                                        </p:tgtEl>
                                      </p:cBhvr>
                                    </p:animEffect>
                                    <p:anim calcmode="lin" valueType="num">
                                      <p:cBhvr>
                                        <p:cTn id="23" dur="1000" fill="hold"/>
                                        <p:tgtEl>
                                          <p:spTgt spid="97282"/>
                                        </p:tgtEl>
                                        <p:attrNameLst>
                                          <p:attrName>ppt_x</p:attrName>
                                        </p:attrNameLst>
                                      </p:cBhvr>
                                      <p:tavLst>
                                        <p:tav tm="0">
                                          <p:val>
                                            <p:strVal val="#ppt_x-.1"/>
                                          </p:val>
                                        </p:tav>
                                        <p:tav tm="100000">
                                          <p:val>
                                            <p:strVal val="#ppt_x"/>
                                          </p:val>
                                        </p:tav>
                                      </p:tavLst>
                                    </p:anim>
                                    <p:anim calcmode="lin" valueType="num">
                                      <p:cBhvr>
                                        <p:cTn id="24" dur="1000" fill="hold"/>
                                        <p:tgtEl>
                                          <p:spTgt spid="972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1 Imagen" descr="22.jpg"/>
          <p:cNvPicPr>
            <a:picLocks noChangeAspect="1"/>
          </p:cNvPicPr>
          <p:nvPr/>
        </p:nvPicPr>
        <p:blipFill>
          <a:blip r:embed="rId2"/>
          <a:stretch>
            <a:fillRect/>
          </a:stretch>
        </p:blipFill>
        <p:spPr bwMode="auto">
          <a:xfrm>
            <a:off x="0" y="-452586"/>
            <a:ext cx="9144000" cy="5976663"/>
          </a:xfrm>
          <a:prstGeom prst="rect">
            <a:avLst/>
          </a:prstGeom>
          <a:noFill/>
          <a:ln w="9525">
            <a:noFill/>
            <a:miter lim="800000"/>
            <a:headEnd/>
            <a:tailEnd/>
          </a:ln>
        </p:spPr>
      </p:pic>
      <p:sp>
        <p:nvSpPr>
          <p:cNvPr id="3" name="2 CuadroTexto"/>
          <p:cNvSpPr txBox="1"/>
          <p:nvPr/>
        </p:nvSpPr>
        <p:spPr>
          <a:xfrm>
            <a:off x="571473" y="4497169"/>
            <a:ext cx="7715273" cy="646331"/>
          </a:xfrm>
          <a:prstGeom prst="rect">
            <a:avLst/>
          </a:prstGeom>
          <a:noFill/>
        </p:spPr>
        <p:txBody>
          <a:bodyPr wrap="square">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Dana y Christopher con los dos primeros hijos que tuvo el actor con su primera esposa </a:t>
            </a:r>
            <a:r>
              <a:rPr lang="es-ES" b="1" dirty="0" err="1" smtClean="0">
                <a:effectLst>
                  <a:glow rad="101600">
                    <a:schemeClr val="accent2">
                      <a:satMod val="175000"/>
                      <a:alpha val="40000"/>
                    </a:schemeClr>
                  </a:glow>
                  <a:outerShdw blurRad="38100" dist="38100" dir="2700000" algn="tl">
                    <a:srgbClr val="000000">
                      <a:alpha val="43137"/>
                    </a:srgbClr>
                  </a:outerShdw>
                </a:effectLst>
              </a:rPr>
              <a:t>Gae</a:t>
            </a:r>
            <a:r>
              <a:rPr lang="es-ES" b="1" dirty="0" smtClean="0">
                <a:effectLst>
                  <a:glow rad="101600">
                    <a:schemeClr val="accent2">
                      <a:satMod val="175000"/>
                      <a:alpha val="40000"/>
                    </a:schemeClr>
                  </a:glow>
                  <a:outerShdw blurRad="38100" dist="38100" dir="2700000" algn="tl">
                    <a:srgbClr val="000000">
                      <a:alpha val="43137"/>
                    </a:srgbClr>
                  </a:outerShdw>
                </a:effectLst>
              </a:rPr>
              <a:t> </a:t>
            </a:r>
            <a:r>
              <a:rPr lang="es-ES" b="1" dirty="0" err="1" smtClean="0">
                <a:effectLst>
                  <a:glow rad="101600">
                    <a:schemeClr val="accent2">
                      <a:satMod val="175000"/>
                      <a:alpha val="40000"/>
                    </a:schemeClr>
                  </a:glow>
                  <a:outerShdw blurRad="38100" dist="38100" dir="2700000" algn="tl">
                    <a:srgbClr val="000000">
                      <a:alpha val="43137"/>
                    </a:srgbClr>
                  </a:outerShdw>
                </a:effectLst>
              </a:rPr>
              <a:t>Exton</a:t>
            </a:r>
            <a:r>
              <a:rPr lang="es-ES" b="1" dirty="0" smtClean="0">
                <a:effectLst>
                  <a:glow rad="101600">
                    <a:schemeClr val="accent2">
                      <a:satMod val="175000"/>
                      <a:alpha val="40000"/>
                    </a:schemeClr>
                  </a:glow>
                  <a:outerShdw blurRad="38100" dist="38100" dir="2700000" algn="tl">
                    <a:srgbClr val="000000">
                      <a:alpha val="43137"/>
                    </a:srgbClr>
                  </a:outerShdw>
                </a:effectLst>
              </a:rPr>
              <a:t>, </a:t>
            </a:r>
            <a:r>
              <a:rPr lang="es-ES" b="1" dirty="0" err="1" smtClean="0">
                <a:effectLst>
                  <a:glow rad="101600">
                    <a:schemeClr val="accent2">
                      <a:satMod val="175000"/>
                      <a:alpha val="40000"/>
                    </a:schemeClr>
                  </a:glow>
                  <a:outerShdw blurRad="38100" dist="38100" dir="2700000" algn="tl">
                    <a:srgbClr val="000000">
                      <a:alpha val="43137"/>
                    </a:srgbClr>
                  </a:outerShdw>
                </a:effectLst>
              </a:rPr>
              <a:t>Matthew</a:t>
            </a:r>
            <a:r>
              <a:rPr lang="es-ES" b="1" dirty="0" smtClean="0">
                <a:effectLst>
                  <a:glow rad="101600">
                    <a:schemeClr val="accent2">
                      <a:satMod val="175000"/>
                      <a:alpha val="40000"/>
                    </a:schemeClr>
                  </a:glow>
                  <a:outerShdw blurRad="38100" dist="38100" dir="2700000" algn="tl">
                    <a:srgbClr val="000000">
                      <a:alpha val="43137"/>
                    </a:srgbClr>
                  </a:outerShdw>
                </a:effectLst>
              </a:rPr>
              <a:t> y Alexandra </a:t>
            </a:r>
            <a:r>
              <a:rPr lang="es-ES" b="1" dirty="0" err="1" smtClean="0">
                <a:effectLst>
                  <a:glow rad="101600">
                    <a:schemeClr val="accent2">
                      <a:satMod val="175000"/>
                      <a:alpha val="40000"/>
                    </a:schemeClr>
                  </a:glow>
                  <a:outerShdw blurRad="38100" dist="38100" dir="2700000" algn="tl">
                    <a:srgbClr val="000000">
                      <a:alpha val="43137"/>
                    </a:srgbClr>
                  </a:outerShdw>
                </a:effectLst>
              </a:rPr>
              <a:t>Exton</a:t>
            </a:r>
            <a:r>
              <a:rPr lang="es-ES" b="1" dirty="0" smtClean="0">
                <a:effectLst>
                  <a:glow rad="101600">
                    <a:schemeClr val="accent2">
                      <a:satMod val="175000"/>
                      <a:alpha val="40000"/>
                    </a:schemeClr>
                  </a:glow>
                  <a:outerShdw blurRad="38100" dist="38100" dir="2700000" algn="tl">
                    <a:srgbClr val="000000">
                      <a:alpha val="43137"/>
                    </a:srgbClr>
                  </a:outerShdw>
                </a:effectLst>
              </a:rPr>
              <a:t> </a:t>
            </a:r>
            <a:r>
              <a:rPr lang="es-ES" b="1" dirty="0" err="1" smtClean="0">
                <a:effectLst>
                  <a:glow rad="101600">
                    <a:schemeClr val="accent2">
                      <a:satMod val="175000"/>
                      <a:alpha val="40000"/>
                    </a:schemeClr>
                  </a:glow>
                  <a:outerShdw blurRad="38100" dist="38100" dir="2700000" algn="tl">
                    <a:srgbClr val="000000">
                      <a:alpha val="43137"/>
                    </a:srgbClr>
                  </a:outerShdw>
                </a:effectLst>
              </a:rPr>
              <a:t>Reeve</a:t>
            </a:r>
            <a:r>
              <a:rPr lang="es-ES" b="1" dirty="0" smtClean="0">
                <a:effectLst>
                  <a:glow rad="101600">
                    <a:schemeClr val="accent2">
                      <a:satMod val="175000"/>
                      <a:alpha val="40000"/>
                    </a:schemeClr>
                  </a:glow>
                  <a:outerShdw blurRad="38100" dist="38100" dir="2700000" algn="tl">
                    <a:srgbClr val="000000">
                      <a:alpha val="43137"/>
                    </a:srgbClr>
                  </a:outerShdw>
                </a:effectLst>
              </a:rPr>
              <a:t>.</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arn(outVertical)">
                                      <p:cBhvr>
                                        <p:cTn id="7" dur="3000"/>
                                        <p:tgtEl>
                                          <p:spTgt spid="25602"/>
                                        </p:tgtEl>
                                      </p:cBhvr>
                                    </p:animEffect>
                                  </p:childTnLst>
                                </p:cTn>
                              </p:par>
                              <p:par>
                                <p:cTn id="8" presetID="23" presetClass="entr" presetSubtype="288" fill="hold" nodeType="withEffect">
                                  <p:stCondLst>
                                    <p:cond delay="0"/>
                                  </p:stCondLst>
                                  <p:childTnLst>
                                    <p:set>
                                      <p:cBhvr>
                                        <p:cTn id="9" dur="1" fill="hold">
                                          <p:stCondLst>
                                            <p:cond delay="0"/>
                                          </p:stCondLst>
                                        </p:cTn>
                                        <p:tgtEl>
                                          <p:spTgt spid="25602"/>
                                        </p:tgtEl>
                                        <p:attrNameLst>
                                          <p:attrName>style.visibility</p:attrName>
                                        </p:attrNameLst>
                                      </p:cBhvr>
                                      <p:to>
                                        <p:strVal val="visible"/>
                                      </p:to>
                                    </p:set>
                                    <p:anim calcmode="lin" valueType="num">
                                      <p:cBhvr>
                                        <p:cTn id="10" dur="3000" fill="hold"/>
                                        <p:tgtEl>
                                          <p:spTgt spid="25602"/>
                                        </p:tgtEl>
                                        <p:attrNameLst>
                                          <p:attrName>ppt_w</p:attrName>
                                        </p:attrNameLst>
                                      </p:cBhvr>
                                      <p:tavLst>
                                        <p:tav tm="0">
                                          <p:val>
                                            <p:strVal val="4/3*#ppt_w"/>
                                          </p:val>
                                        </p:tav>
                                        <p:tav tm="100000">
                                          <p:val>
                                            <p:strVal val="#ppt_w"/>
                                          </p:val>
                                        </p:tav>
                                      </p:tavLst>
                                    </p:anim>
                                    <p:anim calcmode="lin" valueType="num">
                                      <p:cBhvr>
                                        <p:cTn id="11" dur="3000" fill="hold"/>
                                        <p:tgtEl>
                                          <p:spTgt spid="25602"/>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1 Imagen" descr="28.jpg"/>
          <p:cNvPicPr>
            <a:picLocks noChangeAspect="1"/>
          </p:cNvPicPr>
          <p:nvPr/>
        </p:nvPicPr>
        <p:blipFill>
          <a:blip r:embed="rId2"/>
          <a:srcRect/>
          <a:stretch>
            <a:fillRect/>
          </a:stretch>
        </p:blipFill>
        <p:spPr bwMode="auto">
          <a:xfrm>
            <a:off x="2483768" y="0"/>
            <a:ext cx="4176464" cy="5143500"/>
          </a:xfrm>
          <a:prstGeom prst="rect">
            <a:avLst/>
          </a:prstGeom>
          <a:noFill/>
          <a:ln w="9525">
            <a:noFill/>
            <a:miter lim="800000"/>
            <a:headEnd/>
            <a:tailEnd/>
          </a:ln>
        </p:spPr>
      </p:pic>
      <p:sp>
        <p:nvSpPr>
          <p:cNvPr id="3" name="2 Rectángulo"/>
          <p:cNvSpPr/>
          <p:nvPr/>
        </p:nvSpPr>
        <p:spPr>
          <a:xfrm>
            <a:off x="0" y="0"/>
            <a:ext cx="2483768"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660232" y="0"/>
            <a:ext cx="2483768"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157162" y="1864519"/>
            <a:ext cx="2110581" cy="1994499"/>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804248" y="1800225"/>
            <a:ext cx="2115915" cy="1999540"/>
          </a:xfrm>
          <a:prstGeom prst="rect">
            <a:avLst/>
          </a:prstGeom>
          <a:noFill/>
          <a:ln w="9525">
            <a:noFill/>
            <a:miter lim="800000"/>
            <a:headEnd/>
            <a:tailEnd/>
          </a:ln>
        </p:spPr>
      </p:pic>
      <p:sp>
        <p:nvSpPr>
          <p:cNvPr id="8" name="7 CuadroTexto"/>
          <p:cNvSpPr txBox="1"/>
          <p:nvPr/>
        </p:nvSpPr>
        <p:spPr>
          <a:xfrm>
            <a:off x="785812" y="3867894"/>
            <a:ext cx="7572375"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Dana le encantaban los caballos y era aficionada a la equitación. Christopher era un dotado para los deportes y pronto se convirtió en un experto jinete. Era maravilloso verlo cabalgar con su metro noventa y tres y esa elegancia innata.</a:t>
            </a:r>
          </a:p>
        </p:txBody>
      </p:sp>
    </p:spTree>
  </p:cSld>
  <p:clrMapOvr>
    <a:masterClrMapping/>
  </p:clrMapOvr>
  <mc:AlternateContent xmlns:mc="http://schemas.openxmlformats.org/markup-compatibility/2006" xmlns:p14="http://schemas.microsoft.com/office/powerpoint/2010/main">
    <mc:Choice Requires="p14">
      <p:transition spd="slow" p14:dur="20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arn(outHorizontal)">
                                      <p:cBhvr>
                                        <p:cTn id="7" dur="3000"/>
                                        <p:tgtEl>
                                          <p:spTgt spid="31746"/>
                                        </p:tgtEl>
                                      </p:cBhvr>
                                    </p:animEffect>
                                  </p:childTnLst>
                                </p:cTn>
                              </p:par>
                              <p:par>
                                <p:cTn id="8" presetID="23" presetClass="entr" presetSubtype="272" fill="hold" nodeType="withEffect">
                                  <p:stCondLst>
                                    <p:cond delay="0"/>
                                  </p:stCondLst>
                                  <p:childTnLst>
                                    <p:set>
                                      <p:cBhvr>
                                        <p:cTn id="9" dur="1" fill="hold">
                                          <p:stCondLst>
                                            <p:cond delay="0"/>
                                          </p:stCondLst>
                                        </p:cTn>
                                        <p:tgtEl>
                                          <p:spTgt spid="31746"/>
                                        </p:tgtEl>
                                        <p:attrNameLst>
                                          <p:attrName>style.visibility</p:attrName>
                                        </p:attrNameLst>
                                      </p:cBhvr>
                                      <p:to>
                                        <p:strVal val="visible"/>
                                      </p:to>
                                    </p:set>
                                    <p:anim calcmode="lin" valueType="num">
                                      <p:cBhvr>
                                        <p:cTn id="10" dur="3000" fill="hold"/>
                                        <p:tgtEl>
                                          <p:spTgt spid="31746"/>
                                        </p:tgtEl>
                                        <p:attrNameLst>
                                          <p:attrName>ppt_w</p:attrName>
                                        </p:attrNameLst>
                                      </p:cBhvr>
                                      <p:tavLst>
                                        <p:tav tm="0">
                                          <p:val>
                                            <p:strVal val="2/3*#ppt_w"/>
                                          </p:val>
                                        </p:tav>
                                        <p:tav tm="100000">
                                          <p:val>
                                            <p:strVal val="#ppt_w"/>
                                          </p:val>
                                        </p:tav>
                                      </p:tavLst>
                                    </p:anim>
                                    <p:anim calcmode="lin" valueType="num">
                                      <p:cBhvr>
                                        <p:cTn id="11" dur="3000" fill="hold"/>
                                        <p:tgtEl>
                                          <p:spTgt spid="31746"/>
                                        </p:tgtEl>
                                        <p:attrNameLst>
                                          <p:attrName>ppt_h</p:attrName>
                                        </p:attrNameLst>
                                      </p:cBhvr>
                                      <p:tavLst>
                                        <p:tav tm="0">
                                          <p:val>
                                            <p:strVal val="2/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10"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1"/>
                                          </p:val>
                                        </p:tav>
                                        <p:tav tm="100000">
                                          <p:val>
                                            <p:strVal val="#ppt_x"/>
                                          </p:val>
                                        </p:tav>
                                      </p:tavLst>
                                    </p:anim>
                                    <p:anim calcmode="lin" valueType="num">
                                      <p:cBhvr>
                                        <p:cTn id="4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descr="33.jpg"/>
          <p:cNvPicPr>
            <a:picLocks noChangeAspect="1"/>
          </p:cNvPicPr>
          <p:nvPr/>
        </p:nvPicPr>
        <p:blipFill>
          <a:blip r:embed="rId2"/>
          <a:srcRect/>
          <a:stretch>
            <a:fillRect/>
          </a:stretch>
        </p:blipFill>
        <p:spPr bwMode="auto">
          <a:xfrm>
            <a:off x="2195736" y="0"/>
            <a:ext cx="4752528" cy="5143500"/>
          </a:xfrm>
          <a:prstGeom prst="rect">
            <a:avLst/>
          </a:prstGeom>
          <a:noFill/>
          <a:ln w="9525">
            <a:noFill/>
            <a:miter lim="800000"/>
            <a:headEnd/>
            <a:tailEnd/>
          </a:ln>
        </p:spPr>
      </p:pic>
      <p:sp>
        <p:nvSpPr>
          <p:cNvPr id="3" name="2 Rectángulo"/>
          <p:cNvSpPr/>
          <p:nvPr/>
        </p:nvSpPr>
        <p:spPr>
          <a:xfrm>
            <a:off x="0" y="0"/>
            <a:ext cx="2195736"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948264" y="0"/>
            <a:ext cx="2195736"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149224" y="1864520"/>
            <a:ext cx="1892385" cy="1787350"/>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7034107" y="1800224"/>
            <a:ext cx="1960668" cy="1851645"/>
          </a:xfrm>
          <a:prstGeom prst="rect">
            <a:avLst/>
          </a:prstGeom>
          <a:noFill/>
          <a:ln w="9525">
            <a:noFill/>
            <a:miter lim="800000"/>
            <a:headEnd/>
            <a:tailEnd/>
          </a:ln>
        </p:spPr>
      </p:pic>
      <p:sp>
        <p:nvSpPr>
          <p:cNvPr id="7" name="6 CuadroTexto"/>
          <p:cNvSpPr txBox="1"/>
          <p:nvPr/>
        </p:nvSpPr>
        <p:spPr>
          <a:xfrm>
            <a:off x="714376" y="4083918"/>
            <a:ext cx="7643813"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27 de mayo de 1995 parecía otro buen día.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participaría en un concurso de equitación de salto con obstáculos en Virginia. Era una tarde primaveral.</a:t>
            </a:r>
          </a:p>
        </p:txBody>
      </p:sp>
      <p:sp>
        <p:nvSpPr>
          <p:cNvPr id="8" name="7 CuadroTexto"/>
          <p:cNvSpPr txBox="1"/>
          <p:nvPr/>
        </p:nvSpPr>
        <p:spPr>
          <a:xfrm>
            <a:off x="2428875" y="2828925"/>
            <a:ext cx="4104009" cy="461665"/>
          </a:xfrm>
          <a:prstGeom prst="rect">
            <a:avLst/>
          </a:prstGeom>
          <a:noFill/>
        </p:spPr>
        <p:txBody>
          <a:bodyPr wrap="none">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Buck</a:t>
            </a: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el caballo de </a:t>
            </a: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Reeve</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arn(inVertical)">
                                      <p:cBhvr>
                                        <p:cTn id="7" dur="3000"/>
                                        <p:tgtEl>
                                          <p:spTgt spid="36866"/>
                                        </p:tgtEl>
                                      </p:cBhvr>
                                    </p:animEffect>
                                  </p:childTnLst>
                                </p:cTn>
                              </p:par>
                              <p:par>
                                <p:cTn id="8" presetID="23" presetClass="entr" presetSubtype="272" fill="hold" nodeType="withEffect">
                                  <p:stCondLst>
                                    <p:cond delay="0"/>
                                  </p:stCondLst>
                                  <p:childTnLst>
                                    <p:set>
                                      <p:cBhvr>
                                        <p:cTn id="9" dur="1" fill="hold">
                                          <p:stCondLst>
                                            <p:cond delay="0"/>
                                          </p:stCondLst>
                                        </p:cTn>
                                        <p:tgtEl>
                                          <p:spTgt spid="36866"/>
                                        </p:tgtEl>
                                        <p:attrNameLst>
                                          <p:attrName>style.visibility</p:attrName>
                                        </p:attrNameLst>
                                      </p:cBhvr>
                                      <p:to>
                                        <p:strVal val="visible"/>
                                      </p:to>
                                    </p:set>
                                    <p:anim calcmode="lin" valueType="num">
                                      <p:cBhvr>
                                        <p:cTn id="10" dur="3000" fill="hold"/>
                                        <p:tgtEl>
                                          <p:spTgt spid="36866"/>
                                        </p:tgtEl>
                                        <p:attrNameLst>
                                          <p:attrName>ppt_w</p:attrName>
                                        </p:attrNameLst>
                                      </p:cBhvr>
                                      <p:tavLst>
                                        <p:tav tm="0">
                                          <p:val>
                                            <p:strVal val="2/3*#ppt_w"/>
                                          </p:val>
                                        </p:tav>
                                        <p:tav tm="100000">
                                          <p:val>
                                            <p:strVal val="#ppt_w"/>
                                          </p:val>
                                        </p:tav>
                                      </p:tavLst>
                                    </p:anim>
                                    <p:anim calcmode="lin" valueType="num">
                                      <p:cBhvr>
                                        <p:cTn id="11" dur="3000" fill="hold"/>
                                        <p:tgtEl>
                                          <p:spTgt spid="36866"/>
                                        </p:tgtEl>
                                        <p:attrNameLst>
                                          <p:attrName>ppt_h</p:attrName>
                                        </p:attrNameLst>
                                      </p:cBhvr>
                                      <p:tavLst>
                                        <p:tav tm="0">
                                          <p:val>
                                            <p:strVal val="2/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49" presetClass="entr" presetSubtype="0" decel="10000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anim calcmode="lin" valueType="num">
                                      <p:cBhvr>
                                        <p:cTn id="26" dur="2000" fill="hold"/>
                                        <p:tgtEl>
                                          <p:spTgt spid="6"/>
                                        </p:tgtEl>
                                        <p:attrNameLst>
                                          <p:attrName>style.rotation</p:attrName>
                                        </p:attrNameLst>
                                      </p:cBhvr>
                                      <p:tavLst>
                                        <p:tav tm="0">
                                          <p:val>
                                            <p:fltVal val="360"/>
                                          </p:val>
                                        </p:tav>
                                        <p:tav tm="100000">
                                          <p:val>
                                            <p:fltVal val="0"/>
                                          </p:val>
                                        </p:tav>
                                      </p:tavLst>
                                    </p:anim>
                                    <p:animEffect transition="in" filter="fade">
                                      <p:cBhvr>
                                        <p:cTn id="27" dur="2000"/>
                                        <p:tgtEl>
                                          <p:spTgt spid="6"/>
                                        </p:tgtEl>
                                      </p:cBhvr>
                                    </p:animEffect>
                                  </p:childTnLst>
                                </p:cTn>
                              </p:par>
                              <p:par>
                                <p:cTn id="28" presetID="2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3000"/>
                            </p:stCondLst>
                            <p:childTnLst>
                              <p:par>
                                <p:cTn id="33" presetID="23" presetClass="entr" presetSubtype="16"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fltVal val="0"/>
                                          </p:val>
                                        </p:tav>
                                        <p:tav tm="100000">
                                          <p:val>
                                            <p:strVal val="#ppt_h"/>
                                          </p:val>
                                        </p:tav>
                                      </p:tavLst>
                                    </p:anim>
                                  </p:childTnLst>
                                </p:cTn>
                              </p:par>
                            </p:childTnLst>
                          </p:cTn>
                        </p:par>
                        <p:par>
                          <p:cTn id="37" fill="hold" nodeType="afterGroup">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1 Imagen" descr="37.jpg"/>
          <p:cNvPicPr>
            <a:picLocks noChangeAspect="1"/>
          </p:cNvPicPr>
          <p:nvPr/>
        </p:nvPicPr>
        <p:blipFill>
          <a:blip r:embed="rId2"/>
          <a:srcRect/>
          <a:stretch>
            <a:fillRect/>
          </a:stretch>
        </p:blipFill>
        <p:spPr bwMode="auto">
          <a:xfrm>
            <a:off x="2627785" y="0"/>
            <a:ext cx="3816424" cy="5143500"/>
          </a:xfrm>
          <a:prstGeom prst="rect">
            <a:avLst/>
          </a:prstGeom>
          <a:noFill/>
          <a:ln w="9525">
            <a:noFill/>
            <a:miter lim="800000"/>
            <a:headEnd/>
            <a:tailEnd/>
          </a:ln>
        </p:spPr>
      </p:pic>
      <p:sp>
        <p:nvSpPr>
          <p:cNvPr id="3" name="2 Rectángulo"/>
          <p:cNvSpPr/>
          <p:nvPr/>
        </p:nvSpPr>
        <p:spPr>
          <a:xfrm>
            <a:off x="1" y="0"/>
            <a:ext cx="2627784"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444209" y="0"/>
            <a:ext cx="2699791"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160338" y="1864520"/>
            <a:ext cx="2348840" cy="2219398"/>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588224" y="1707654"/>
            <a:ext cx="2353643" cy="2225429"/>
          </a:xfrm>
          <a:prstGeom prst="rect">
            <a:avLst/>
          </a:prstGeom>
          <a:noFill/>
          <a:ln w="9525">
            <a:noFill/>
            <a:miter lim="800000"/>
            <a:headEnd/>
            <a:tailEnd/>
          </a:ln>
        </p:spPr>
      </p:pic>
      <p:sp>
        <p:nvSpPr>
          <p:cNvPr id="7" name="6 CuadroTexto"/>
          <p:cNvSpPr txBox="1"/>
          <p:nvPr/>
        </p:nvSpPr>
        <p:spPr>
          <a:xfrm>
            <a:off x="1000125" y="4371950"/>
            <a:ext cx="6929438"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actor montó a </a:t>
            </a:r>
            <a:r>
              <a:rPr lang="es-ES" b="1" dirty="0" err="1">
                <a:effectLst>
                  <a:glow rad="101600">
                    <a:schemeClr val="accent2">
                      <a:satMod val="175000"/>
                      <a:alpha val="40000"/>
                    </a:schemeClr>
                  </a:glow>
                  <a:outerShdw blurRad="38100" dist="38100" dir="2700000" algn="tl">
                    <a:srgbClr val="000000">
                      <a:alpha val="43137"/>
                    </a:srgbClr>
                  </a:outerShdw>
                </a:effectLst>
              </a:rPr>
              <a:t>Buck</a:t>
            </a:r>
            <a:r>
              <a:rPr lang="es-ES" b="1" dirty="0">
                <a:effectLst>
                  <a:glow rad="101600">
                    <a:schemeClr val="accent2">
                      <a:satMod val="175000"/>
                      <a:alpha val="40000"/>
                    </a:schemeClr>
                  </a:glow>
                  <a:outerShdw blurRad="38100" dist="38100" dir="2700000" algn="tl">
                    <a:srgbClr val="000000">
                      <a:alpha val="43137"/>
                    </a:srgbClr>
                  </a:outerShdw>
                </a:effectLst>
              </a:rPr>
              <a:t>, apodo con el que bautizó a su caballo purasangre y que significa dólar.</a:t>
            </a:r>
          </a:p>
        </p:txBody>
      </p:sp>
    </p:spTree>
  </p:cSld>
  <p:clrMapOvr>
    <a:masterClrMapping/>
  </p:clrMapOvr>
  <mc:AlternateContent xmlns:mc="http://schemas.openxmlformats.org/markup-compatibility/2006" xmlns:p14="http://schemas.microsoft.com/office/powerpoint/2010/main">
    <mc:Choice Requires="p14">
      <p:transition spd="slow" p14:dur="2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barn(outVertical)">
                                      <p:cBhvr>
                                        <p:cTn id="7" dur="3000"/>
                                        <p:tgtEl>
                                          <p:spTgt spid="40962"/>
                                        </p:tgtEl>
                                      </p:cBhvr>
                                    </p:animEffect>
                                  </p:childTnLst>
                                </p:cTn>
                              </p:par>
                              <p:par>
                                <p:cTn id="8" presetID="23" presetClass="entr" presetSubtype="272" fill="hold" nodeType="withEffect">
                                  <p:stCondLst>
                                    <p:cond delay="0"/>
                                  </p:stCondLst>
                                  <p:childTnLst>
                                    <p:set>
                                      <p:cBhvr>
                                        <p:cTn id="9" dur="1" fill="hold">
                                          <p:stCondLst>
                                            <p:cond delay="0"/>
                                          </p:stCondLst>
                                        </p:cTn>
                                        <p:tgtEl>
                                          <p:spTgt spid="40962"/>
                                        </p:tgtEl>
                                        <p:attrNameLst>
                                          <p:attrName>style.visibility</p:attrName>
                                        </p:attrNameLst>
                                      </p:cBhvr>
                                      <p:to>
                                        <p:strVal val="visible"/>
                                      </p:to>
                                    </p:set>
                                    <p:anim calcmode="lin" valueType="num">
                                      <p:cBhvr>
                                        <p:cTn id="10" dur="3000" fill="hold"/>
                                        <p:tgtEl>
                                          <p:spTgt spid="40962"/>
                                        </p:tgtEl>
                                        <p:attrNameLst>
                                          <p:attrName>ppt_w</p:attrName>
                                        </p:attrNameLst>
                                      </p:cBhvr>
                                      <p:tavLst>
                                        <p:tav tm="0">
                                          <p:val>
                                            <p:strVal val="2/3*#ppt_w"/>
                                          </p:val>
                                        </p:tav>
                                        <p:tav tm="100000">
                                          <p:val>
                                            <p:strVal val="#ppt_w"/>
                                          </p:val>
                                        </p:tav>
                                      </p:tavLst>
                                    </p:anim>
                                    <p:anim calcmode="lin" valueType="num">
                                      <p:cBhvr>
                                        <p:cTn id="11" dur="3000" fill="hold"/>
                                        <p:tgtEl>
                                          <p:spTgt spid="40962"/>
                                        </p:tgtEl>
                                        <p:attrNameLst>
                                          <p:attrName>ppt_h</p:attrName>
                                        </p:attrNameLst>
                                      </p:cBhvr>
                                      <p:tavLst>
                                        <p:tav tm="0">
                                          <p:val>
                                            <p:strVal val="2/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49" presetClass="entr" presetSubtype="0" decel="10000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anim calcmode="lin" valueType="num">
                                      <p:cBhvr>
                                        <p:cTn id="26" dur="2000" fill="hold"/>
                                        <p:tgtEl>
                                          <p:spTgt spid="6"/>
                                        </p:tgtEl>
                                        <p:attrNameLst>
                                          <p:attrName>style.rotation</p:attrName>
                                        </p:attrNameLst>
                                      </p:cBhvr>
                                      <p:tavLst>
                                        <p:tav tm="0">
                                          <p:val>
                                            <p:fltVal val="360"/>
                                          </p:val>
                                        </p:tav>
                                        <p:tav tm="100000">
                                          <p:val>
                                            <p:fltVal val="0"/>
                                          </p:val>
                                        </p:tav>
                                      </p:tavLst>
                                    </p:anim>
                                    <p:animEffect transition="in" filter="fade">
                                      <p:cBhvr>
                                        <p:cTn id="27" dur="2000"/>
                                        <p:tgtEl>
                                          <p:spTgt spid="6"/>
                                        </p:tgtEl>
                                      </p:cBhvr>
                                    </p:animEffect>
                                  </p:childTnLst>
                                </p:cTn>
                              </p:par>
                              <p:par>
                                <p:cTn id="28" presetID="2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descr="35.jpg"/>
          <p:cNvPicPr>
            <a:picLocks noChangeAspect="1"/>
          </p:cNvPicPr>
          <p:nvPr/>
        </p:nvPicPr>
        <p:blipFill>
          <a:blip r:embed="rId2"/>
          <a:srcRect/>
          <a:stretch>
            <a:fillRect/>
          </a:stretch>
        </p:blipFill>
        <p:spPr bwMode="auto">
          <a:xfrm>
            <a:off x="2627783" y="0"/>
            <a:ext cx="3888433" cy="5143500"/>
          </a:xfrm>
          <a:prstGeom prst="rect">
            <a:avLst/>
          </a:prstGeom>
          <a:noFill/>
          <a:ln w="9525">
            <a:noFill/>
            <a:miter lim="800000"/>
            <a:headEnd/>
            <a:tailEnd/>
          </a:ln>
        </p:spPr>
      </p:pic>
      <p:sp>
        <p:nvSpPr>
          <p:cNvPr id="3" name="2 Rectángulo"/>
          <p:cNvSpPr/>
          <p:nvPr/>
        </p:nvSpPr>
        <p:spPr>
          <a:xfrm>
            <a:off x="1" y="0"/>
            <a:ext cx="2627782"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516216" y="0"/>
            <a:ext cx="2627785"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157164" y="1864519"/>
            <a:ext cx="2254596" cy="2132063"/>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738253" y="1800225"/>
            <a:ext cx="2188261" cy="2067669"/>
          </a:xfrm>
          <a:prstGeom prst="rect">
            <a:avLst/>
          </a:prstGeom>
          <a:noFill/>
          <a:ln w="9525">
            <a:noFill/>
            <a:miter lim="800000"/>
            <a:headEnd/>
            <a:tailEnd/>
          </a:ln>
        </p:spPr>
      </p:pic>
      <p:sp>
        <p:nvSpPr>
          <p:cNvPr id="7" name="6 CuadroTexto"/>
          <p:cNvSpPr txBox="1"/>
          <p:nvPr/>
        </p:nvSpPr>
        <p:spPr>
          <a:xfrm>
            <a:off x="857251" y="4436269"/>
            <a:ext cx="7072313"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disponía a realizar un salto de triple barra cuando el animal se detuvo en seco.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cayó de cabeza.</a:t>
            </a:r>
          </a:p>
        </p:txBody>
      </p:sp>
    </p:spTree>
  </p:cSld>
  <p:clrMapOvr>
    <a:masterClrMapping/>
  </p:clrMapOvr>
  <mc:AlternateContent xmlns:mc="http://schemas.openxmlformats.org/markup-compatibility/2006" xmlns:p14="http://schemas.microsoft.com/office/powerpoint/2010/main">
    <mc:Choice Requires="p14">
      <p:transition spd="slow" p14:dur="2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barn(outHorizontal)">
                                      <p:cBhvr>
                                        <p:cTn id="7" dur="3000"/>
                                        <p:tgtEl>
                                          <p:spTgt spid="38914"/>
                                        </p:tgtEl>
                                      </p:cBhvr>
                                    </p:animEffect>
                                  </p:childTnLst>
                                </p:cTn>
                              </p:par>
                              <p:par>
                                <p:cTn id="8" presetID="23" presetClass="entr" presetSubtype="272" fill="hold" nodeType="withEffect">
                                  <p:stCondLst>
                                    <p:cond delay="0"/>
                                  </p:stCondLst>
                                  <p:childTnLst>
                                    <p:set>
                                      <p:cBhvr>
                                        <p:cTn id="9" dur="1" fill="hold">
                                          <p:stCondLst>
                                            <p:cond delay="0"/>
                                          </p:stCondLst>
                                        </p:cTn>
                                        <p:tgtEl>
                                          <p:spTgt spid="38914"/>
                                        </p:tgtEl>
                                        <p:attrNameLst>
                                          <p:attrName>style.visibility</p:attrName>
                                        </p:attrNameLst>
                                      </p:cBhvr>
                                      <p:to>
                                        <p:strVal val="visible"/>
                                      </p:to>
                                    </p:set>
                                    <p:anim calcmode="lin" valueType="num">
                                      <p:cBhvr>
                                        <p:cTn id="10" dur="3000" fill="hold"/>
                                        <p:tgtEl>
                                          <p:spTgt spid="38914"/>
                                        </p:tgtEl>
                                        <p:attrNameLst>
                                          <p:attrName>ppt_w</p:attrName>
                                        </p:attrNameLst>
                                      </p:cBhvr>
                                      <p:tavLst>
                                        <p:tav tm="0">
                                          <p:val>
                                            <p:strVal val="2/3*#ppt_w"/>
                                          </p:val>
                                        </p:tav>
                                        <p:tav tm="100000">
                                          <p:val>
                                            <p:strVal val="#ppt_w"/>
                                          </p:val>
                                        </p:tav>
                                      </p:tavLst>
                                    </p:anim>
                                    <p:anim calcmode="lin" valueType="num">
                                      <p:cBhvr>
                                        <p:cTn id="11" dur="3000" fill="hold"/>
                                        <p:tgtEl>
                                          <p:spTgt spid="38914"/>
                                        </p:tgtEl>
                                        <p:attrNameLst>
                                          <p:attrName>ppt_h</p:attrName>
                                        </p:attrNameLst>
                                      </p:cBhvr>
                                      <p:tavLst>
                                        <p:tav tm="0">
                                          <p:val>
                                            <p:strVal val="2/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10"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38.jpg"/>
          <p:cNvPicPr>
            <a:picLocks noChangeAspect="1"/>
          </p:cNvPicPr>
          <p:nvPr/>
        </p:nvPicPr>
        <p:blipFill>
          <a:blip r:embed="rId2"/>
          <a:srcRect/>
          <a:stretch>
            <a:fillRect/>
          </a:stretch>
        </p:blipFill>
        <p:spPr bwMode="auto">
          <a:xfrm>
            <a:off x="1403648" y="0"/>
            <a:ext cx="6336704" cy="5143500"/>
          </a:xfrm>
          <a:prstGeom prst="rect">
            <a:avLst/>
          </a:prstGeom>
          <a:noFill/>
          <a:ln w="9525">
            <a:noFill/>
            <a:miter lim="800000"/>
            <a:headEnd/>
            <a:tailEnd/>
          </a:ln>
        </p:spPr>
      </p:pic>
      <p:sp>
        <p:nvSpPr>
          <p:cNvPr id="3" name="2 Rectángulo"/>
          <p:cNvSpPr/>
          <p:nvPr/>
        </p:nvSpPr>
        <p:spPr>
          <a:xfrm>
            <a:off x="0" y="0"/>
            <a:ext cx="1403648"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7740352" y="0"/>
            <a:ext cx="1403648"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0" y="2250282"/>
            <a:ext cx="1403648" cy="1325326"/>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7741356" y="2250282"/>
            <a:ext cx="1402646" cy="1325326"/>
          </a:xfrm>
          <a:prstGeom prst="rect">
            <a:avLst/>
          </a:prstGeom>
          <a:noFill/>
          <a:ln w="9525">
            <a:noFill/>
            <a:miter lim="800000"/>
            <a:headEnd/>
            <a:tailEnd/>
          </a:ln>
        </p:spPr>
      </p:pic>
      <p:sp>
        <p:nvSpPr>
          <p:cNvPr id="7" name="6 CuadroTexto"/>
          <p:cNvSpPr txBox="1"/>
          <p:nvPr/>
        </p:nvSpPr>
        <p:spPr>
          <a:xfrm>
            <a:off x="642938" y="4083918"/>
            <a:ext cx="7429500"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caída provocó la fractura de las dos primeras vértebras cervicales. Como si fuera un chiste maldito del destino, si hubiera caído un centímetro más a la izquierda habría muerto en el acto.</a:t>
            </a:r>
          </a:p>
        </p:txBody>
      </p:sp>
    </p:spTree>
  </p:cSld>
  <p:clrMapOvr>
    <a:masterClrMapping/>
  </p:clrMapOvr>
  <mc:AlternateContent xmlns:mc="http://schemas.openxmlformats.org/markup-compatibility/2006" xmlns:p14="http://schemas.microsoft.com/office/powerpoint/2010/main">
    <mc:Choice Requires="p14">
      <p:transition spd="slow" p14:dur="2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arn(outHorizontal)">
                                      <p:cBhvr>
                                        <p:cTn id="7" dur="3000"/>
                                        <p:tgtEl>
                                          <p:spTgt spid="41986"/>
                                        </p:tgtEl>
                                      </p:cBhvr>
                                    </p:animEffect>
                                  </p:childTnLst>
                                </p:cTn>
                              </p:par>
                              <p:par>
                                <p:cTn id="8" presetID="23" presetClass="entr" presetSubtype="288" fill="hold" nodeType="withEffect">
                                  <p:stCondLst>
                                    <p:cond delay="0"/>
                                  </p:stCondLst>
                                  <p:childTnLst>
                                    <p:set>
                                      <p:cBhvr>
                                        <p:cTn id="9" dur="1" fill="hold">
                                          <p:stCondLst>
                                            <p:cond delay="0"/>
                                          </p:stCondLst>
                                        </p:cTn>
                                        <p:tgtEl>
                                          <p:spTgt spid="41986"/>
                                        </p:tgtEl>
                                        <p:attrNameLst>
                                          <p:attrName>style.visibility</p:attrName>
                                        </p:attrNameLst>
                                      </p:cBhvr>
                                      <p:to>
                                        <p:strVal val="visible"/>
                                      </p:to>
                                    </p:set>
                                    <p:anim calcmode="lin" valueType="num">
                                      <p:cBhvr>
                                        <p:cTn id="10" dur="3000" fill="hold"/>
                                        <p:tgtEl>
                                          <p:spTgt spid="41986"/>
                                        </p:tgtEl>
                                        <p:attrNameLst>
                                          <p:attrName>ppt_w</p:attrName>
                                        </p:attrNameLst>
                                      </p:cBhvr>
                                      <p:tavLst>
                                        <p:tav tm="0">
                                          <p:val>
                                            <p:strVal val="4/3*#ppt_w"/>
                                          </p:val>
                                        </p:tav>
                                        <p:tav tm="100000">
                                          <p:val>
                                            <p:strVal val="#ppt_w"/>
                                          </p:val>
                                        </p:tav>
                                      </p:tavLst>
                                    </p:anim>
                                    <p:anim calcmode="lin" valueType="num">
                                      <p:cBhvr>
                                        <p:cTn id="11" dur="3000" fill="hold"/>
                                        <p:tgtEl>
                                          <p:spTgt spid="41986"/>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10"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descr="39.jpg"/>
          <p:cNvPicPr>
            <a:picLocks noChangeAspect="1"/>
          </p:cNvPicPr>
          <p:nvPr/>
        </p:nvPicPr>
        <p:blipFill>
          <a:blip r:embed="rId2"/>
          <a:srcRect/>
          <a:stretch>
            <a:fillRect/>
          </a:stretch>
        </p:blipFill>
        <p:spPr bwMode="auto">
          <a:xfrm>
            <a:off x="0" y="-164554"/>
            <a:ext cx="9144000" cy="5544616"/>
          </a:xfrm>
          <a:prstGeom prst="rect">
            <a:avLst/>
          </a:prstGeom>
          <a:noFill/>
          <a:ln w="9525">
            <a:noFill/>
            <a:miter lim="800000"/>
            <a:headEnd/>
            <a:tailEnd/>
          </a:ln>
        </p:spPr>
      </p:pic>
      <p:sp>
        <p:nvSpPr>
          <p:cNvPr id="3" name="2 CuadroTexto"/>
          <p:cNvSpPr txBox="1"/>
          <p:nvPr/>
        </p:nvSpPr>
        <p:spPr>
          <a:xfrm>
            <a:off x="571501" y="4220170"/>
            <a:ext cx="8143875"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Quedó tetrapléjico y conectado a un respirador artificial. Los médicos intentaban decirle de la mejor manera lo peor: era imposible que pudiera recuperar el movimiento.</a:t>
            </a:r>
          </a:p>
        </p:txBody>
      </p:sp>
    </p:spTree>
  </p:cSld>
  <p:clrMapOvr>
    <a:masterClrMapping/>
  </p:clrMapOvr>
  <mc:AlternateContent xmlns:mc="http://schemas.openxmlformats.org/markup-compatibility/2006" xmlns:p14="http://schemas.microsoft.com/office/powerpoint/2010/main">
    <mc:Choice Requires="p14">
      <p:transition spd="slow" p14:dur="2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barn(outVertical)">
                                      <p:cBhvr>
                                        <p:cTn id="7" dur="3000"/>
                                        <p:tgtEl>
                                          <p:spTgt spid="43010"/>
                                        </p:tgtEl>
                                      </p:cBhvr>
                                    </p:animEffect>
                                  </p:childTnLst>
                                </p:cTn>
                              </p:par>
                              <p:par>
                                <p:cTn id="8" presetID="23" presetClass="entr" presetSubtype="288" fill="hold" nodeType="withEffect">
                                  <p:stCondLst>
                                    <p:cond delay="0"/>
                                  </p:stCondLst>
                                  <p:childTnLst>
                                    <p:set>
                                      <p:cBhvr>
                                        <p:cTn id="9" dur="1" fill="hold">
                                          <p:stCondLst>
                                            <p:cond delay="0"/>
                                          </p:stCondLst>
                                        </p:cTn>
                                        <p:tgtEl>
                                          <p:spTgt spid="43010"/>
                                        </p:tgtEl>
                                        <p:attrNameLst>
                                          <p:attrName>style.visibility</p:attrName>
                                        </p:attrNameLst>
                                      </p:cBhvr>
                                      <p:to>
                                        <p:strVal val="visible"/>
                                      </p:to>
                                    </p:set>
                                    <p:anim calcmode="lin" valueType="num">
                                      <p:cBhvr>
                                        <p:cTn id="10" dur="3000" fill="hold"/>
                                        <p:tgtEl>
                                          <p:spTgt spid="43010"/>
                                        </p:tgtEl>
                                        <p:attrNameLst>
                                          <p:attrName>ppt_w</p:attrName>
                                        </p:attrNameLst>
                                      </p:cBhvr>
                                      <p:tavLst>
                                        <p:tav tm="0">
                                          <p:val>
                                            <p:strVal val="4/3*#ppt_w"/>
                                          </p:val>
                                        </p:tav>
                                        <p:tav tm="100000">
                                          <p:val>
                                            <p:strVal val="#ppt_w"/>
                                          </p:val>
                                        </p:tav>
                                      </p:tavLst>
                                    </p:anim>
                                    <p:anim calcmode="lin" valueType="num">
                                      <p:cBhvr>
                                        <p:cTn id="11" dur="3000" fill="hold"/>
                                        <p:tgtEl>
                                          <p:spTgt spid="43010"/>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1 Imagen" descr="40.jpg"/>
          <p:cNvPicPr>
            <a:picLocks noChangeAspect="1"/>
          </p:cNvPicPr>
          <p:nvPr/>
        </p:nvPicPr>
        <p:blipFill>
          <a:blip r:embed="rId2"/>
          <a:srcRect/>
          <a:stretch>
            <a:fillRect/>
          </a:stretch>
        </p:blipFill>
        <p:spPr bwMode="auto">
          <a:xfrm>
            <a:off x="2339752" y="-257175"/>
            <a:ext cx="4464496" cy="5722144"/>
          </a:xfrm>
          <a:prstGeom prst="rect">
            <a:avLst/>
          </a:prstGeom>
          <a:noFill/>
          <a:ln w="9525">
            <a:noFill/>
            <a:miter lim="800000"/>
            <a:headEnd/>
            <a:tailEnd/>
          </a:ln>
        </p:spPr>
      </p:pic>
      <p:sp>
        <p:nvSpPr>
          <p:cNvPr id="3" name="2 Rectángulo"/>
          <p:cNvSpPr/>
          <p:nvPr/>
        </p:nvSpPr>
        <p:spPr>
          <a:xfrm>
            <a:off x="0" y="0"/>
            <a:ext cx="2339752"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804248" y="0"/>
            <a:ext cx="2339753"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965601" y="1800224"/>
            <a:ext cx="2035524" cy="1923653"/>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80964" y="1864519"/>
            <a:ext cx="2121544" cy="2003375"/>
          </a:xfrm>
          <a:prstGeom prst="rect">
            <a:avLst/>
          </a:prstGeom>
          <a:noFill/>
          <a:ln w="9525">
            <a:noFill/>
            <a:miter lim="800000"/>
            <a:headEnd/>
            <a:tailEnd/>
          </a:ln>
        </p:spPr>
      </p:pic>
      <p:sp>
        <p:nvSpPr>
          <p:cNvPr id="7" name="6 CuadroTexto"/>
          <p:cNvSpPr txBox="1"/>
          <p:nvPr/>
        </p:nvSpPr>
        <p:spPr>
          <a:xfrm>
            <a:off x="575444" y="4299942"/>
            <a:ext cx="8001000" cy="646331"/>
          </a:xfrm>
          <a:prstGeom prst="rect">
            <a:avLst/>
          </a:prstGeom>
          <a:noFill/>
        </p:spPr>
        <p:txBody>
          <a:bodyPr>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Le </a:t>
            </a:r>
            <a:r>
              <a:rPr lang="es-ES" b="1" dirty="0">
                <a:effectLst>
                  <a:glow rad="101600">
                    <a:schemeClr val="accent2">
                      <a:satMod val="175000"/>
                      <a:alpha val="40000"/>
                    </a:schemeClr>
                  </a:glow>
                  <a:outerShdw blurRad="38100" dist="38100" dir="2700000" algn="tl">
                    <a:srgbClr val="000000">
                      <a:alpha val="43137"/>
                    </a:srgbClr>
                  </a:outerShdw>
                </a:effectLst>
              </a:rPr>
              <a:t>sometieron a una cirugía que le permitió asentir y mover la cabeza pero sin poder devolverle un mínimo movimiento del cuello para abajo.</a:t>
            </a:r>
          </a:p>
        </p:txBody>
      </p:sp>
    </p:spTree>
  </p:cSld>
  <p:clrMapOvr>
    <a:masterClrMapping/>
  </p:clrMapOvr>
  <mc:AlternateContent xmlns:mc="http://schemas.openxmlformats.org/markup-compatibility/2006" xmlns:p14="http://schemas.microsoft.com/office/powerpoint/2010/main">
    <mc:Choice Requires="p14">
      <p:transition spd="slow" p14:dur="2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arn(outVertical)">
                                      <p:cBhvr>
                                        <p:cTn id="7" dur="3000"/>
                                        <p:tgtEl>
                                          <p:spTgt spid="44034"/>
                                        </p:tgtEl>
                                      </p:cBhvr>
                                    </p:animEffect>
                                  </p:childTnLst>
                                </p:cTn>
                              </p:par>
                              <p:par>
                                <p:cTn id="8" presetID="23" presetClass="entr" presetSubtype="288" fill="hold" nodeType="withEffect">
                                  <p:stCondLst>
                                    <p:cond delay="0"/>
                                  </p:stCondLst>
                                  <p:childTnLst>
                                    <p:set>
                                      <p:cBhvr>
                                        <p:cTn id="9" dur="1" fill="hold">
                                          <p:stCondLst>
                                            <p:cond delay="0"/>
                                          </p:stCondLst>
                                        </p:cTn>
                                        <p:tgtEl>
                                          <p:spTgt spid="44034"/>
                                        </p:tgtEl>
                                        <p:attrNameLst>
                                          <p:attrName>style.visibility</p:attrName>
                                        </p:attrNameLst>
                                      </p:cBhvr>
                                      <p:to>
                                        <p:strVal val="visible"/>
                                      </p:to>
                                    </p:set>
                                    <p:anim calcmode="lin" valueType="num">
                                      <p:cBhvr>
                                        <p:cTn id="10" dur="3000" fill="hold"/>
                                        <p:tgtEl>
                                          <p:spTgt spid="44034"/>
                                        </p:tgtEl>
                                        <p:attrNameLst>
                                          <p:attrName>ppt_w</p:attrName>
                                        </p:attrNameLst>
                                      </p:cBhvr>
                                      <p:tavLst>
                                        <p:tav tm="0">
                                          <p:val>
                                            <p:strVal val="4/3*#ppt_w"/>
                                          </p:val>
                                        </p:tav>
                                        <p:tav tm="100000">
                                          <p:val>
                                            <p:strVal val="#ppt_w"/>
                                          </p:val>
                                        </p:tav>
                                      </p:tavLst>
                                    </p:anim>
                                    <p:anim calcmode="lin" valueType="num">
                                      <p:cBhvr>
                                        <p:cTn id="11" dur="3000" fill="hold"/>
                                        <p:tgtEl>
                                          <p:spTgt spid="44034"/>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5"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vertic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1 Imagen" descr="41.jpg"/>
          <p:cNvPicPr>
            <a:picLocks noChangeAspect="1"/>
          </p:cNvPicPr>
          <p:nvPr/>
        </p:nvPicPr>
        <p:blipFill>
          <a:blip r:embed="rId2"/>
          <a:srcRect/>
          <a:stretch>
            <a:fillRect/>
          </a:stretch>
        </p:blipFill>
        <p:spPr bwMode="auto">
          <a:xfrm>
            <a:off x="2699793" y="0"/>
            <a:ext cx="3672407" cy="5143500"/>
          </a:xfrm>
          <a:prstGeom prst="rect">
            <a:avLst/>
          </a:prstGeom>
          <a:noFill/>
          <a:ln w="9525">
            <a:noFill/>
            <a:miter lim="800000"/>
            <a:headEnd/>
            <a:tailEnd/>
          </a:ln>
        </p:spPr>
      </p:pic>
      <p:sp>
        <p:nvSpPr>
          <p:cNvPr id="3" name="2 Rectángulo"/>
          <p:cNvSpPr/>
          <p:nvPr/>
        </p:nvSpPr>
        <p:spPr>
          <a:xfrm>
            <a:off x="1" y="0"/>
            <a:ext cx="2699792"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372200" y="0"/>
            <a:ext cx="2771800"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160338" y="1864519"/>
            <a:ext cx="2348840" cy="2219399"/>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516216" y="1800225"/>
            <a:ext cx="2327747" cy="2200944"/>
          </a:xfrm>
          <a:prstGeom prst="rect">
            <a:avLst/>
          </a:prstGeom>
          <a:noFill/>
          <a:ln w="9525">
            <a:noFill/>
            <a:miter lim="800000"/>
            <a:headEnd/>
            <a:tailEnd/>
          </a:ln>
        </p:spPr>
      </p:pic>
      <p:sp>
        <p:nvSpPr>
          <p:cNvPr id="7" name="6 CuadroTexto"/>
          <p:cNvSpPr txBox="1"/>
          <p:nvPr/>
        </p:nvSpPr>
        <p:spPr>
          <a:xfrm>
            <a:off x="500064" y="4083918"/>
            <a:ext cx="8143875" cy="923330"/>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no pudo evitar decirle a Dana que la mejor opción era una muerte digna y concluyó con un tajante: “Déjame. Puedes conseguir a alguien mejor, a un hombre de verdad”.</a:t>
            </a:r>
          </a:p>
        </p:txBody>
      </p:sp>
    </p:spTree>
  </p:cSld>
  <p:clrMapOvr>
    <a:masterClrMapping/>
  </p:clrMapOvr>
  <mc:AlternateContent xmlns:mc="http://schemas.openxmlformats.org/markup-compatibility/2006" xmlns:p14="http://schemas.microsoft.com/office/powerpoint/2010/main">
    <mc:Choice Requires="p14">
      <p:transition spd="slow" p14:dur="2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barn(outVertical)">
                                      <p:cBhvr>
                                        <p:cTn id="7" dur="3000"/>
                                        <p:tgtEl>
                                          <p:spTgt spid="45058"/>
                                        </p:tgtEl>
                                      </p:cBhvr>
                                    </p:animEffect>
                                  </p:childTnLst>
                                </p:cTn>
                              </p:par>
                              <p:par>
                                <p:cTn id="8" presetID="23" presetClass="entr" presetSubtype="288" fill="hold" nodeType="withEffect">
                                  <p:stCondLst>
                                    <p:cond delay="0"/>
                                  </p:stCondLst>
                                  <p:childTnLst>
                                    <p:set>
                                      <p:cBhvr>
                                        <p:cTn id="9" dur="1" fill="hold">
                                          <p:stCondLst>
                                            <p:cond delay="0"/>
                                          </p:stCondLst>
                                        </p:cTn>
                                        <p:tgtEl>
                                          <p:spTgt spid="45058"/>
                                        </p:tgtEl>
                                        <p:attrNameLst>
                                          <p:attrName>style.visibility</p:attrName>
                                        </p:attrNameLst>
                                      </p:cBhvr>
                                      <p:to>
                                        <p:strVal val="visible"/>
                                      </p:to>
                                    </p:set>
                                    <p:anim calcmode="lin" valueType="num">
                                      <p:cBhvr>
                                        <p:cTn id="10" dur="3000" fill="hold"/>
                                        <p:tgtEl>
                                          <p:spTgt spid="45058"/>
                                        </p:tgtEl>
                                        <p:attrNameLst>
                                          <p:attrName>ppt_w</p:attrName>
                                        </p:attrNameLst>
                                      </p:cBhvr>
                                      <p:tavLst>
                                        <p:tav tm="0">
                                          <p:val>
                                            <p:strVal val="4/3*#ppt_w"/>
                                          </p:val>
                                        </p:tav>
                                        <p:tav tm="100000">
                                          <p:val>
                                            <p:strVal val="#ppt_w"/>
                                          </p:val>
                                        </p:tav>
                                      </p:tavLst>
                                    </p:anim>
                                    <p:anim calcmode="lin" valueType="num">
                                      <p:cBhvr>
                                        <p:cTn id="11" dur="3000" fill="hold"/>
                                        <p:tgtEl>
                                          <p:spTgt spid="45058"/>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49" presetClass="entr" presetSubtype="0" decel="10000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anim calcmode="lin" valueType="num">
                                      <p:cBhvr>
                                        <p:cTn id="26" dur="2000" fill="hold"/>
                                        <p:tgtEl>
                                          <p:spTgt spid="6"/>
                                        </p:tgtEl>
                                        <p:attrNameLst>
                                          <p:attrName>style.rotation</p:attrName>
                                        </p:attrNameLst>
                                      </p:cBhvr>
                                      <p:tavLst>
                                        <p:tav tm="0">
                                          <p:val>
                                            <p:fltVal val="360"/>
                                          </p:val>
                                        </p:tav>
                                        <p:tav tm="100000">
                                          <p:val>
                                            <p:fltVal val="0"/>
                                          </p:val>
                                        </p:tav>
                                      </p:tavLst>
                                    </p:anim>
                                    <p:animEffect transition="in" filter="fade">
                                      <p:cBhvr>
                                        <p:cTn id="27" dur="2000"/>
                                        <p:tgtEl>
                                          <p:spTgt spid="6"/>
                                        </p:tgtEl>
                                      </p:cBhvr>
                                    </p:animEffect>
                                  </p:childTnLst>
                                </p:cTn>
                              </p:par>
                              <p:par>
                                <p:cTn id="28" presetID="2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1 Imagen" descr="54.jpg"/>
          <p:cNvPicPr>
            <a:picLocks noChangeAspect="1"/>
          </p:cNvPicPr>
          <p:nvPr/>
        </p:nvPicPr>
        <p:blipFill>
          <a:blip r:embed="rId2"/>
          <a:srcRect/>
          <a:stretch>
            <a:fillRect/>
          </a:stretch>
        </p:blipFill>
        <p:spPr bwMode="auto">
          <a:xfrm>
            <a:off x="2627784" y="0"/>
            <a:ext cx="3816424" cy="5143500"/>
          </a:xfrm>
          <a:prstGeom prst="rect">
            <a:avLst/>
          </a:prstGeom>
          <a:noFill/>
          <a:ln w="9525">
            <a:noFill/>
            <a:miter lim="800000"/>
            <a:headEnd/>
            <a:tailEnd/>
          </a:ln>
        </p:spPr>
      </p:pic>
      <p:sp>
        <p:nvSpPr>
          <p:cNvPr id="3" name="2 Rectángulo"/>
          <p:cNvSpPr/>
          <p:nvPr/>
        </p:nvSpPr>
        <p:spPr>
          <a:xfrm>
            <a:off x="0" y="0"/>
            <a:ext cx="2627784"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444208" y="0"/>
            <a:ext cx="2699793"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214312" y="1546315"/>
            <a:ext cx="2197447" cy="2076995"/>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592780" y="1546315"/>
            <a:ext cx="2265470" cy="2141289"/>
          </a:xfrm>
          <a:prstGeom prst="rect">
            <a:avLst/>
          </a:prstGeom>
          <a:noFill/>
          <a:ln w="9525">
            <a:noFill/>
            <a:miter lim="800000"/>
            <a:headEnd/>
            <a:tailEnd/>
          </a:ln>
        </p:spPr>
      </p:pic>
      <p:sp>
        <p:nvSpPr>
          <p:cNvPr id="7" name="6 CuadroTexto"/>
          <p:cNvSpPr txBox="1"/>
          <p:nvPr/>
        </p:nvSpPr>
        <p:spPr>
          <a:xfrm>
            <a:off x="464058" y="3623310"/>
            <a:ext cx="8143875" cy="147732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respuesta fue: “Te diré una cosa, te apoyaré en todo lo que quieras hacer, porque es tu vida y tu decisión. Pero quiero que sepas que estaré contigo para siempre, toda la vida, hasta el final. Sigues siendo tú y te amo”. Y él eligió entonces el respirador antes que la muerte o la eligió a ella que lo volvía a elegir a él.</a:t>
            </a:r>
          </a:p>
        </p:txBody>
      </p:sp>
    </p:spTree>
  </p:cSld>
  <p:clrMapOvr>
    <a:masterClrMapping/>
  </p:clrMapOvr>
  <mc:AlternateContent xmlns:mc="http://schemas.openxmlformats.org/markup-compatibility/2006" xmlns:p14="http://schemas.microsoft.com/office/powerpoint/2010/main">
    <mc:Choice Requires="p14">
      <p:transition spd="slow" p14:dur="20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5" fill="hold" nodeType="withEffect">
                                  <p:stCondLst>
                                    <p:cond delay="0"/>
                                  </p:stCondLst>
                                  <p:childTnLst>
                                    <p:set>
                                      <p:cBhvr>
                                        <p:cTn id="6" dur="1" fill="hold">
                                          <p:stCondLst>
                                            <p:cond delay="0"/>
                                          </p:stCondLst>
                                        </p:cTn>
                                        <p:tgtEl>
                                          <p:spTgt spid="58370"/>
                                        </p:tgtEl>
                                        <p:attrNameLst>
                                          <p:attrName>style.visibility</p:attrName>
                                        </p:attrNameLst>
                                      </p:cBhvr>
                                      <p:to>
                                        <p:strVal val="visible"/>
                                      </p:to>
                                    </p:set>
                                    <p:animEffect transition="in" filter="randombar(vertical)">
                                      <p:cBhvr>
                                        <p:cTn id="7" dur="3000"/>
                                        <p:tgtEl>
                                          <p:spTgt spid="58370"/>
                                        </p:tgtEl>
                                      </p:cBhvr>
                                    </p:animEffect>
                                  </p:childTnLst>
                                </p:cTn>
                              </p:par>
                              <p:par>
                                <p:cTn id="8" presetID="23" presetClass="entr" presetSubtype="288" fill="hold" nodeType="withEffect">
                                  <p:stCondLst>
                                    <p:cond delay="0"/>
                                  </p:stCondLst>
                                  <p:childTnLst>
                                    <p:set>
                                      <p:cBhvr>
                                        <p:cTn id="9" dur="1" fill="hold">
                                          <p:stCondLst>
                                            <p:cond delay="0"/>
                                          </p:stCondLst>
                                        </p:cTn>
                                        <p:tgtEl>
                                          <p:spTgt spid="58370"/>
                                        </p:tgtEl>
                                        <p:attrNameLst>
                                          <p:attrName>style.visibility</p:attrName>
                                        </p:attrNameLst>
                                      </p:cBhvr>
                                      <p:to>
                                        <p:strVal val="visible"/>
                                      </p:to>
                                    </p:set>
                                    <p:anim calcmode="lin" valueType="num">
                                      <p:cBhvr>
                                        <p:cTn id="10" dur="3000" fill="hold"/>
                                        <p:tgtEl>
                                          <p:spTgt spid="58370"/>
                                        </p:tgtEl>
                                        <p:attrNameLst>
                                          <p:attrName>ppt_w</p:attrName>
                                        </p:attrNameLst>
                                      </p:cBhvr>
                                      <p:tavLst>
                                        <p:tav tm="0">
                                          <p:val>
                                            <p:strVal val="4/3*#ppt_w"/>
                                          </p:val>
                                        </p:tav>
                                        <p:tav tm="100000">
                                          <p:val>
                                            <p:strVal val="#ppt_w"/>
                                          </p:val>
                                        </p:tav>
                                      </p:tavLst>
                                    </p:anim>
                                    <p:anim calcmode="lin" valueType="num">
                                      <p:cBhvr>
                                        <p:cTn id="11" dur="3000" fill="hold"/>
                                        <p:tgtEl>
                                          <p:spTgt spid="58370"/>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5"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vertic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1 Imagen" descr="42.jpg"/>
          <p:cNvPicPr>
            <a:picLocks noChangeAspect="1"/>
          </p:cNvPicPr>
          <p:nvPr/>
        </p:nvPicPr>
        <p:blipFill>
          <a:blip r:embed="rId2"/>
          <a:srcRect/>
          <a:stretch>
            <a:fillRect/>
          </a:stretch>
        </p:blipFill>
        <p:spPr bwMode="auto">
          <a:xfrm>
            <a:off x="1763688" y="0"/>
            <a:ext cx="5616624" cy="5143500"/>
          </a:xfrm>
          <a:prstGeom prst="rect">
            <a:avLst/>
          </a:prstGeom>
          <a:noFill/>
          <a:ln w="9525">
            <a:noFill/>
            <a:miter lim="800000"/>
            <a:headEnd/>
            <a:tailEnd/>
          </a:ln>
        </p:spPr>
      </p:pic>
      <p:sp>
        <p:nvSpPr>
          <p:cNvPr id="3" name="2 Rectángulo"/>
          <p:cNvSpPr/>
          <p:nvPr/>
        </p:nvSpPr>
        <p:spPr>
          <a:xfrm>
            <a:off x="1" y="0"/>
            <a:ext cx="1763687"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7380312" y="0"/>
            <a:ext cx="1763688"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142875" y="2250282"/>
            <a:ext cx="1484036" cy="1401588"/>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7520944" y="2250282"/>
            <a:ext cx="1483357" cy="1401588"/>
          </a:xfrm>
          <a:prstGeom prst="rect">
            <a:avLst/>
          </a:prstGeom>
          <a:noFill/>
          <a:ln w="9525">
            <a:noFill/>
            <a:miter lim="800000"/>
            <a:headEnd/>
            <a:tailEnd/>
          </a:ln>
        </p:spPr>
      </p:pic>
      <p:sp>
        <p:nvSpPr>
          <p:cNvPr id="7" name="6 CuadroTexto"/>
          <p:cNvSpPr txBox="1"/>
          <p:nvPr/>
        </p:nvSpPr>
        <p:spPr>
          <a:xfrm>
            <a:off x="663775" y="4083918"/>
            <a:ext cx="7500937"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Williams se mantuvo constantemente al lado de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Incluso se comprometió a hacerse cargo de todos los gastos médicos que no fueran cubiertos económicamente por su seguro médico. </a:t>
            </a:r>
          </a:p>
        </p:txBody>
      </p:sp>
    </p:spTree>
  </p:cSld>
  <p:clrMapOvr>
    <a:masterClrMapping/>
  </p:clrMapOvr>
  <mc:AlternateContent xmlns:mc="http://schemas.openxmlformats.org/markup-compatibility/2006" xmlns:p14="http://schemas.microsoft.com/office/powerpoint/2010/main">
    <mc:Choice Requires="p14">
      <p:transition spd="slow" p14:dur="2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barn(outVertical)">
                                      <p:cBhvr>
                                        <p:cTn id="7" dur="3000"/>
                                        <p:tgtEl>
                                          <p:spTgt spid="46082"/>
                                        </p:tgtEl>
                                      </p:cBhvr>
                                    </p:animEffect>
                                  </p:childTnLst>
                                </p:cTn>
                              </p:par>
                              <p:par>
                                <p:cTn id="8" presetID="23" presetClass="entr" presetSubtype="288" fill="hold" nodeType="withEffect">
                                  <p:stCondLst>
                                    <p:cond delay="0"/>
                                  </p:stCondLst>
                                  <p:childTnLst>
                                    <p:set>
                                      <p:cBhvr>
                                        <p:cTn id="9" dur="1" fill="hold">
                                          <p:stCondLst>
                                            <p:cond delay="0"/>
                                          </p:stCondLst>
                                        </p:cTn>
                                        <p:tgtEl>
                                          <p:spTgt spid="46082"/>
                                        </p:tgtEl>
                                        <p:attrNameLst>
                                          <p:attrName>style.visibility</p:attrName>
                                        </p:attrNameLst>
                                      </p:cBhvr>
                                      <p:to>
                                        <p:strVal val="visible"/>
                                      </p:to>
                                    </p:set>
                                    <p:anim calcmode="lin" valueType="num">
                                      <p:cBhvr>
                                        <p:cTn id="10" dur="3000" fill="hold"/>
                                        <p:tgtEl>
                                          <p:spTgt spid="46082"/>
                                        </p:tgtEl>
                                        <p:attrNameLst>
                                          <p:attrName>ppt_w</p:attrName>
                                        </p:attrNameLst>
                                      </p:cBhvr>
                                      <p:tavLst>
                                        <p:tav tm="0">
                                          <p:val>
                                            <p:strVal val="4/3*#ppt_w"/>
                                          </p:val>
                                        </p:tav>
                                        <p:tav tm="100000">
                                          <p:val>
                                            <p:strVal val="#ppt_w"/>
                                          </p:val>
                                        </p:tav>
                                      </p:tavLst>
                                    </p:anim>
                                    <p:anim calcmode="lin" valueType="num">
                                      <p:cBhvr>
                                        <p:cTn id="11" dur="3000" fill="hold"/>
                                        <p:tgtEl>
                                          <p:spTgt spid="46082"/>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10"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1 Imagen" descr="43.jpg"/>
          <p:cNvPicPr>
            <a:picLocks noChangeAspect="1"/>
          </p:cNvPicPr>
          <p:nvPr/>
        </p:nvPicPr>
        <p:blipFill>
          <a:blip r:embed="rId2"/>
          <a:srcRect/>
          <a:stretch>
            <a:fillRect/>
          </a:stretch>
        </p:blipFill>
        <p:spPr bwMode="auto">
          <a:xfrm>
            <a:off x="2123729" y="0"/>
            <a:ext cx="4824536" cy="5143500"/>
          </a:xfrm>
          <a:prstGeom prst="rect">
            <a:avLst/>
          </a:prstGeom>
          <a:noFill/>
          <a:ln w="9525">
            <a:noFill/>
            <a:miter lim="800000"/>
            <a:headEnd/>
            <a:tailEnd/>
          </a:ln>
        </p:spPr>
      </p:pic>
      <p:sp>
        <p:nvSpPr>
          <p:cNvPr id="3" name="2 Rectángulo"/>
          <p:cNvSpPr/>
          <p:nvPr/>
        </p:nvSpPr>
        <p:spPr>
          <a:xfrm>
            <a:off x="1" y="0"/>
            <a:ext cx="2123728"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948265" y="0"/>
            <a:ext cx="2195735"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80963" y="1864519"/>
            <a:ext cx="1891296" cy="1787351"/>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7041797" y="1800224"/>
            <a:ext cx="1959328" cy="1851645"/>
          </a:xfrm>
          <a:prstGeom prst="rect">
            <a:avLst/>
          </a:prstGeom>
          <a:noFill/>
          <a:ln w="9525">
            <a:noFill/>
            <a:miter lim="800000"/>
            <a:headEnd/>
            <a:tailEnd/>
          </a:ln>
        </p:spPr>
      </p:pic>
      <p:sp>
        <p:nvSpPr>
          <p:cNvPr id="7" name="6 CuadroTexto"/>
          <p:cNvSpPr txBox="1"/>
          <p:nvPr/>
        </p:nvSpPr>
        <p:spPr>
          <a:xfrm>
            <a:off x="449585" y="3943171"/>
            <a:ext cx="8358188"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Williams se presentó al hospital disfrazado de doctor ruso, decía que haría un examen de recto a </a:t>
            </a:r>
            <a:r>
              <a:rPr lang="es-ES" b="1" dirty="0" err="1">
                <a:effectLst>
                  <a:glow rad="101600">
                    <a:schemeClr val="accent2">
                      <a:satMod val="175000"/>
                      <a:alpha val="40000"/>
                    </a:schemeClr>
                  </a:glow>
                  <a:outerShdw blurRad="38100" dist="38100" dir="2700000" algn="tl">
                    <a:srgbClr val="000000">
                      <a:alpha val="43137"/>
                    </a:srgbClr>
                  </a:outerShdw>
                </a:effectLst>
              </a:rPr>
              <a:t>Superman</a:t>
            </a:r>
            <a:r>
              <a:rPr lang="es-ES" b="1" dirty="0">
                <a:effectLst>
                  <a:glow rad="101600">
                    <a:schemeClr val="accent2">
                      <a:satMod val="175000"/>
                      <a:alpha val="40000"/>
                    </a:schemeClr>
                  </a:glow>
                  <a:outerShdw blurRad="38100" dist="38100" dir="2700000" algn="tl">
                    <a:srgbClr val="000000">
                      <a:alpha val="43137"/>
                    </a:srgbClr>
                  </a:outerShdw>
                </a:effectLst>
              </a:rPr>
              <a:t>. La ocurrencia hizo que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dijese que fue la primera vez que sonrió tras el accidente y que de alguna forma fue un mensaje de que todo saldría bien.</a:t>
            </a:r>
          </a:p>
        </p:txBody>
      </p:sp>
    </p:spTree>
  </p:cSld>
  <p:clrMapOvr>
    <a:masterClrMapping/>
  </p:clrMapOvr>
  <mc:AlternateContent xmlns:mc="http://schemas.openxmlformats.org/markup-compatibility/2006" xmlns:p14="http://schemas.microsoft.com/office/powerpoint/2010/main">
    <mc:Choice Requires="p14">
      <p:transition spd="slow" p14:dur="20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barn(outVertical)">
                                      <p:cBhvr>
                                        <p:cTn id="7" dur="3000"/>
                                        <p:tgtEl>
                                          <p:spTgt spid="47106"/>
                                        </p:tgtEl>
                                      </p:cBhvr>
                                    </p:animEffect>
                                  </p:childTnLst>
                                </p:cTn>
                              </p:par>
                              <p:par>
                                <p:cTn id="8" presetID="23" presetClass="entr" presetSubtype="272" fill="hold" nodeType="withEffect">
                                  <p:stCondLst>
                                    <p:cond delay="0"/>
                                  </p:stCondLst>
                                  <p:childTnLst>
                                    <p:set>
                                      <p:cBhvr>
                                        <p:cTn id="9" dur="1" fill="hold">
                                          <p:stCondLst>
                                            <p:cond delay="0"/>
                                          </p:stCondLst>
                                        </p:cTn>
                                        <p:tgtEl>
                                          <p:spTgt spid="47106"/>
                                        </p:tgtEl>
                                        <p:attrNameLst>
                                          <p:attrName>style.visibility</p:attrName>
                                        </p:attrNameLst>
                                      </p:cBhvr>
                                      <p:to>
                                        <p:strVal val="visible"/>
                                      </p:to>
                                    </p:set>
                                    <p:anim calcmode="lin" valueType="num">
                                      <p:cBhvr>
                                        <p:cTn id="10" dur="3000" fill="hold"/>
                                        <p:tgtEl>
                                          <p:spTgt spid="47106"/>
                                        </p:tgtEl>
                                        <p:attrNameLst>
                                          <p:attrName>ppt_w</p:attrName>
                                        </p:attrNameLst>
                                      </p:cBhvr>
                                      <p:tavLst>
                                        <p:tav tm="0">
                                          <p:val>
                                            <p:strVal val="2/3*#ppt_w"/>
                                          </p:val>
                                        </p:tav>
                                        <p:tav tm="100000">
                                          <p:val>
                                            <p:strVal val="#ppt_w"/>
                                          </p:val>
                                        </p:tav>
                                      </p:tavLst>
                                    </p:anim>
                                    <p:anim calcmode="lin" valueType="num">
                                      <p:cBhvr>
                                        <p:cTn id="11" dur="3000" fill="hold"/>
                                        <p:tgtEl>
                                          <p:spTgt spid="47106"/>
                                        </p:tgtEl>
                                        <p:attrNameLst>
                                          <p:attrName>ppt_h</p:attrName>
                                        </p:attrNameLst>
                                      </p:cBhvr>
                                      <p:tavLst>
                                        <p:tav tm="0">
                                          <p:val>
                                            <p:strVal val="2/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5"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vertic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descr="44.jpg"/>
          <p:cNvPicPr>
            <a:picLocks noChangeAspect="1"/>
          </p:cNvPicPr>
          <p:nvPr/>
        </p:nvPicPr>
        <p:blipFill>
          <a:blip r:embed="rId2"/>
          <a:srcRect/>
          <a:stretch>
            <a:fillRect/>
          </a:stretch>
        </p:blipFill>
        <p:spPr bwMode="auto">
          <a:xfrm>
            <a:off x="0" y="-668610"/>
            <a:ext cx="9144000" cy="6552728"/>
          </a:xfrm>
          <a:prstGeom prst="rect">
            <a:avLst/>
          </a:prstGeom>
          <a:noFill/>
          <a:ln w="9525">
            <a:noFill/>
            <a:miter lim="800000"/>
            <a:headEnd/>
            <a:tailEnd/>
          </a:ln>
        </p:spPr>
      </p:pic>
      <p:pic>
        <p:nvPicPr>
          <p:cNvPr id="7" name="1 Imagen" descr="44.jpg"/>
          <p:cNvPicPr>
            <a:picLocks noChangeAspect="1"/>
          </p:cNvPicPr>
          <p:nvPr/>
        </p:nvPicPr>
        <p:blipFill>
          <a:blip r:embed="rId2"/>
          <a:srcRect/>
          <a:stretch>
            <a:fillRect/>
          </a:stretch>
        </p:blipFill>
        <p:spPr bwMode="auto">
          <a:xfrm>
            <a:off x="0" y="-668610"/>
            <a:ext cx="9144000" cy="6552728"/>
          </a:xfrm>
          <a:prstGeom prst="rect">
            <a:avLst/>
          </a:prstGeom>
          <a:noFill/>
          <a:ln w="9525">
            <a:noFill/>
            <a:miter lim="800000"/>
            <a:headEnd/>
            <a:tailEnd/>
          </a:ln>
        </p:spPr>
      </p:pic>
      <p:sp>
        <p:nvSpPr>
          <p:cNvPr id="4" name="3 CuadroTexto"/>
          <p:cNvSpPr txBox="1"/>
          <p:nvPr/>
        </p:nvSpPr>
        <p:spPr>
          <a:xfrm>
            <a:off x="179512" y="2715766"/>
            <a:ext cx="8143875" cy="2308324"/>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Dicen que “lo que no te mata te fortalece”. </a:t>
            </a:r>
            <a:endParaRPr lang="es-ES" b="1" dirty="0" smtClean="0">
              <a:effectLst>
                <a:glow rad="101600">
                  <a:schemeClr val="accent2">
                    <a:satMod val="175000"/>
                    <a:alpha val="40000"/>
                  </a:schemeClr>
                </a:glow>
                <a:outerShdw blurRad="38100" dist="38100" dir="2700000" algn="tl">
                  <a:srgbClr val="000000">
                    <a:alpha val="43137"/>
                  </a:srgbClr>
                </a:outerShdw>
              </a:effectLst>
            </a:endParaRPr>
          </a:p>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Lo </a:t>
            </a:r>
            <a:r>
              <a:rPr lang="es-ES" b="1" dirty="0">
                <a:effectLst>
                  <a:glow rad="101600">
                    <a:schemeClr val="accent2">
                      <a:satMod val="175000"/>
                      <a:alpha val="40000"/>
                    </a:schemeClr>
                  </a:glow>
                  <a:outerShdw blurRad="38100" dist="38100" dir="2700000" algn="tl">
                    <a:srgbClr val="000000">
                      <a:alpha val="43137"/>
                    </a:srgbClr>
                  </a:outerShdw>
                </a:effectLst>
              </a:rPr>
              <a:t>que sí es cierto es que los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no </a:t>
            </a:r>
            <a:endParaRPr lang="es-ES" b="1" dirty="0" smtClean="0">
              <a:effectLst>
                <a:glow rad="101600">
                  <a:schemeClr val="accent2">
                    <a:satMod val="175000"/>
                    <a:alpha val="40000"/>
                  </a:schemeClr>
                </a:glow>
                <a:outerShdw blurRad="38100" dist="38100" dir="2700000" algn="tl">
                  <a:srgbClr val="000000">
                    <a:alpha val="43137"/>
                  </a:srgbClr>
                </a:outerShdw>
              </a:effectLst>
            </a:endParaRPr>
          </a:p>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solo </a:t>
            </a:r>
            <a:r>
              <a:rPr lang="es-ES" b="1" dirty="0">
                <a:effectLst>
                  <a:glow rad="101600">
                    <a:schemeClr val="accent2">
                      <a:satMod val="175000"/>
                      <a:alpha val="40000"/>
                    </a:schemeClr>
                  </a:glow>
                  <a:outerShdw blurRad="38100" dist="38100" dir="2700000" algn="tl">
                    <a:srgbClr val="000000">
                      <a:alpha val="43137"/>
                    </a:srgbClr>
                  </a:outerShdw>
                </a:effectLst>
              </a:rPr>
              <a:t>se fortalecieron como pareja sino </a:t>
            </a:r>
            <a:endParaRPr lang="es-ES" b="1" dirty="0" smtClean="0">
              <a:effectLst>
                <a:glow rad="101600">
                  <a:schemeClr val="accent2">
                    <a:satMod val="175000"/>
                    <a:alpha val="40000"/>
                  </a:schemeClr>
                </a:glow>
                <a:outerShdw blurRad="38100" dist="38100" dir="2700000" algn="tl">
                  <a:srgbClr val="000000">
                    <a:alpha val="43137"/>
                  </a:srgbClr>
                </a:outerShdw>
              </a:effectLst>
            </a:endParaRPr>
          </a:p>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que </a:t>
            </a:r>
            <a:r>
              <a:rPr lang="es-ES" b="1" dirty="0">
                <a:effectLst>
                  <a:glow rad="101600">
                    <a:schemeClr val="accent2">
                      <a:satMod val="175000"/>
                      <a:alpha val="40000"/>
                    </a:schemeClr>
                  </a:glow>
                  <a:outerShdw blurRad="38100" dist="38100" dir="2700000" algn="tl">
                    <a:srgbClr val="000000">
                      <a:alpha val="43137"/>
                    </a:srgbClr>
                  </a:outerShdw>
                </a:effectLst>
              </a:rPr>
              <a:t>decidieron que podían hacer algo para </a:t>
            </a:r>
            <a:endParaRPr lang="es-ES" b="1" dirty="0" smtClean="0">
              <a:effectLst>
                <a:glow rad="101600">
                  <a:schemeClr val="accent2">
                    <a:satMod val="175000"/>
                    <a:alpha val="40000"/>
                  </a:schemeClr>
                </a:glow>
                <a:outerShdw blurRad="38100" dist="38100" dir="2700000" algn="tl">
                  <a:srgbClr val="000000">
                    <a:alpha val="43137"/>
                  </a:srgbClr>
                </a:outerShdw>
              </a:effectLst>
            </a:endParaRPr>
          </a:p>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que </a:t>
            </a:r>
            <a:r>
              <a:rPr lang="es-ES" b="1" dirty="0">
                <a:effectLst>
                  <a:glow rad="101600">
                    <a:schemeClr val="accent2">
                      <a:satMod val="175000"/>
                      <a:alpha val="40000"/>
                    </a:schemeClr>
                  </a:glow>
                  <a:outerShdw blurRad="38100" dist="38100" dir="2700000" algn="tl">
                    <a:srgbClr val="000000">
                      <a:alpha val="43137"/>
                    </a:srgbClr>
                  </a:outerShdw>
                </a:effectLst>
              </a:rPr>
              <a:t>el mundo fuera mejor</a:t>
            </a:r>
            <a:r>
              <a:rPr lang="es-ES" b="1" dirty="0" smtClean="0">
                <a:effectLst>
                  <a:glow rad="101600">
                    <a:schemeClr val="accent2">
                      <a:satMod val="175000"/>
                      <a:alpha val="40000"/>
                    </a:schemeClr>
                  </a:glow>
                  <a:outerShdw blurRad="38100" dist="38100" dir="2700000" algn="tl">
                    <a:srgbClr val="000000">
                      <a:alpha val="43137"/>
                    </a:srgbClr>
                  </a:outerShdw>
                </a:effectLst>
              </a:rPr>
              <a:t>. En esta imagen </a:t>
            </a:r>
          </a:p>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le vemos acompañado de su mujer Dana y </a:t>
            </a:r>
          </a:p>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sus tres hijos, los dos mayores son del primer </a:t>
            </a:r>
          </a:p>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matrimonio con </a:t>
            </a:r>
            <a:r>
              <a:rPr lang="es-ES" b="1" dirty="0" err="1" smtClean="0">
                <a:effectLst>
                  <a:glow rad="101600">
                    <a:schemeClr val="accent2">
                      <a:satMod val="175000"/>
                      <a:alpha val="40000"/>
                    </a:schemeClr>
                  </a:glow>
                  <a:outerShdw blurRad="38100" dist="38100" dir="2700000" algn="tl">
                    <a:srgbClr val="000000">
                      <a:alpha val="43137"/>
                    </a:srgbClr>
                  </a:outerShdw>
                </a:effectLst>
              </a:rPr>
              <a:t>Gae</a:t>
            </a:r>
            <a:r>
              <a:rPr lang="es-ES" b="1" dirty="0" smtClean="0">
                <a:effectLst>
                  <a:glow rad="101600">
                    <a:schemeClr val="accent2">
                      <a:satMod val="175000"/>
                      <a:alpha val="40000"/>
                    </a:schemeClr>
                  </a:glow>
                  <a:outerShdw blurRad="38100" dist="38100" dir="2700000" algn="tl">
                    <a:srgbClr val="000000">
                      <a:alpha val="43137"/>
                    </a:srgbClr>
                  </a:outerShdw>
                </a:effectLst>
              </a:rPr>
              <a:t> </a:t>
            </a:r>
            <a:r>
              <a:rPr lang="es-ES" b="1" dirty="0" err="1" smtClean="0">
                <a:effectLst>
                  <a:glow rad="101600">
                    <a:schemeClr val="accent2">
                      <a:satMod val="175000"/>
                      <a:alpha val="40000"/>
                    </a:schemeClr>
                  </a:glow>
                  <a:outerShdw blurRad="38100" dist="38100" dir="2700000" algn="tl">
                    <a:srgbClr val="000000">
                      <a:alpha val="43137"/>
                    </a:srgbClr>
                  </a:outerShdw>
                </a:effectLst>
              </a:rPr>
              <a:t>Exton</a:t>
            </a:r>
            <a:r>
              <a:rPr lang="es-ES" b="1" dirty="0" smtClean="0">
                <a:effectLst>
                  <a:glow rad="101600">
                    <a:schemeClr val="accent2">
                      <a:satMod val="175000"/>
                      <a:alpha val="40000"/>
                    </a:schemeClr>
                  </a:glow>
                  <a:outerShdw blurRad="38100" dist="38100" dir="2700000" algn="tl">
                    <a:srgbClr val="000000">
                      <a:alpha val="43137"/>
                    </a:srgbClr>
                  </a:outerShdw>
                </a:effectLst>
              </a:rPr>
              <a:t> y el pequeño </a:t>
            </a:r>
            <a:r>
              <a:rPr lang="es-ES" b="1" dirty="0" err="1" smtClean="0">
                <a:effectLst>
                  <a:glow rad="101600">
                    <a:schemeClr val="accent2">
                      <a:satMod val="175000"/>
                      <a:alpha val="40000"/>
                    </a:schemeClr>
                  </a:glow>
                  <a:outerShdw blurRad="38100" dist="38100" dir="2700000" algn="tl">
                    <a:srgbClr val="000000">
                      <a:alpha val="43137"/>
                    </a:srgbClr>
                  </a:outerShdw>
                </a:effectLst>
              </a:rPr>
              <a:t>Will</a:t>
            </a:r>
            <a:r>
              <a:rPr lang="es-ES" b="1" dirty="0" smtClean="0">
                <a:effectLst>
                  <a:glow rad="101600">
                    <a:schemeClr val="accent2">
                      <a:satMod val="175000"/>
                      <a:alpha val="40000"/>
                    </a:schemeClr>
                  </a:glow>
                  <a:outerShdw blurRad="38100" dist="38100" dir="2700000" algn="tl">
                    <a:srgbClr val="000000">
                      <a:alpha val="43137"/>
                    </a:srgbClr>
                  </a:outerShdw>
                </a:effectLst>
              </a:rPr>
              <a:t> con Dana.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barn(outVertical)">
                                      <p:cBhvr>
                                        <p:cTn id="7" dur="3000"/>
                                        <p:tgtEl>
                                          <p:spTgt spid="48130"/>
                                        </p:tgtEl>
                                      </p:cBhvr>
                                    </p:animEffect>
                                  </p:childTnLst>
                                </p:cTn>
                              </p:par>
                              <p:par>
                                <p:cTn id="8" presetID="23" presetClass="entr" presetSubtype="288" fill="hold" nodeType="withEffect">
                                  <p:stCondLst>
                                    <p:cond delay="0"/>
                                  </p:stCondLst>
                                  <p:childTnLst>
                                    <p:set>
                                      <p:cBhvr>
                                        <p:cTn id="9" dur="1" fill="hold">
                                          <p:stCondLst>
                                            <p:cond delay="0"/>
                                          </p:stCondLst>
                                        </p:cTn>
                                        <p:tgtEl>
                                          <p:spTgt spid="48130"/>
                                        </p:tgtEl>
                                        <p:attrNameLst>
                                          <p:attrName>style.visibility</p:attrName>
                                        </p:attrNameLst>
                                      </p:cBhvr>
                                      <p:to>
                                        <p:strVal val="visible"/>
                                      </p:to>
                                    </p:set>
                                    <p:anim calcmode="lin" valueType="num">
                                      <p:cBhvr>
                                        <p:cTn id="10" dur="3000" fill="hold"/>
                                        <p:tgtEl>
                                          <p:spTgt spid="48130"/>
                                        </p:tgtEl>
                                        <p:attrNameLst>
                                          <p:attrName>ppt_w</p:attrName>
                                        </p:attrNameLst>
                                      </p:cBhvr>
                                      <p:tavLst>
                                        <p:tav tm="0">
                                          <p:val>
                                            <p:strVal val="4/3*#ppt_w"/>
                                          </p:val>
                                        </p:tav>
                                        <p:tav tm="100000">
                                          <p:val>
                                            <p:strVal val="#ppt_w"/>
                                          </p:val>
                                        </p:tav>
                                      </p:tavLst>
                                    </p:anim>
                                    <p:anim calcmode="lin" valueType="num">
                                      <p:cBhvr>
                                        <p:cTn id="11" dur="3000" fill="hold"/>
                                        <p:tgtEl>
                                          <p:spTgt spid="48130"/>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1 Imagen" descr="47.jpg"/>
          <p:cNvPicPr>
            <a:picLocks noChangeAspect="1"/>
          </p:cNvPicPr>
          <p:nvPr/>
        </p:nvPicPr>
        <p:blipFill>
          <a:blip r:embed="rId2"/>
          <a:srcRect/>
          <a:stretch>
            <a:fillRect/>
          </a:stretch>
        </p:blipFill>
        <p:spPr bwMode="auto">
          <a:xfrm>
            <a:off x="2483767" y="-385762"/>
            <a:ext cx="4248473" cy="5850732"/>
          </a:xfrm>
          <a:prstGeom prst="rect">
            <a:avLst/>
          </a:prstGeom>
          <a:noFill/>
          <a:ln w="9525">
            <a:noFill/>
            <a:miter lim="800000"/>
            <a:headEnd/>
            <a:tailEnd/>
          </a:ln>
        </p:spPr>
      </p:pic>
      <p:sp>
        <p:nvSpPr>
          <p:cNvPr id="3" name="2 Rectángulo"/>
          <p:cNvSpPr/>
          <p:nvPr/>
        </p:nvSpPr>
        <p:spPr>
          <a:xfrm>
            <a:off x="1" y="0"/>
            <a:ext cx="2483766"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732240" y="0"/>
            <a:ext cx="2411760"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214312" y="1800224"/>
            <a:ext cx="2125439" cy="2008627"/>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884639" y="1800224"/>
            <a:ext cx="2035525" cy="1923653"/>
          </a:xfrm>
          <a:prstGeom prst="rect">
            <a:avLst/>
          </a:prstGeom>
          <a:noFill/>
          <a:ln w="9525">
            <a:noFill/>
            <a:miter lim="800000"/>
            <a:headEnd/>
            <a:tailEnd/>
          </a:ln>
        </p:spPr>
      </p:pic>
      <p:sp>
        <p:nvSpPr>
          <p:cNvPr id="7" name="6 CuadroTexto"/>
          <p:cNvSpPr txBox="1"/>
          <p:nvPr/>
        </p:nvSpPr>
        <p:spPr>
          <a:xfrm>
            <a:off x="533723" y="3833616"/>
            <a:ext cx="8215312"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Comenzaron a trabajar para mejorar la calidad de vida de las personas con parálisis. En 1999 crearon </a:t>
            </a:r>
            <a:r>
              <a:rPr lang="es-ES" b="1" dirty="0" err="1">
                <a:effectLst>
                  <a:glow rad="101600">
                    <a:schemeClr val="accent2">
                      <a:satMod val="175000"/>
                      <a:alpha val="40000"/>
                    </a:schemeClr>
                  </a:glow>
                  <a:outerShdw blurRad="38100" dist="38100" dir="2700000" algn="tl">
                    <a:srgbClr val="000000">
                      <a:alpha val="43137"/>
                    </a:srgbClr>
                  </a:outerShdw>
                </a:effectLst>
              </a:rPr>
              <a:t>The</a:t>
            </a:r>
            <a:r>
              <a:rPr lang="es-ES" b="1" dirty="0">
                <a:effectLst>
                  <a:glow rad="101600">
                    <a:schemeClr val="accent2">
                      <a:satMod val="175000"/>
                      <a:alpha val="40000"/>
                    </a:schemeClr>
                  </a:glow>
                  <a:outerShdw blurRad="38100" dist="38100" dir="2700000" algn="tl">
                    <a:srgbClr val="000000">
                      <a:alpha val="43137"/>
                    </a:srgbClr>
                  </a:outerShdw>
                </a:effectLst>
              </a:rPr>
              <a:t> Christopher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Foundation</a:t>
            </a:r>
            <a:r>
              <a:rPr lang="es-ES" b="1" dirty="0">
                <a:effectLst>
                  <a:glow rad="101600">
                    <a:schemeClr val="accent2">
                      <a:satMod val="175000"/>
                      <a:alpha val="40000"/>
                    </a:schemeClr>
                  </a:glow>
                  <a:outerShdw blurRad="38100" dist="38100" dir="2700000" algn="tl">
                    <a:srgbClr val="000000">
                      <a:alpha val="43137"/>
                    </a:srgbClr>
                  </a:outerShdw>
                </a:effectLst>
              </a:rPr>
              <a:t> una fundación que logró recaudar más de 130 millones de dólares destinados a la investigación de diferentes tratamientos.</a:t>
            </a:r>
          </a:p>
        </p:txBody>
      </p:sp>
    </p:spTree>
  </p:cSld>
  <p:clrMapOvr>
    <a:masterClrMapping/>
  </p:clrMapOvr>
  <mc:AlternateContent xmlns:mc="http://schemas.openxmlformats.org/markup-compatibility/2006" xmlns:p14="http://schemas.microsoft.com/office/powerpoint/2010/main">
    <mc:Choice Requires="p14">
      <p:transition spd="slow" p14:dur="20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barn(outVertical)">
                                      <p:cBhvr>
                                        <p:cTn id="7" dur="3000"/>
                                        <p:tgtEl>
                                          <p:spTgt spid="51202"/>
                                        </p:tgtEl>
                                      </p:cBhvr>
                                    </p:animEffect>
                                  </p:childTnLst>
                                </p:cTn>
                              </p:par>
                              <p:par>
                                <p:cTn id="8" presetID="23" presetClass="entr" presetSubtype="288" fill="hold" nodeType="withEffect">
                                  <p:stCondLst>
                                    <p:cond delay="0"/>
                                  </p:stCondLst>
                                  <p:childTnLst>
                                    <p:set>
                                      <p:cBhvr>
                                        <p:cTn id="9" dur="1" fill="hold">
                                          <p:stCondLst>
                                            <p:cond delay="0"/>
                                          </p:stCondLst>
                                        </p:cTn>
                                        <p:tgtEl>
                                          <p:spTgt spid="51202"/>
                                        </p:tgtEl>
                                        <p:attrNameLst>
                                          <p:attrName>style.visibility</p:attrName>
                                        </p:attrNameLst>
                                      </p:cBhvr>
                                      <p:to>
                                        <p:strVal val="visible"/>
                                      </p:to>
                                    </p:set>
                                    <p:anim calcmode="lin" valueType="num">
                                      <p:cBhvr>
                                        <p:cTn id="10" dur="3000" fill="hold"/>
                                        <p:tgtEl>
                                          <p:spTgt spid="51202"/>
                                        </p:tgtEl>
                                        <p:attrNameLst>
                                          <p:attrName>ppt_w</p:attrName>
                                        </p:attrNameLst>
                                      </p:cBhvr>
                                      <p:tavLst>
                                        <p:tav tm="0">
                                          <p:val>
                                            <p:strVal val="4/3*#ppt_w"/>
                                          </p:val>
                                        </p:tav>
                                        <p:tav tm="100000">
                                          <p:val>
                                            <p:strVal val="#ppt_w"/>
                                          </p:val>
                                        </p:tav>
                                      </p:tavLst>
                                    </p:anim>
                                    <p:anim calcmode="lin" valueType="num">
                                      <p:cBhvr>
                                        <p:cTn id="11" dur="3000" fill="hold"/>
                                        <p:tgtEl>
                                          <p:spTgt spid="51202"/>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10"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1 Imagen" descr="49.jpg"/>
          <p:cNvPicPr>
            <a:picLocks noChangeAspect="1"/>
          </p:cNvPicPr>
          <p:nvPr/>
        </p:nvPicPr>
        <p:blipFill>
          <a:blip r:embed="rId2"/>
          <a:srcRect/>
          <a:stretch>
            <a:fillRect/>
          </a:stretch>
        </p:blipFill>
        <p:spPr bwMode="auto">
          <a:xfrm>
            <a:off x="0" y="0"/>
            <a:ext cx="9144000" cy="5596086"/>
          </a:xfrm>
          <a:prstGeom prst="rect">
            <a:avLst/>
          </a:prstGeom>
          <a:noFill/>
          <a:ln w="9525">
            <a:noFill/>
            <a:miter lim="800000"/>
            <a:headEnd/>
            <a:tailEnd/>
          </a:ln>
        </p:spPr>
      </p:pic>
      <p:sp>
        <p:nvSpPr>
          <p:cNvPr id="3" name="2 CuadroTexto"/>
          <p:cNvSpPr txBox="1"/>
          <p:nvPr/>
        </p:nvSpPr>
        <p:spPr>
          <a:xfrm>
            <a:off x="428625" y="4011910"/>
            <a:ext cx="8572500"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Juntos recorrieron el mundo para entrevistarse con científicos, empresarios y filántropos. Se convirtieron en la voz, y en la esperanza, de miles de seres anónimos que vivían con parálisis.</a:t>
            </a:r>
          </a:p>
        </p:txBody>
      </p:sp>
    </p:spTree>
  </p:cSld>
  <p:clrMapOvr>
    <a:masterClrMapping/>
  </p:clrMapOvr>
  <mc:AlternateContent xmlns:mc="http://schemas.openxmlformats.org/markup-compatibility/2006" xmlns:p14="http://schemas.microsoft.com/office/powerpoint/2010/main">
    <mc:Choice Requires="p14">
      <p:transition spd="slow" p14:dur="2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arn(outVertical)">
                                      <p:cBhvr>
                                        <p:cTn id="7" dur="3000"/>
                                        <p:tgtEl>
                                          <p:spTgt spid="53250"/>
                                        </p:tgtEl>
                                      </p:cBhvr>
                                    </p:animEffect>
                                  </p:childTnLst>
                                </p:cTn>
                              </p:par>
                              <p:par>
                                <p:cTn id="8" presetID="29" presetClass="entr" presetSubtype="0" fill="hold" nodeType="withEffect">
                                  <p:stCondLst>
                                    <p:cond delay="0"/>
                                  </p:stCondLst>
                                  <p:childTnLst>
                                    <p:set>
                                      <p:cBhvr>
                                        <p:cTn id="9" dur="1" fill="hold">
                                          <p:stCondLst>
                                            <p:cond delay="0"/>
                                          </p:stCondLst>
                                        </p:cTn>
                                        <p:tgtEl>
                                          <p:spTgt spid="53250"/>
                                        </p:tgtEl>
                                        <p:attrNameLst>
                                          <p:attrName>style.visibility</p:attrName>
                                        </p:attrNameLst>
                                      </p:cBhvr>
                                      <p:to>
                                        <p:strVal val="visible"/>
                                      </p:to>
                                    </p:set>
                                    <p:anim calcmode="lin" valueType="num">
                                      <p:cBhvr>
                                        <p:cTn id="10" dur="3000" fill="hold"/>
                                        <p:tgtEl>
                                          <p:spTgt spid="53250"/>
                                        </p:tgtEl>
                                        <p:attrNameLst>
                                          <p:attrName>ppt_x</p:attrName>
                                        </p:attrNameLst>
                                      </p:cBhvr>
                                      <p:tavLst>
                                        <p:tav tm="0">
                                          <p:val>
                                            <p:strVal val="#ppt_x-.2"/>
                                          </p:val>
                                        </p:tav>
                                        <p:tav tm="100000">
                                          <p:val>
                                            <p:strVal val="#ppt_x"/>
                                          </p:val>
                                        </p:tav>
                                      </p:tavLst>
                                    </p:anim>
                                    <p:anim calcmode="lin" valueType="num">
                                      <p:cBhvr>
                                        <p:cTn id="11" dur="3000" fill="hold"/>
                                        <p:tgtEl>
                                          <p:spTgt spid="5325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3250"/>
                                        </p:tgtEl>
                                      </p:cBhvr>
                                    </p:animEffect>
                                  </p:childTnLst>
                                </p:cTn>
                              </p:par>
                            </p:childTnLst>
                          </p:cTn>
                        </p:par>
                        <p:par>
                          <p:cTn id="13" fill="hold" nodeType="afterGroup">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1 Imagen" descr="48.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3" name="1 Imagen" descr="48.jpg"/>
          <p:cNvPicPr>
            <a:picLocks noChangeAspect="1"/>
          </p:cNvPicPr>
          <p:nvPr/>
        </p:nvPicPr>
        <p:blipFill>
          <a:blip r:embed="rId2"/>
          <a:srcRect/>
          <a:stretch>
            <a:fillRect/>
          </a:stretch>
        </p:blipFill>
        <p:spPr bwMode="auto">
          <a:xfrm>
            <a:off x="0" y="-236562"/>
            <a:ext cx="9144000" cy="5616624"/>
          </a:xfrm>
          <a:prstGeom prst="rect">
            <a:avLst/>
          </a:prstGeom>
          <a:noFill/>
          <a:ln w="9525">
            <a:noFill/>
            <a:miter lim="800000"/>
            <a:headEnd/>
            <a:tailEnd/>
          </a:ln>
        </p:spPr>
      </p:pic>
      <p:sp>
        <p:nvSpPr>
          <p:cNvPr id="4" name="3 CuadroTexto"/>
          <p:cNvSpPr txBox="1"/>
          <p:nvPr/>
        </p:nvSpPr>
        <p:spPr>
          <a:xfrm>
            <a:off x="428625" y="3943171"/>
            <a:ext cx="8286750"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Rodeado por Glenn </a:t>
            </a:r>
            <a:r>
              <a:rPr lang="es-ES" b="1" dirty="0" err="1">
                <a:effectLst>
                  <a:glow rad="101600">
                    <a:schemeClr val="accent2">
                      <a:satMod val="175000"/>
                      <a:alpha val="40000"/>
                    </a:schemeClr>
                  </a:glow>
                  <a:outerShdw blurRad="38100" dist="38100" dir="2700000" algn="tl">
                    <a:srgbClr val="000000">
                      <a:alpha val="43137"/>
                    </a:srgbClr>
                  </a:outerShdw>
                </a:effectLst>
              </a:rPr>
              <a:t>Close</a:t>
            </a:r>
            <a:r>
              <a:rPr lang="es-ES" b="1" dirty="0">
                <a:effectLst>
                  <a:glow rad="101600">
                    <a:schemeClr val="accent2">
                      <a:satMod val="175000"/>
                      <a:alpha val="40000"/>
                    </a:schemeClr>
                  </a:glow>
                  <a:outerShdw blurRad="38100" dist="38100" dir="2700000" algn="tl">
                    <a:srgbClr val="000000">
                      <a:alpha val="43137"/>
                    </a:srgbClr>
                  </a:outerShdw>
                </a:effectLst>
              </a:rPr>
              <a:t>, Dana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Helen </a:t>
            </a:r>
            <a:r>
              <a:rPr lang="es-ES" b="1" dirty="0" err="1">
                <a:effectLst>
                  <a:glow rad="101600">
                    <a:schemeClr val="accent2">
                      <a:satMod val="175000"/>
                      <a:alpha val="40000"/>
                    </a:schemeClr>
                  </a:glow>
                  <a:outerShdw blurRad="38100" dist="38100" dir="2700000" algn="tl">
                    <a:srgbClr val="000000">
                      <a:alpha val="43137"/>
                    </a:srgbClr>
                  </a:outerShdw>
                </a:effectLst>
              </a:rPr>
              <a:t>Hunt</a:t>
            </a:r>
            <a:r>
              <a:rPr lang="es-ES" b="1" dirty="0">
                <a:effectLst>
                  <a:glow rad="101600">
                    <a:schemeClr val="accent2">
                      <a:satMod val="175000"/>
                      <a:alpha val="40000"/>
                    </a:schemeClr>
                  </a:glow>
                  <a:outerShdw blurRad="38100" dist="38100" dir="2700000" algn="tl">
                    <a:srgbClr val="000000">
                      <a:alpha val="43137"/>
                    </a:srgbClr>
                  </a:outerShdw>
                </a:effectLst>
              </a:rPr>
              <a:t> y </a:t>
            </a:r>
            <a:r>
              <a:rPr lang="es-ES" b="1" dirty="0" err="1">
                <a:effectLst>
                  <a:glow rad="101600">
                    <a:schemeClr val="accent2">
                      <a:satMod val="175000"/>
                      <a:alpha val="40000"/>
                    </a:schemeClr>
                  </a:glow>
                  <a:outerShdw blurRad="38100" dist="38100" dir="2700000" algn="tl">
                    <a:srgbClr val="000000">
                      <a:alpha val="43137"/>
                    </a:srgbClr>
                  </a:outerShdw>
                </a:effectLst>
              </a:rPr>
              <a:t>Susan</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Sarandon</a:t>
            </a:r>
            <a:r>
              <a:rPr lang="es-ES" b="1" dirty="0">
                <a:effectLst>
                  <a:glow rad="101600">
                    <a:schemeClr val="accent2">
                      <a:satMod val="175000"/>
                      <a:alpha val="40000"/>
                    </a:schemeClr>
                  </a:glow>
                  <a:outerShdw blurRad="38100" dist="38100" dir="2700000" algn="tl">
                    <a:srgbClr val="000000">
                      <a:alpha val="43137"/>
                    </a:srgbClr>
                  </a:outerShdw>
                </a:effectLst>
              </a:rPr>
              <a:t> en una gala de su fundación. Cuando sufrió el accidente la fisioterapia no se implantaba en casos de parálisis. Con el tratamiento logró mover uno de sus dedos y recuperar algo de sensibilidad.</a:t>
            </a:r>
          </a:p>
        </p:txBody>
      </p:sp>
    </p:spTree>
  </p:cSld>
  <p:clrMapOvr>
    <a:masterClrMapping/>
  </p:clrMapOvr>
  <mc:AlternateContent xmlns:mc="http://schemas.openxmlformats.org/markup-compatibility/2006" xmlns:p14="http://schemas.microsoft.com/office/powerpoint/2010/main">
    <mc:Choice Requires="p14">
      <p:transition spd="slow" p14:dur="20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diamond(out)">
                                      <p:cBhvr>
                                        <p:cTn id="7" dur="3000"/>
                                        <p:tgtEl>
                                          <p:spTgt spid="52226"/>
                                        </p:tgtEl>
                                      </p:cBhvr>
                                    </p:animEffect>
                                  </p:childTnLst>
                                </p:cTn>
                              </p:par>
                              <p:par>
                                <p:cTn id="8" presetID="16" presetClass="entr" presetSubtype="37" fill="hold" nodeType="withEffect">
                                  <p:stCondLst>
                                    <p:cond delay="0"/>
                                  </p:stCondLst>
                                  <p:childTnLst>
                                    <p:set>
                                      <p:cBhvr>
                                        <p:cTn id="9" dur="1" fill="hold">
                                          <p:stCondLst>
                                            <p:cond delay="0"/>
                                          </p:stCondLst>
                                        </p:cTn>
                                        <p:tgtEl>
                                          <p:spTgt spid="52226"/>
                                        </p:tgtEl>
                                        <p:attrNameLst>
                                          <p:attrName>style.visibility</p:attrName>
                                        </p:attrNameLst>
                                      </p:cBhvr>
                                      <p:to>
                                        <p:strVal val="visible"/>
                                      </p:to>
                                    </p:set>
                                    <p:animEffect transition="in" filter="barn(outVertical)">
                                      <p:cBhvr>
                                        <p:cTn id="10" dur="3000"/>
                                        <p:tgtEl>
                                          <p:spTgt spid="52226"/>
                                        </p:tgtEl>
                                      </p:cBhvr>
                                    </p:animEffect>
                                  </p:childTnLst>
                                </p:cTn>
                              </p:par>
                              <p:par>
                                <p:cTn id="11" presetID="6" presetClass="entr" presetSubtype="16"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3000"/>
                                        <p:tgtEl>
                                          <p:spTgt spid="3"/>
                                        </p:tgtEl>
                                      </p:cBhvr>
                                    </p:animEffect>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strVal val="4/3*#ppt_w"/>
                                          </p:val>
                                        </p:tav>
                                        <p:tav tm="100000">
                                          <p:val>
                                            <p:strVal val="#ppt_w"/>
                                          </p:val>
                                        </p:tav>
                                      </p:tavLst>
                                    </p:anim>
                                    <p:anim calcmode="lin" valueType="num">
                                      <p:cBhvr>
                                        <p:cTn id="17" dur="3000" fill="hold"/>
                                        <p:tgtEl>
                                          <p:spTgt spid="3"/>
                                        </p:tgtEl>
                                        <p:attrNameLst>
                                          <p:attrName>ppt_h</p:attrName>
                                        </p:attrNameLst>
                                      </p:cBhvr>
                                      <p:tavLst>
                                        <p:tav tm="0">
                                          <p:val>
                                            <p:strVal val="4/3*#ppt_h"/>
                                          </p:val>
                                        </p:tav>
                                        <p:tav tm="100000">
                                          <p:val>
                                            <p:strVal val="#ppt_h"/>
                                          </p:val>
                                        </p:tav>
                                      </p:tavLst>
                                    </p:anim>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1 Imagen" descr="51.jpg"/>
          <p:cNvPicPr>
            <a:picLocks noChangeAspect="1"/>
          </p:cNvPicPr>
          <p:nvPr/>
        </p:nvPicPr>
        <p:blipFill>
          <a:blip r:embed="rId2"/>
          <a:srcRect/>
          <a:stretch>
            <a:fillRect/>
          </a:stretch>
        </p:blipFill>
        <p:spPr bwMode="auto">
          <a:xfrm>
            <a:off x="0" y="-236562"/>
            <a:ext cx="9144000" cy="5544616"/>
          </a:xfrm>
          <a:prstGeom prst="rect">
            <a:avLst/>
          </a:prstGeom>
          <a:noFill/>
          <a:ln w="9525">
            <a:noFill/>
            <a:miter lim="800000"/>
            <a:headEnd/>
            <a:tailEnd/>
          </a:ln>
        </p:spPr>
      </p:pic>
      <p:sp>
        <p:nvSpPr>
          <p:cNvPr id="3" name="2 CuadroTexto"/>
          <p:cNvSpPr txBox="1"/>
          <p:nvPr/>
        </p:nvSpPr>
        <p:spPr>
          <a:xfrm>
            <a:off x="250031" y="4188738"/>
            <a:ext cx="8643937"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primera aparición pública después del accidente fue en la entrega de los Oscar de 1996. El actor apareció en el reino del </a:t>
            </a:r>
            <a:r>
              <a:rPr lang="es-ES" b="1" dirty="0" err="1">
                <a:effectLst>
                  <a:glow rad="101600">
                    <a:schemeClr val="accent2">
                      <a:satMod val="175000"/>
                      <a:alpha val="40000"/>
                    </a:schemeClr>
                  </a:glow>
                  <a:outerShdw blurRad="38100" dist="38100" dir="2700000" algn="tl">
                    <a:srgbClr val="000000">
                      <a:alpha val="43137"/>
                    </a:srgbClr>
                  </a:outerShdw>
                </a:effectLst>
              </a:rPr>
              <a:t>glamour</a:t>
            </a:r>
            <a:r>
              <a:rPr lang="es-ES" b="1" dirty="0">
                <a:effectLst>
                  <a:glow rad="101600">
                    <a:schemeClr val="accent2">
                      <a:satMod val="175000"/>
                      <a:alpha val="40000"/>
                    </a:schemeClr>
                  </a:glow>
                  <a:outerShdw blurRad="38100" dist="38100" dir="2700000" algn="tl">
                    <a:srgbClr val="000000">
                      <a:alpha val="43137"/>
                    </a:srgbClr>
                  </a:outerShdw>
                </a:effectLst>
              </a:rPr>
              <a:t> y la perfección, él se animó a mostrarse humano y vulnerable.</a:t>
            </a:r>
          </a:p>
        </p:txBody>
      </p:sp>
    </p:spTree>
  </p:cSld>
  <p:clrMapOvr>
    <a:masterClrMapping/>
  </p:clrMapOvr>
  <mc:AlternateContent xmlns:mc="http://schemas.openxmlformats.org/markup-compatibility/2006" xmlns:p14="http://schemas.microsoft.com/office/powerpoint/2010/main">
    <mc:Choice Requires="p14">
      <p:transition spd="slow" p14:dur="20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barn(outHorizontal)">
                                      <p:cBhvr>
                                        <p:cTn id="7" dur="3000"/>
                                        <p:tgtEl>
                                          <p:spTgt spid="55298"/>
                                        </p:tgtEl>
                                      </p:cBhvr>
                                    </p:animEffect>
                                  </p:childTnLst>
                                </p:cTn>
                              </p:par>
                              <p:par>
                                <p:cTn id="8" presetID="29" presetClass="entr" presetSubtype="0" fill="hold" nodeType="withEffect">
                                  <p:stCondLst>
                                    <p:cond delay="0"/>
                                  </p:stCondLst>
                                  <p:childTnLst>
                                    <p:set>
                                      <p:cBhvr>
                                        <p:cTn id="9" dur="1" fill="hold">
                                          <p:stCondLst>
                                            <p:cond delay="0"/>
                                          </p:stCondLst>
                                        </p:cTn>
                                        <p:tgtEl>
                                          <p:spTgt spid="55298"/>
                                        </p:tgtEl>
                                        <p:attrNameLst>
                                          <p:attrName>style.visibility</p:attrName>
                                        </p:attrNameLst>
                                      </p:cBhvr>
                                      <p:to>
                                        <p:strVal val="visible"/>
                                      </p:to>
                                    </p:set>
                                    <p:anim calcmode="lin" valueType="num">
                                      <p:cBhvr>
                                        <p:cTn id="10" dur="3000" fill="hold"/>
                                        <p:tgtEl>
                                          <p:spTgt spid="55298"/>
                                        </p:tgtEl>
                                        <p:attrNameLst>
                                          <p:attrName>ppt_x</p:attrName>
                                        </p:attrNameLst>
                                      </p:cBhvr>
                                      <p:tavLst>
                                        <p:tav tm="0">
                                          <p:val>
                                            <p:strVal val="#ppt_x-.2"/>
                                          </p:val>
                                        </p:tav>
                                        <p:tav tm="100000">
                                          <p:val>
                                            <p:strVal val="#ppt_x"/>
                                          </p:val>
                                        </p:tav>
                                      </p:tavLst>
                                    </p:anim>
                                    <p:anim calcmode="lin" valueType="num">
                                      <p:cBhvr>
                                        <p:cTn id="11" dur="3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5298"/>
                                        </p:tgtEl>
                                      </p:cBhvr>
                                    </p:animEffect>
                                  </p:childTnLst>
                                </p:cTn>
                              </p:par>
                            </p:childTnLst>
                          </p:cTn>
                        </p:par>
                        <p:par>
                          <p:cTn id="13" fill="hold" nodeType="afterGroup">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1 Imagen" descr="52.jpg"/>
          <p:cNvPicPr>
            <a:picLocks noChangeAspect="1"/>
          </p:cNvPicPr>
          <p:nvPr/>
        </p:nvPicPr>
        <p:blipFill>
          <a:blip r:embed="rId2"/>
          <a:srcRect/>
          <a:stretch>
            <a:fillRect/>
          </a:stretch>
        </p:blipFill>
        <p:spPr bwMode="auto">
          <a:xfrm>
            <a:off x="0" y="-308570"/>
            <a:ext cx="9144000" cy="5832648"/>
          </a:xfrm>
          <a:prstGeom prst="rect">
            <a:avLst/>
          </a:prstGeom>
          <a:noFill/>
          <a:ln w="9525">
            <a:noFill/>
            <a:miter lim="800000"/>
            <a:headEnd/>
            <a:tailEnd/>
          </a:ln>
        </p:spPr>
      </p:pic>
      <p:sp>
        <p:nvSpPr>
          <p:cNvPr id="3" name="2 CuadroTexto"/>
          <p:cNvSpPr txBox="1"/>
          <p:nvPr/>
        </p:nvSpPr>
        <p:spPr>
          <a:xfrm>
            <a:off x="369765" y="4220170"/>
            <a:ext cx="8429625"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Pese a su condición logró actuar en una serie y dirigir otras tres. En 2002 y después de infinitas horas de fisioterapia consiguió movilizar sus dedos, algo que se consideró un verdadero milagro.</a:t>
            </a:r>
          </a:p>
        </p:txBody>
      </p:sp>
    </p:spTree>
  </p:cSld>
  <p:clrMapOvr>
    <a:masterClrMapping/>
  </p:clrMapOvr>
  <mc:AlternateContent xmlns:mc="http://schemas.openxmlformats.org/markup-compatibility/2006" xmlns:p14="http://schemas.microsoft.com/office/powerpoint/2010/main">
    <mc:Choice Requires="p14">
      <p:transition spd="slow" p14:dur="2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barn(inVertical)">
                                      <p:cBhvr>
                                        <p:cTn id="7" dur="3000"/>
                                        <p:tgtEl>
                                          <p:spTgt spid="56322"/>
                                        </p:tgtEl>
                                      </p:cBhvr>
                                    </p:animEffect>
                                  </p:childTnLst>
                                </p:cTn>
                              </p:par>
                              <p:par>
                                <p:cTn id="8" presetID="29" presetClass="entr" presetSubtype="0" fill="hold" nodeType="withEffect">
                                  <p:stCondLst>
                                    <p:cond delay="0"/>
                                  </p:stCondLst>
                                  <p:childTnLst>
                                    <p:set>
                                      <p:cBhvr>
                                        <p:cTn id="9" dur="1" fill="hold">
                                          <p:stCondLst>
                                            <p:cond delay="0"/>
                                          </p:stCondLst>
                                        </p:cTn>
                                        <p:tgtEl>
                                          <p:spTgt spid="56322"/>
                                        </p:tgtEl>
                                        <p:attrNameLst>
                                          <p:attrName>style.visibility</p:attrName>
                                        </p:attrNameLst>
                                      </p:cBhvr>
                                      <p:to>
                                        <p:strVal val="visible"/>
                                      </p:to>
                                    </p:set>
                                    <p:anim calcmode="lin" valueType="num">
                                      <p:cBhvr>
                                        <p:cTn id="10" dur="3000" fill="hold"/>
                                        <p:tgtEl>
                                          <p:spTgt spid="56322"/>
                                        </p:tgtEl>
                                        <p:attrNameLst>
                                          <p:attrName>ppt_x</p:attrName>
                                        </p:attrNameLst>
                                      </p:cBhvr>
                                      <p:tavLst>
                                        <p:tav tm="0">
                                          <p:val>
                                            <p:strVal val="#ppt_x-.2"/>
                                          </p:val>
                                        </p:tav>
                                        <p:tav tm="100000">
                                          <p:val>
                                            <p:strVal val="#ppt_x"/>
                                          </p:val>
                                        </p:tav>
                                      </p:tavLst>
                                    </p:anim>
                                    <p:anim calcmode="lin" valueType="num">
                                      <p:cBhvr>
                                        <p:cTn id="11" dur="3000" fill="hold"/>
                                        <p:tgtEl>
                                          <p:spTgt spid="56322"/>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6322"/>
                                        </p:tgtEl>
                                      </p:cBhvr>
                                    </p:animEffect>
                                  </p:childTnLst>
                                </p:cTn>
                              </p:par>
                            </p:childTnLst>
                          </p:cTn>
                        </p:par>
                        <p:par>
                          <p:cTn id="13" fill="hold" nodeType="afterGroup">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1 Imagen" descr="53.jpg"/>
          <p:cNvPicPr>
            <a:picLocks noChangeAspect="1"/>
          </p:cNvPicPr>
          <p:nvPr/>
        </p:nvPicPr>
        <p:blipFill>
          <a:blip r:embed="rId2"/>
          <a:srcRect/>
          <a:stretch>
            <a:fillRect/>
          </a:stretch>
        </p:blipFill>
        <p:spPr bwMode="auto">
          <a:xfrm>
            <a:off x="0" y="-380578"/>
            <a:ext cx="9144000" cy="5688632"/>
          </a:xfrm>
          <a:prstGeom prst="rect">
            <a:avLst/>
          </a:prstGeom>
          <a:noFill/>
          <a:ln w="9525">
            <a:noFill/>
            <a:miter lim="800000"/>
            <a:headEnd/>
            <a:tailEnd/>
          </a:ln>
        </p:spPr>
      </p:pic>
      <p:sp>
        <p:nvSpPr>
          <p:cNvPr id="3" name="2 CuadroTexto"/>
          <p:cNvSpPr txBox="1"/>
          <p:nvPr/>
        </p:nvSpPr>
        <p:spPr>
          <a:xfrm>
            <a:off x="357188" y="4083918"/>
            <a:ext cx="8286750"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Pero lo más importante es que recuperó cierta sensibilidad al tacto lo que le permitió sentir lo que más anhelaba: las caricias de sus hijos y de su compañera incondicional.</a:t>
            </a:r>
          </a:p>
        </p:txBody>
      </p:sp>
    </p:spTree>
  </p:cSld>
  <p:clrMapOvr>
    <a:masterClrMapping/>
  </p:clrMapOvr>
  <mc:AlternateContent xmlns:mc="http://schemas.openxmlformats.org/markup-compatibility/2006" xmlns:p14="http://schemas.microsoft.com/office/powerpoint/2010/main">
    <mc:Choice Requires="p14">
      <p:transition spd="slow" p14:dur="2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outVertical)">
                                      <p:cBhvr>
                                        <p:cTn id="7" dur="3000"/>
                                        <p:tgtEl>
                                          <p:spTgt spid="57346"/>
                                        </p:tgtEl>
                                      </p:cBhvr>
                                    </p:animEffect>
                                  </p:childTnLst>
                                </p:cTn>
                              </p:par>
                              <p:par>
                                <p:cTn id="8" presetID="29" presetClass="entr" presetSubtype="0" fill="hold" nodeType="withEffect">
                                  <p:stCondLst>
                                    <p:cond delay="0"/>
                                  </p:stCondLst>
                                  <p:childTnLst>
                                    <p:set>
                                      <p:cBhvr>
                                        <p:cTn id="9" dur="1" fill="hold">
                                          <p:stCondLst>
                                            <p:cond delay="0"/>
                                          </p:stCondLst>
                                        </p:cTn>
                                        <p:tgtEl>
                                          <p:spTgt spid="57346"/>
                                        </p:tgtEl>
                                        <p:attrNameLst>
                                          <p:attrName>style.visibility</p:attrName>
                                        </p:attrNameLst>
                                      </p:cBhvr>
                                      <p:to>
                                        <p:strVal val="visible"/>
                                      </p:to>
                                    </p:set>
                                    <p:anim calcmode="lin" valueType="num">
                                      <p:cBhvr>
                                        <p:cTn id="10" dur="3000" fill="hold"/>
                                        <p:tgtEl>
                                          <p:spTgt spid="57346"/>
                                        </p:tgtEl>
                                        <p:attrNameLst>
                                          <p:attrName>ppt_x</p:attrName>
                                        </p:attrNameLst>
                                      </p:cBhvr>
                                      <p:tavLst>
                                        <p:tav tm="0">
                                          <p:val>
                                            <p:strVal val="#ppt_x-.2"/>
                                          </p:val>
                                        </p:tav>
                                        <p:tav tm="100000">
                                          <p:val>
                                            <p:strVal val="#ppt_x"/>
                                          </p:val>
                                        </p:tav>
                                      </p:tavLst>
                                    </p:anim>
                                    <p:anim calcmode="lin" valueType="num">
                                      <p:cBhvr>
                                        <p:cTn id="11" dur="3000" fill="hold"/>
                                        <p:tgtEl>
                                          <p:spTgt spid="57346"/>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7346"/>
                                        </p:tgtEl>
                                      </p:cBhvr>
                                    </p:animEffect>
                                  </p:childTnLst>
                                </p:cTn>
                              </p:par>
                            </p:childTnLst>
                          </p:cTn>
                        </p:par>
                        <p:par>
                          <p:cTn id="13" fill="hold" nodeType="afterGroup">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1 Imagen" descr="58.jpg"/>
          <p:cNvPicPr>
            <a:picLocks noChangeAspect="1"/>
          </p:cNvPicPr>
          <p:nvPr/>
        </p:nvPicPr>
        <p:blipFill>
          <a:blip r:embed="rId2"/>
          <a:srcRect/>
          <a:stretch>
            <a:fillRect/>
          </a:stretch>
        </p:blipFill>
        <p:spPr bwMode="auto">
          <a:xfrm>
            <a:off x="2627784" y="0"/>
            <a:ext cx="3888432" cy="5143500"/>
          </a:xfrm>
          <a:prstGeom prst="rect">
            <a:avLst/>
          </a:prstGeom>
          <a:noFill/>
          <a:ln w="9525">
            <a:noFill/>
            <a:miter lim="800000"/>
            <a:headEnd/>
            <a:tailEnd/>
          </a:ln>
        </p:spPr>
      </p:pic>
      <p:sp>
        <p:nvSpPr>
          <p:cNvPr id="3" name="2 Rectángulo"/>
          <p:cNvSpPr/>
          <p:nvPr/>
        </p:nvSpPr>
        <p:spPr>
          <a:xfrm>
            <a:off x="1" y="0"/>
            <a:ext cx="2627783"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Rectángulo"/>
          <p:cNvSpPr/>
          <p:nvPr/>
        </p:nvSpPr>
        <p:spPr>
          <a:xfrm>
            <a:off x="6516216" y="0"/>
            <a:ext cx="2627785" cy="51435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 name="4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214314" y="1800225"/>
            <a:ext cx="2269454" cy="2144158"/>
          </a:xfrm>
          <a:prstGeom prst="rect">
            <a:avLst/>
          </a:prstGeom>
          <a:noFill/>
          <a:ln w="9525">
            <a:noFill/>
            <a:miter lim="800000"/>
            <a:headEnd/>
            <a:tailEnd/>
          </a:ln>
        </p:spPr>
      </p:pic>
      <p:pic>
        <p:nvPicPr>
          <p:cNvPr id="6" name="5 Imagen" descr="Logo Superman.jpg"/>
          <p:cNvPicPr>
            <a:picLocks noChangeAspect="1"/>
          </p:cNvPicPr>
          <p:nvPr/>
        </p:nvPicPr>
        <p:blipFill>
          <a:blip r:embed="rId3">
            <a:clrChange>
              <a:clrFrom>
                <a:srgbClr val="211509"/>
              </a:clrFrom>
              <a:clrTo>
                <a:srgbClr val="211509">
                  <a:alpha val="0"/>
                </a:srgbClr>
              </a:clrTo>
            </a:clrChange>
          </a:blip>
          <a:srcRect/>
          <a:stretch>
            <a:fillRect/>
          </a:stretch>
        </p:blipFill>
        <p:spPr bwMode="auto">
          <a:xfrm>
            <a:off x="6650711" y="1800225"/>
            <a:ext cx="2269454" cy="2144158"/>
          </a:xfrm>
          <a:prstGeom prst="rect">
            <a:avLst/>
          </a:prstGeom>
          <a:noFill/>
          <a:ln w="9525">
            <a:noFill/>
            <a:miter lim="800000"/>
            <a:headEnd/>
            <a:tailEnd/>
          </a:ln>
        </p:spPr>
      </p:pic>
      <p:sp>
        <p:nvSpPr>
          <p:cNvPr id="7" name="6 CuadroTexto"/>
          <p:cNvSpPr txBox="1"/>
          <p:nvPr/>
        </p:nvSpPr>
        <p:spPr>
          <a:xfrm>
            <a:off x="214314" y="3942536"/>
            <a:ext cx="8715375"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También compartía sus secretos para no rendirse: “En medio de una tragedia como esta, todavía puedes experimentar alegría, risa y amor. Y cualquiera que diga que la vida no vale la pena vivir está totalmente equivocado”. Y ya sabemos que ese amor genuino tenía nombre de mujer: Dana.</a:t>
            </a:r>
          </a:p>
        </p:txBody>
      </p:sp>
    </p:spTree>
  </p:cSld>
  <p:clrMapOvr>
    <a:masterClrMapping/>
  </p:clrMapOvr>
  <mc:AlternateContent xmlns:mc="http://schemas.openxmlformats.org/markup-compatibility/2006" xmlns:p14="http://schemas.microsoft.com/office/powerpoint/2010/main">
    <mc:Choice Requires="p14">
      <p:transition spd="slow" p14:dur="20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diamond(out)">
                                      <p:cBhvr>
                                        <p:cTn id="7" dur="3000"/>
                                        <p:tgtEl>
                                          <p:spTgt spid="62466"/>
                                        </p:tgtEl>
                                      </p:cBhvr>
                                    </p:animEffect>
                                  </p:childTnLst>
                                </p:cTn>
                              </p:par>
                              <p:par>
                                <p:cTn id="8" presetID="23" presetClass="entr" presetSubtype="288" fill="hold" nodeType="withEffect">
                                  <p:stCondLst>
                                    <p:cond delay="0"/>
                                  </p:stCondLst>
                                  <p:childTnLst>
                                    <p:set>
                                      <p:cBhvr>
                                        <p:cTn id="9" dur="1" fill="hold">
                                          <p:stCondLst>
                                            <p:cond delay="0"/>
                                          </p:stCondLst>
                                        </p:cTn>
                                        <p:tgtEl>
                                          <p:spTgt spid="62466"/>
                                        </p:tgtEl>
                                        <p:attrNameLst>
                                          <p:attrName>style.visibility</p:attrName>
                                        </p:attrNameLst>
                                      </p:cBhvr>
                                      <p:to>
                                        <p:strVal val="visible"/>
                                      </p:to>
                                    </p:set>
                                    <p:anim calcmode="lin" valueType="num">
                                      <p:cBhvr>
                                        <p:cTn id="10" dur="3000" fill="hold"/>
                                        <p:tgtEl>
                                          <p:spTgt spid="62466"/>
                                        </p:tgtEl>
                                        <p:attrNameLst>
                                          <p:attrName>ppt_w</p:attrName>
                                        </p:attrNameLst>
                                      </p:cBhvr>
                                      <p:tavLst>
                                        <p:tav tm="0">
                                          <p:val>
                                            <p:strVal val="4/3*#ppt_w"/>
                                          </p:val>
                                        </p:tav>
                                        <p:tav tm="100000">
                                          <p:val>
                                            <p:strVal val="#ppt_w"/>
                                          </p:val>
                                        </p:tav>
                                      </p:tavLst>
                                    </p:anim>
                                    <p:anim calcmode="lin" valueType="num">
                                      <p:cBhvr>
                                        <p:cTn id="11" dur="3000" fill="hold"/>
                                        <p:tgtEl>
                                          <p:spTgt spid="62466"/>
                                        </p:tgtEl>
                                        <p:attrNameLst>
                                          <p:attrName>ppt_h</p:attrName>
                                        </p:attrNameLst>
                                      </p:cBhvr>
                                      <p:tavLst>
                                        <p:tav tm="0">
                                          <p:val>
                                            <p:strVal val="4/3*#ppt_h"/>
                                          </p:val>
                                        </p:tav>
                                        <p:tav tm="100000">
                                          <p:val>
                                            <p:strVal val="#ppt_h"/>
                                          </p:val>
                                        </p:tav>
                                      </p:tavLst>
                                    </p:anim>
                                  </p:childTnLst>
                                </p:cTn>
                              </p:par>
                              <p:par>
                                <p:cTn id="12" presetID="49" presetClass="entr" presetSubtype="0" decel="10000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style.rotation</p:attrName>
                                        </p:attrNameLst>
                                      </p:cBhvr>
                                      <p:tavLst>
                                        <p:tav tm="0">
                                          <p:val>
                                            <p:fltVal val="360"/>
                                          </p:val>
                                        </p:tav>
                                        <p:tav tm="100000">
                                          <p:val>
                                            <p:fltVal val="0"/>
                                          </p:val>
                                        </p:tav>
                                      </p:tavLst>
                                    </p:anim>
                                    <p:animEffect transition="in" filter="fade">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2000"/>
                                  </p:stCondLst>
                                  <p:childTnLst>
                                    <p:set>
                                      <p:cBhvr>
                                        <p:cTn id="23" dur="1" fill="hold">
                                          <p:stCondLst>
                                            <p:cond delay="0"/>
                                          </p:stCondLst>
                                        </p:cTn>
                                        <p:tgtEl>
                                          <p:spTgt spid="5"/>
                                        </p:tgtEl>
                                        <p:attrNameLst>
                                          <p:attrName>style.visibility</p:attrName>
                                        </p:attrNameLst>
                                      </p:cBhvr>
                                      <p:to>
                                        <p:strVal val="visible"/>
                                      </p:to>
                                    </p:set>
                                    <p:animEffect transition="in" filter="blinds(horizontal)">
                                      <p:cBhvr>
                                        <p:cTn id="24" dur="2000"/>
                                        <p:tgtEl>
                                          <p:spTgt spid="5"/>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style.rotation</p:attrName>
                                        </p:attrNameLst>
                                      </p:cBhvr>
                                      <p:tavLst>
                                        <p:tav tm="0">
                                          <p:val>
                                            <p:fltVal val="360"/>
                                          </p:val>
                                        </p:tav>
                                        <p:tav tm="100000">
                                          <p:val>
                                            <p:fltVal val="0"/>
                                          </p:val>
                                        </p:tav>
                                      </p:tavLst>
                                    </p:anim>
                                    <p:animEffect transition="in" filter="fade">
                                      <p:cBhvr>
                                        <p:cTn id="30" dur="2000"/>
                                        <p:tgtEl>
                                          <p:spTgt spid="6"/>
                                        </p:tgtEl>
                                      </p:cBhvr>
                                    </p:animEffect>
                                  </p:childTnLst>
                                </p:cTn>
                              </p:par>
                              <p:par>
                                <p:cTn id="31" presetID="2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childTnLst>
                                </p:cTn>
                              </p:par>
                              <p:par>
                                <p:cTn id="35" presetID="3" presetClass="entr" presetSubtype="10"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2000"/>
                                        <p:tgtEl>
                                          <p:spTgt spid="6"/>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2 Imagen" descr="61.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3" name="2 Imagen" descr="61.jpg"/>
          <p:cNvPicPr>
            <a:picLocks noChangeAspect="1"/>
          </p:cNvPicPr>
          <p:nvPr/>
        </p:nvPicPr>
        <p:blipFill>
          <a:blip r:embed="rId2"/>
          <a:srcRect/>
          <a:stretch>
            <a:fillRect/>
          </a:stretch>
        </p:blipFill>
        <p:spPr bwMode="auto">
          <a:xfrm>
            <a:off x="0" y="-308570"/>
            <a:ext cx="9144000" cy="5688632"/>
          </a:xfrm>
          <a:prstGeom prst="rect">
            <a:avLst/>
          </a:prstGeom>
          <a:noFill/>
          <a:ln w="9525">
            <a:noFill/>
            <a:miter lim="800000"/>
            <a:headEnd/>
            <a:tailEnd/>
          </a:ln>
        </p:spPr>
      </p:pic>
      <p:sp>
        <p:nvSpPr>
          <p:cNvPr id="4" name="3 CuadroTexto"/>
          <p:cNvSpPr txBox="1"/>
          <p:nvPr/>
        </p:nvSpPr>
        <p:spPr>
          <a:xfrm>
            <a:off x="535781" y="4220170"/>
            <a:ext cx="8072437"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dos actores eran muy amigos y fue Williams quien </a:t>
            </a:r>
            <a:r>
              <a:rPr lang="es-ES" b="1" dirty="0" smtClean="0">
                <a:effectLst>
                  <a:glow rad="101600">
                    <a:schemeClr val="accent2">
                      <a:satMod val="175000"/>
                      <a:alpha val="40000"/>
                    </a:schemeClr>
                  </a:glow>
                  <a:outerShdw blurRad="38100" dist="38100" dir="2700000" algn="tl">
                    <a:srgbClr val="000000">
                      <a:alpha val="43137"/>
                    </a:srgbClr>
                  </a:outerShdw>
                </a:effectLst>
              </a:rPr>
              <a:t>le </a:t>
            </a:r>
            <a:r>
              <a:rPr lang="es-ES" b="1" dirty="0">
                <a:effectLst>
                  <a:glow rad="101600">
                    <a:schemeClr val="accent2">
                      <a:satMod val="175000"/>
                      <a:alpha val="40000"/>
                    </a:schemeClr>
                  </a:glow>
                  <a:outerShdw blurRad="38100" dist="38100" dir="2700000" algn="tl">
                    <a:srgbClr val="000000">
                      <a:alpha val="43137"/>
                    </a:srgbClr>
                  </a:outerShdw>
                </a:effectLst>
              </a:rPr>
              <a:t>ayudó con su humor a sobrellevar la desesperación que sentía y que </a:t>
            </a:r>
            <a:r>
              <a:rPr lang="es-ES" b="1" dirty="0" smtClean="0">
                <a:effectLst>
                  <a:glow rad="101600">
                    <a:schemeClr val="accent2">
                      <a:satMod val="175000"/>
                      <a:alpha val="40000"/>
                    </a:schemeClr>
                  </a:glow>
                  <a:outerShdw blurRad="38100" dist="38100" dir="2700000" algn="tl">
                    <a:srgbClr val="000000">
                      <a:alpha val="43137"/>
                    </a:srgbClr>
                  </a:outerShdw>
                </a:effectLst>
              </a:rPr>
              <a:t>le </a:t>
            </a:r>
            <a:r>
              <a:rPr lang="es-ES" b="1" dirty="0">
                <a:effectLst>
                  <a:glow rad="101600">
                    <a:schemeClr val="accent2">
                      <a:satMod val="175000"/>
                      <a:alpha val="40000"/>
                    </a:schemeClr>
                  </a:glow>
                  <a:outerShdw blurRad="38100" dist="38100" dir="2700000" algn="tl">
                    <a:srgbClr val="000000">
                      <a:alpha val="43137"/>
                    </a:srgbClr>
                  </a:outerShdw>
                </a:effectLst>
              </a:rPr>
              <a:t>había hecho “renunciar a la vida”.</a:t>
            </a:r>
          </a:p>
        </p:txBody>
      </p:sp>
    </p:spTree>
  </p:cSld>
  <p:clrMapOvr>
    <a:masterClrMapping/>
  </p:clrMapOvr>
  <mc:AlternateContent xmlns:mc="http://schemas.openxmlformats.org/markup-compatibility/2006" xmlns:p14="http://schemas.microsoft.com/office/powerpoint/2010/main">
    <mc:Choice Requires="p14">
      <p:transition spd="slow" p14:dur="20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barn(inVertical)">
                                      <p:cBhvr>
                                        <p:cTn id="7" dur="3000"/>
                                        <p:tgtEl>
                                          <p:spTgt spid="65538"/>
                                        </p:tgtEl>
                                      </p:cBhvr>
                                    </p:animEffect>
                                  </p:childTnLst>
                                </p:cTn>
                              </p:par>
                              <p:par>
                                <p:cTn id="8" presetID="23" presetClass="entr" presetSubtype="288" fill="hold" nodeType="withEffect">
                                  <p:stCondLst>
                                    <p:cond delay="0"/>
                                  </p:stCondLst>
                                  <p:childTnLst>
                                    <p:set>
                                      <p:cBhvr>
                                        <p:cTn id="9" dur="1" fill="hold">
                                          <p:stCondLst>
                                            <p:cond delay="0"/>
                                          </p:stCondLst>
                                        </p:cTn>
                                        <p:tgtEl>
                                          <p:spTgt spid="65538"/>
                                        </p:tgtEl>
                                        <p:attrNameLst>
                                          <p:attrName>style.visibility</p:attrName>
                                        </p:attrNameLst>
                                      </p:cBhvr>
                                      <p:to>
                                        <p:strVal val="visible"/>
                                      </p:to>
                                    </p:set>
                                    <p:anim calcmode="lin" valueType="num">
                                      <p:cBhvr>
                                        <p:cTn id="10" dur="3000" fill="hold"/>
                                        <p:tgtEl>
                                          <p:spTgt spid="65538"/>
                                        </p:tgtEl>
                                        <p:attrNameLst>
                                          <p:attrName>ppt_w</p:attrName>
                                        </p:attrNameLst>
                                      </p:cBhvr>
                                      <p:tavLst>
                                        <p:tav tm="0">
                                          <p:val>
                                            <p:strVal val="4/3*#ppt_w"/>
                                          </p:val>
                                        </p:tav>
                                        <p:tav tm="100000">
                                          <p:val>
                                            <p:strVal val="#ppt_w"/>
                                          </p:val>
                                        </p:tav>
                                      </p:tavLst>
                                    </p:anim>
                                    <p:anim calcmode="lin" valueType="num">
                                      <p:cBhvr>
                                        <p:cTn id="11" dur="3000" fill="hold"/>
                                        <p:tgtEl>
                                          <p:spTgt spid="65538"/>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out)">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1 Imagen" descr="6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3" name="1 Imagen" descr="60.jpg"/>
          <p:cNvPicPr>
            <a:picLocks noChangeAspect="1"/>
          </p:cNvPicPr>
          <p:nvPr/>
        </p:nvPicPr>
        <p:blipFill>
          <a:blip r:embed="rId2"/>
          <a:srcRect/>
          <a:stretch>
            <a:fillRect/>
          </a:stretch>
        </p:blipFill>
        <p:spPr bwMode="auto">
          <a:xfrm>
            <a:off x="0" y="-236562"/>
            <a:ext cx="9144000" cy="5616624"/>
          </a:xfrm>
          <a:prstGeom prst="rect">
            <a:avLst/>
          </a:prstGeom>
          <a:noFill/>
          <a:ln w="9525">
            <a:noFill/>
            <a:miter lim="800000"/>
            <a:headEnd/>
            <a:tailEnd/>
          </a:ln>
        </p:spPr>
      </p:pic>
      <p:sp>
        <p:nvSpPr>
          <p:cNvPr id="4" name="3 CuadroTexto"/>
          <p:cNvSpPr txBox="1"/>
          <p:nvPr/>
        </p:nvSpPr>
        <p:spPr>
          <a:xfrm>
            <a:off x="453901" y="3943171"/>
            <a:ext cx="8286750"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si bien en un momento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vio que su vida ya no tenía sentido tras el accidente, fue gracias al poder de la risa y genial sentido del humor del actor </a:t>
            </a:r>
            <a:r>
              <a:rPr lang="es-ES" b="1" dirty="0" err="1">
                <a:effectLst>
                  <a:glow rad="101600">
                    <a:schemeClr val="accent2">
                      <a:satMod val="175000"/>
                      <a:alpha val="40000"/>
                    </a:schemeClr>
                  </a:glow>
                  <a:outerShdw blurRad="38100" dist="38100" dir="2700000" algn="tl">
                    <a:srgbClr val="000000">
                      <a:alpha val="43137"/>
                    </a:srgbClr>
                  </a:outerShdw>
                </a:effectLst>
              </a:rPr>
              <a:t>Robin</a:t>
            </a:r>
            <a:r>
              <a:rPr lang="es-ES" b="1" dirty="0">
                <a:effectLst>
                  <a:glow rad="101600">
                    <a:schemeClr val="accent2">
                      <a:satMod val="175000"/>
                      <a:alpha val="40000"/>
                    </a:schemeClr>
                  </a:glow>
                  <a:outerShdw blurRad="38100" dist="38100" dir="2700000" algn="tl">
                    <a:srgbClr val="000000">
                      <a:alpha val="43137"/>
                    </a:srgbClr>
                  </a:outerShdw>
                </a:effectLst>
              </a:rPr>
              <a:t> Williams lo que le devolvió esas ganas de vivir y afrontar todo lo que estaba viviendo.</a:t>
            </a:r>
          </a:p>
        </p:txBody>
      </p:sp>
    </p:spTree>
  </p:cSld>
  <p:clrMapOvr>
    <a:masterClrMapping/>
  </p:clrMapOvr>
  <mc:AlternateContent xmlns:mc="http://schemas.openxmlformats.org/markup-compatibility/2006" xmlns:p14="http://schemas.microsoft.com/office/powerpoint/2010/main">
    <mc:Choice Requires="p14">
      <p:transition spd="slow" p14:dur="20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with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plus(out)">
                                      <p:cBhvr>
                                        <p:cTn id="7" dur="3000"/>
                                        <p:tgtEl>
                                          <p:spTgt spid="64514"/>
                                        </p:tgtEl>
                                      </p:cBhvr>
                                    </p:animEffect>
                                  </p:childTnLst>
                                </p:cTn>
                              </p:par>
                              <p:par>
                                <p:cTn id="8" presetID="23" presetClass="entr" presetSubtype="272" fill="hold" nodeType="withEffect">
                                  <p:stCondLst>
                                    <p:cond delay="0"/>
                                  </p:stCondLst>
                                  <p:childTnLst>
                                    <p:set>
                                      <p:cBhvr>
                                        <p:cTn id="9" dur="1" fill="hold">
                                          <p:stCondLst>
                                            <p:cond delay="0"/>
                                          </p:stCondLst>
                                        </p:cTn>
                                        <p:tgtEl>
                                          <p:spTgt spid="64514"/>
                                        </p:tgtEl>
                                        <p:attrNameLst>
                                          <p:attrName>style.visibility</p:attrName>
                                        </p:attrNameLst>
                                      </p:cBhvr>
                                      <p:to>
                                        <p:strVal val="visible"/>
                                      </p:to>
                                    </p:set>
                                    <p:anim calcmode="lin" valueType="num">
                                      <p:cBhvr>
                                        <p:cTn id="10" dur="3000" fill="hold"/>
                                        <p:tgtEl>
                                          <p:spTgt spid="64514"/>
                                        </p:tgtEl>
                                        <p:attrNameLst>
                                          <p:attrName>ppt_w</p:attrName>
                                        </p:attrNameLst>
                                      </p:cBhvr>
                                      <p:tavLst>
                                        <p:tav tm="0">
                                          <p:val>
                                            <p:strVal val="2/3*#ppt_w"/>
                                          </p:val>
                                        </p:tav>
                                        <p:tav tm="100000">
                                          <p:val>
                                            <p:strVal val="#ppt_w"/>
                                          </p:val>
                                        </p:tav>
                                      </p:tavLst>
                                    </p:anim>
                                    <p:anim calcmode="lin" valueType="num">
                                      <p:cBhvr>
                                        <p:cTn id="11" dur="3000" fill="hold"/>
                                        <p:tgtEl>
                                          <p:spTgt spid="64514"/>
                                        </p:tgtEl>
                                        <p:attrNameLst>
                                          <p:attrName>ppt_h</p:attrName>
                                        </p:attrNameLst>
                                      </p:cBhvr>
                                      <p:tavLst>
                                        <p:tav tm="0">
                                          <p:val>
                                            <p:strVal val="2/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out)">
                                      <p:cBhvr>
                                        <p:cTn id="14" dur="3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2/3*#ppt_w"/>
                                          </p:val>
                                        </p:tav>
                                        <p:tav tm="100000">
                                          <p:val>
                                            <p:strVal val="#ppt_w"/>
                                          </p:val>
                                        </p:tav>
                                      </p:tavLst>
                                    </p:anim>
                                    <p:anim calcmode="lin" valueType="num">
                                      <p:cBhvr>
                                        <p:cTn id="18" dur="3000" fill="hold"/>
                                        <p:tgtEl>
                                          <p:spTgt spid="3"/>
                                        </p:tgtEl>
                                        <p:attrNameLst>
                                          <p:attrName>ppt_h</p:attrName>
                                        </p:attrNameLst>
                                      </p:cBhvr>
                                      <p:tavLst>
                                        <p:tav tm="0">
                                          <p:val>
                                            <p:strVal val="2/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1 Imagen" descr="55.jpg"/>
          <p:cNvPicPr>
            <a:picLocks noChangeAspect="1"/>
          </p:cNvPicPr>
          <p:nvPr/>
        </p:nvPicPr>
        <p:blipFill>
          <a:blip r:embed="rId2"/>
          <a:srcRect/>
          <a:stretch>
            <a:fillRect/>
          </a:stretch>
        </p:blipFill>
        <p:spPr bwMode="auto">
          <a:xfrm>
            <a:off x="0" y="-308570"/>
            <a:ext cx="9144000" cy="5688632"/>
          </a:xfrm>
          <a:prstGeom prst="rect">
            <a:avLst/>
          </a:prstGeom>
          <a:noFill/>
          <a:ln w="9525">
            <a:noFill/>
            <a:miter lim="800000"/>
            <a:headEnd/>
            <a:tailEnd/>
          </a:ln>
        </p:spPr>
      </p:pic>
      <p:sp>
        <p:nvSpPr>
          <p:cNvPr id="3" name="2 CuadroTexto"/>
          <p:cNvSpPr txBox="1"/>
          <p:nvPr/>
        </p:nvSpPr>
        <p:spPr>
          <a:xfrm>
            <a:off x="247602" y="4155926"/>
            <a:ext cx="8643937" cy="92333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golpe le provocó múltiples lesiones en la médula espinal y </a:t>
            </a:r>
            <a:r>
              <a:rPr lang="es-ES" b="1" dirty="0" smtClean="0">
                <a:effectLst>
                  <a:glow rad="101600">
                    <a:schemeClr val="accent2">
                      <a:satMod val="175000"/>
                      <a:alpha val="40000"/>
                    </a:schemeClr>
                  </a:glow>
                  <a:outerShdw blurRad="38100" dist="38100" dir="2700000" algn="tl">
                    <a:srgbClr val="000000">
                      <a:alpha val="43137"/>
                    </a:srgbClr>
                  </a:outerShdw>
                </a:effectLst>
              </a:rPr>
              <a:t>le </a:t>
            </a:r>
            <a:r>
              <a:rPr lang="es-ES" b="1" dirty="0">
                <a:effectLst>
                  <a:glow rad="101600">
                    <a:schemeClr val="accent2">
                      <a:satMod val="175000"/>
                      <a:alpha val="40000"/>
                    </a:schemeClr>
                  </a:glow>
                  <a:outerShdw blurRad="38100" dist="38100" dir="2700000" algn="tl">
                    <a:srgbClr val="000000">
                      <a:alpha val="43137"/>
                    </a:srgbClr>
                  </a:outerShdw>
                </a:effectLst>
              </a:rPr>
              <a:t>dejó paralizado del cuello para abajo. Tenía 42 años. Las lesiones eran tan graves que su madre le rogó a los médicos que le quitaran el respirador artificial.</a:t>
            </a:r>
          </a:p>
        </p:txBody>
      </p:sp>
    </p:spTree>
  </p:cSld>
  <p:clrMapOvr>
    <a:masterClrMapping/>
  </p:clrMapOvr>
  <mc:AlternateContent xmlns:mc="http://schemas.openxmlformats.org/markup-compatibility/2006" xmlns:p14="http://schemas.microsoft.com/office/powerpoint/2010/main">
    <mc:Choice Requires="p14">
      <p:transition spd="slow" p14:dur="2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59394"/>
                                        </p:tgtEl>
                                        <p:attrNameLst>
                                          <p:attrName>style.visibility</p:attrName>
                                        </p:attrNameLst>
                                      </p:cBhvr>
                                      <p:to>
                                        <p:strVal val="visible"/>
                                      </p:to>
                                    </p:set>
                                    <p:anim calcmode="lin" valueType="num">
                                      <p:cBhvr>
                                        <p:cTn id="7" dur="3000" fill="hold"/>
                                        <p:tgtEl>
                                          <p:spTgt spid="59394"/>
                                        </p:tgtEl>
                                        <p:attrNameLst>
                                          <p:attrName>ppt_w</p:attrName>
                                        </p:attrNameLst>
                                      </p:cBhvr>
                                      <p:tavLst>
                                        <p:tav tm="0">
                                          <p:val>
                                            <p:strVal val="2/3*#ppt_w"/>
                                          </p:val>
                                        </p:tav>
                                        <p:tav tm="100000">
                                          <p:val>
                                            <p:strVal val="#ppt_w"/>
                                          </p:val>
                                        </p:tav>
                                      </p:tavLst>
                                    </p:anim>
                                    <p:anim calcmode="lin" valueType="num">
                                      <p:cBhvr>
                                        <p:cTn id="8" dur="3000" fill="hold"/>
                                        <p:tgtEl>
                                          <p:spTgt spid="59394"/>
                                        </p:tgtEl>
                                        <p:attrNameLst>
                                          <p:attrName>ppt_h</p:attrName>
                                        </p:attrNameLst>
                                      </p:cBhvr>
                                      <p:tavLst>
                                        <p:tav tm="0">
                                          <p:val>
                                            <p:strVal val="2/3*#ppt_h"/>
                                          </p:val>
                                        </p:tav>
                                        <p:tav tm="100000">
                                          <p:val>
                                            <p:strVal val="#ppt_h"/>
                                          </p:val>
                                        </p:tav>
                                      </p:tavLst>
                                    </p:anim>
                                  </p:childTnLst>
                                </p:cTn>
                              </p:par>
                              <p:par>
                                <p:cTn id="9" presetID="29" presetClass="entr" presetSubtype="0" fill="hold" nodeType="withEffect">
                                  <p:stCondLst>
                                    <p:cond delay="0"/>
                                  </p:stCondLst>
                                  <p:childTnLst>
                                    <p:set>
                                      <p:cBhvr>
                                        <p:cTn id="10" dur="1" fill="hold">
                                          <p:stCondLst>
                                            <p:cond delay="0"/>
                                          </p:stCondLst>
                                        </p:cTn>
                                        <p:tgtEl>
                                          <p:spTgt spid="59394"/>
                                        </p:tgtEl>
                                        <p:attrNameLst>
                                          <p:attrName>style.visibility</p:attrName>
                                        </p:attrNameLst>
                                      </p:cBhvr>
                                      <p:to>
                                        <p:strVal val="visible"/>
                                      </p:to>
                                    </p:set>
                                    <p:anim calcmode="lin" valueType="num">
                                      <p:cBhvr>
                                        <p:cTn id="11" dur="3000" fill="hold"/>
                                        <p:tgtEl>
                                          <p:spTgt spid="59394"/>
                                        </p:tgtEl>
                                        <p:attrNameLst>
                                          <p:attrName>ppt_x</p:attrName>
                                        </p:attrNameLst>
                                      </p:cBhvr>
                                      <p:tavLst>
                                        <p:tav tm="0">
                                          <p:val>
                                            <p:strVal val="#ppt_x-.2"/>
                                          </p:val>
                                        </p:tav>
                                        <p:tav tm="100000">
                                          <p:val>
                                            <p:strVal val="#ppt_x"/>
                                          </p:val>
                                        </p:tav>
                                      </p:tavLst>
                                    </p:anim>
                                    <p:anim calcmode="lin" valueType="num">
                                      <p:cBhvr>
                                        <p:cTn id="12" dur="3000" fill="hold"/>
                                        <p:tgtEl>
                                          <p:spTgt spid="59394"/>
                                        </p:tgtEl>
                                        <p:attrNameLst>
                                          <p:attrName>ppt_y</p:attrName>
                                        </p:attrNameLst>
                                      </p:cBhvr>
                                      <p:tavLst>
                                        <p:tav tm="0">
                                          <p:val>
                                            <p:strVal val="#ppt_y"/>
                                          </p:val>
                                        </p:tav>
                                        <p:tav tm="100000">
                                          <p:val>
                                            <p:strVal val="#ppt_y"/>
                                          </p:val>
                                        </p:tav>
                                      </p:tavLst>
                                    </p:anim>
                                    <p:animEffect transition="in" filter="wipe(right)" prLst="gradientSize: 0.1">
                                      <p:cBhvr>
                                        <p:cTn id="13" dur="3000"/>
                                        <p:tgtEl>
                                          <p:spTgt spid="5939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1 Imagen" descr="62.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3" name="1 Imagen" descr="62.jpg"/>
          <p:cNvPicPr>
            <a:picLocks noChangeAspect="1"/>
          </p:cNvPicPr>
          <p:nvPr/>
        </p:nvPicPr>
        <p:blipFill>
          <a:blip r:embed="rId2"/>
          <a:srcRect/>
          <a:stretch>
            <a:fillRect/>
          </a:stretch>
        </p:blipFill>
        <p:spPr bwMode="auto">
          <a:xfrm>
            <a:off x="0" y="-236562"/>
            <a:ext cx="9144000" cy="5616624"/>
          </a:xfrm>
          <a:prstGeom prst="rect">
            <a:avLst/>
          </a:prstGeom>
          <a:noFill/>
          <a:ln w="9525">
            <a:noFill/>
            <a:miter lim="800000"/>
            <a:headEnd/>
            <a:tailEnd/>
          </a:ln>
        </p:spPr>
      </p:pic>
      <p:sp>
        <p:nvSpPr>
          <p:cNvPr id="4" name="3 CuadroTexto"/>
          <p:cNvSpPr txBox="1"/>
          <p:nvPr/>
        </p:nvSpPr>
        <p:spPr>
          <a:xfrm>
            <a:off x="428626" y="3943171"/>
            <a:ext cx="8429625" cy="1200329"/>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"Tiene fracturas en la primera y segunda vértebras cervicales con daños en la columna vertebral", fue uno de los primeros partes médicos que publicó la prensa tras el accidente.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moriría el 10 de octubre de 2004 a los 52 años de edad, tras enfrentarse a la lucha más grande de su vida.</a:t>
            </a:r>
          </a:p>
        </p:txBody>
      </p:sp>
    </p:spTree>
  </p:cSld>
  <p:clrMapOvr>
    <a:masterClrMapping/>
  </p:clrMapOvr>
  <mc:AlternateContent xmlns:mc="http://schemas.openxmlformats.org/markup-compatibility/2006" xmlns:p14="http://schemas.microsoft.com/office/powerpoint/2010/main">
    <mc:Choice Requires="p14">
      <p:transition spd="slow" p14:dur="20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withEffect">
                                  <p:stCondLst>
                                    <p:cond delay="0"/>
                                  </p:stCondLst>
                                  <p:childTnLst>
                                    <p:set>
                                      <p:cBhvr>
                                        <p:cTn id="6" dur="1" fill="hold">
                                          <p:stCondLst>
                                            <p:cond delay="0"/>
                                          </p:stCondLst>
                                        </p:cTn>
                                        <p:tgtEl>
                                          <p:spTgt spid="66562"/>
                                        </p:tgtEl>
                                        <p:attrNameLst>
                                          <p:attrName>style.visibility</p:attrName>
                                        </p:attrNameLst>
                                      </p:cBhvr>
                                      <p:to>
                                        <p:strVal val="visible"/>
                                      </p:to>
                                    </p:set>
                                    <p:animEffect transition="in" filter="circle(in)">
                                      <p:cBhvr>
                                        <p:cTn id="7" dur="3000"/>
                                        <p:tgtEl>
                                          <p:spTgt spid="66562"/>
                                        </p:tgtEl>
                                      </p:cBhvr>
                                    </p:animEffect>
                                  </p:childTnLst>
                                </p:cTn>
                              </p:par>
                              <p:par>
                                <p:cTn id="8" presetID="23" presetClass="entr" presetSubtype="272" fill="hold" nodeType="withEffect">
                                  <p:stCondLst>
                                    <p:cond delay="0"/>
                                  </p:stCondLst>
                                  <p:childTnLst>
                                    <p:set>
                                      <p:cBhvr>
                                        <p:cTn id="9" dur="1" fill="hold">
                                          <p:stCondLst>
                                            <p:cond delay="0"/>
                                          </p:stCondLst>
                                        </p:cTn>
                                        <p:tgtEl>
                                          <p:spTgt spid="66562"/>
                                        </p:tgtEl>
                                        <p:attrNameLst>
                                          <p:attrName>style.visibility</p:attrName>
                                        </p:attrNameLst>
                                      </p:cBhvr>
                                      <p:to>
                                        <p:strVal val="visible"/>
                                      </p:to>
                                    </p:set>
                                    <p:anim calcmode="lin" valueType="num">
                                      <p:cBhvr>
                                        <p:cTn id="10" dur="3000" fill="hold"/>
                                        <p:tgtEl>
                                          <p:spTgt spid="66562"/>
                                        </p:tgtEl>
                                        <p:attrNameLst>
                                          <p:attrName>ppt_w</p:attrName>
                                        </p:attrNameLst>
                                      </p:cBhvr>
                                      <p:tavLst>
                                        <p:tav tm="0">
                                          <p:val>
                                            <p:strVal val="2/3*#ppt_w"/>
                                          </p:val>
                                        </p:tav>
                                        <p:tav tm="100000">
                                          <p:val>
                                            <p:strVal val="#ppt_w"/>
                                          </p:val>
                                        </p:tav>
                                      </p:tavLst>
                                    </p:anim>
                                    <p:anim calcmode="lin" valueType="num">
                                      <p:cBhvr>
                                        <p:cTn id="11" dur="3000" fill="hold"/>
                                        <p:tgtEl>
                                          <p:spTgt spid="66562"/>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ox(out)">
                                      <p:cBhvr>
                                        <p:cTn id="14" dur="3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2/3*#ppt_w"/>
                                          </p:val>
                                        </p:tav>
                                        <p:tav tm="100000">
                                          <p:val>
                                            <p:strVal val="#ppt_w"/>
                                          </p:val>
                                        </p:tav>
                                      </p:tavLst>
                                    </p:anim>
                                    <p:anim calcmode="lin" valueType="num">
                                      <p:cBhvr>
                                        <p:cTn id="18" dur="3000" fill="hold"/>
                                        <p:tgtEl>
                                          <p:spTgt spid="3"/>
                                        </p:tgtEl>
                                        <p:attrNameLst>
                                          <p:attrName>ppt_h</p:attrName>
                                        </p:attrNameLst>
                                      </p:cBhvr>
                                      <p:tavLst>
                                        <p:tav tm="0">
                                          <p:val>
                                            <p:strVal val="2/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1 Imagen" descr="65.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3" name="1 Imagen" descr="65.jpg"/>
          <p:cNvPicPr>
            <a:picLocks noChangeAspect="1"/>
          </p:cNvPicPr>
          <p:nvPr/>
        </p:nvPicPr>
        <p:blipFill>
          <a:blip r:embed="rId2"/>
          <a:srcRect/>
          <a:stretch>
            <a:fillRect/>
          </a:stretch>
        </p:blipFill>
        <p:spPr bwMode="auto">
          <a:xfrm>
            <a:off x="0" y="-308570"/>
            <a:ext cx="9144000" cy="5688632"/>
          </a:xfrm>
          <a:prstGeom prst="rect">
            <a:avLst/>
          </a:prstGeom>
          <a:noFill/>
          <a:ln w="9525">
            <a:noFill/>
            <a:miter lim="800000"/>
            <a:headEnd/>
            <a:tailEnd/>
          </a:ln>
        </p:spPr>
      </p:pic>
      <p:sp>
        <p:nvSpPr>
          <p:cNvPr id="59397" name="Rectangle 5"/>
          <p:cNvSpPr>
            <a:spLocks noChangeArrowheads="1"/>
          </p:cNvSpPr>
          <p:nvPr/>
        </p:nvSpPr>
        <p:spPr bwMode="auto">
          <a:xfrm>
            <a:off x="285874" y="3933159"/>
            <a:ext cx="8572500" cy="1200329"/>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La actriz Kim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Cattrall</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llega al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memorial que se hizo 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Christopher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Reeve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el 29 de octubre de 2004 en la ciudad de Nueva York. El homenaje se llevó a cabo en 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Julliard</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School</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 la que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Reeve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asistió hace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casi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5</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0 años para dar clases como actor..</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with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plus(out)">
                                      <p:cBhvr>
                                        <p:cTn id="7" dur="3000"/>
                                        <p:tgtEl>
                                          <p:spTgt spid="69634"/>
                                        </p:tgtEl>
                                      </p:cBhvr>
                                    </p:animEffect>
                                  </p:childTnLst>
                                </p:cTn>
                              </p:par>
                              <p:par>
                                <p:cTn id="8" presetID="23" presetClass="entr" presetSubtype="272" fill="hold" nodeType="withEffect">
                                  <p:stCondLst>
                                    <p:cond delay="0"/>
                                  </p:stCondLst>
                                  <p:childTnLst>
                                    <p:set>
                                      <p:cBhvr>
                                        <p:cTn id="9" dur="1" fill="hold">
                                          <p:stCondLst>
                                            <p:cond delay="0"/>
                                          </p:stCondLst>
                                        </p:cTn>
                                        <p:tgtEl>
                                          <p:spTgt spid="69634"/>
                                        </p:tgtEl>
                                        <p:attrNameLst>
                                          <p:attrName>style.visibility</p:attrName>
                                        </p:attrNameLst>
                                      </p:cBhvr>
                                      <p:to>
                                        <p:strVal val="visible"/>
                                      </p:to>
                                    </p:set>
                                    <p:anim calcmode="lin" valueType="num">
                                      <p:cBhvr>
                                        <p:cTn id="10" dur="3000" fill="hold"/>
                                        <p:tgtEl>
                                          <p:spTgt spid="69634"/>
                                        </p:tgtEl>
                                        <p:attrNameLst>
                                          <p:attrName>ppt_w</p:attrName>
                                        </p:attrNameLst>
                                      </p:cBhvr>
                                      <p:tavLst>
                                        <p:tav tm="0">
                                          <p:val>
                                            <p:strVal val="2/3*#ppt_w"/>
                                          </p:val>
                                        </p:tav>
                                        <p:tav tm="100000">
                                          <p:val>
                                            <p:strVal val="#ppt_w"/>
                                          </p:val>
                                        </p:tav>
                                      </p:tavLst>
                                    </p:anim>
                                    <p:anim calcmode="lin" valueType="num">
                                      <p:cBhvr>
                                        <p:cTn id="11" dur="3000" fill="hold"/>
                                        <p:tgtEl>
                                          <p:spTgt spid="69634"/>
                                        </p:tgtEl>
                                        <p:attrNameLst>
                                          <p:attrName>ppt_h</p:attrName>
                                        </p:attrNameLst>
                                      </p:cBhvr>
                                      <p:tavLst>
                                        <p:tav tm="0">
                                          <p:val>
                                            <p:strVal val="2/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in)">
                                      <p:cBhvr>
                                        <p:cTn id="14" dur="3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2/3*#ppt_w"/>
                                          </p:val>
                                        </p:tav>
                                        <p:tav tm="100000">
                                          <p:val>
                                            <p:strVal val="#ppt_w"/>
                                          </p:val>
                                        </p:tav>
                                      </p:tavLst>
                                    </p:anim>
                                    <p:anim calcmode="lin" valueType="num">
                                      <p:cBhvr>
                                        <p:cTn id="18" dur="3000" fill="hold"/>
                                        <p:tgtEl>
                                          <p:spTgt spid="3"/>
                                        </p:tgtEl>
                                        <p:attrNameLst>
                                          <p:attrName>ppt_h</p:attrName>
                                        </p:attrNameLst>
                                      </p:cBhvr>
                                      <p:tavLst>
                                        <p:tav tm="0">
                                          <p:val>
                                            <p:strVal val="2/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9397"/>
                                        </p:tgtEl>
                                        <p:attrNameLst>
                                          <p:attrName>style.visibility</p:attrName>
                                        </p:attrNameLst>
                                      </p:cBhvr>
                                      <p:to>
                                        <p:strVal val="visible"/>
                                      </p:to>
                                    </p:set>
                                    <p:animEffect transition="in" filter="fade">
                                      <p:cBhvr>
                                        <p:cTn id="22" dur="1000"/>
                                        <p:tgtEl>
                                          <p:spTgt spid="59397"/>
                                        </p:tgtEl>
                                      </p:cBhvr>
                                    </p:animEffect>
                                    <p:anim calcmode="lin" valueType="num">
                                      <p:cBhvr>
                                        <p:cTn id="23" dur="1000" fill="hold"/>
                                        <p:tgtEl>
                                          <p:spTgt spid="59397"/>
                                        </p:tgtEl>
                                        <p:attrNameLst>
                                          <p:attrName>ppt_x</p:attrName>
                                        </p:attrNameLst>
                                      </p:cBhvr>
                                      <p:tavLst>
                                        <p:tav tm="0">
                                          <p:val>
                                            <p:strVal val="#ppt_x-.1"/>
                                          </p:val>
                                        </p:tav>
                                        <p:tav tm="100000">
                                          <p:val>
                                            <p:strVal val="#ppt_x"/>
                                          </p:val>
                                        </p:tav>
                                      </p:tavLst>
                                    </p:anim>
                                    <p:anim calcmode="lin" valueType="num">
                                      <p:cBhvr>
                                        <p:cTn id="24" dur="1000" fill="hold"/>
                                        <p:tgtEl>
                                          <p:spTgt spid="593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1 Imagen" descr="63.jpg"/>
          <p:cNvPicPr>
            <a:picLocks noChangeAspect="1"/>
          </p:cNvPicPr>
          <p:nvPr/>
        </p:nvPicPr>
        <p:blipFill>
          <a:blip r:embed="rId2"/>
          <a:srcRect/>
          <a:stretch>
            <a:fillRect/>
          </a:stretch>
        </p:blipFill>
        <p:spPr bwMode="auto">
          <a:xfrm>
            <a:off x="0" y="-385762"/>
            <a:ext cx="9144000" cy="5850732"/>
          </a:xfrm>
          <a:prstGeom prst="rect">
            <a:avLst/>
          </a:prstGeom>
          <a:noFill/>
          <a:ln w="9525">
            <a:noFill/>
            <a:miter lim="800000"/>
            <a:headEnd/>
            <a:tailEnd/>
          </a:ln>
        </p:spPr>
      </p:pic>
      <p:pic>
        <p:nvPicPr>
          <p:cNvPr id="3" name="1 Imagen" descr="63.jpg"/>
          <p:cNvPicPr>
            <a:picLocks noChangeAspect="1"/>
          </p:cNvPicPr>
          <p:nvPr/>
        </p:nvPicPr>
        <p:blipFill>
          <a:blip r:embed="rId2"/>
          <a:srcRect/>
          <a:stretch>
            <a:fillRect/>
          </a:stretch>
        </p:blipFill>
        <p:spPr bwMode="auto">
          <a:xfrm>
            <a:off x="0" y="-596602"/>
            <a:ext cx="9144000" cy="6336704"/>
          </a:xfrm>
          <a:prstGeom prst="rect">
            <a:avLst/>
          </a:prstGeom>
          <a:noFill/>
          <a:ln w="9525">
            <a:noFill/>
            <a:miter lim="800000"/>
            <a:headEnd/>
            <a:tailEnd/>
          </a:ln>
        </p:spPr>
      </p:pic>
      <p:sp>
        <p:nvSpPr>
          <p:cNvPr id="57349" name="Rectangle 5"/>
          <p:cNvSpPr>
            <a:spLocks noChangeArrowheads="1"/>
          </p:cNvSpPr>
          <p:nvPr/>
        </p:nvSpPr>
        <p:spPr bwMode="auto">
          <a:xfrm>
            <a:off x="1143000" y="4011910"/>
            <a:ext cx="6929462" cy="923330"/>
          </a:xfrm>
          <a:prstGeom prst="rect">
            <a:avLst/>
          </a:prstGeom>
          <a:noFill/>
          <a:ln w="9525">
            <a:noFill/>
            <a:miter lim="800000"/>
            <a:headEnd/>
            <a:tailEnd/>
          </a:ln>
          <a:effectLst/>
        </p:spPr>
        <p:txBody>
          <a:bodyPr wrap="squar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La actriz Glenn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Close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deja 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memorial que se hizo al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difunto Christopher </a:t>
            </a:r>
            <a:r>
              <a:rPr lang="es-ES" b="1" dirty="0" err="1"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Reeve</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en 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Julliard</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School</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de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Lincoln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Center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en la ciudad de Nueva York.</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plus(out)">
                                      <p:cBhvr>
                                        <p:cTn id="7" dur="3000"/>
                                        <p:tgtEl>
                                          <p:spTgt spid="67586"/>
                                        </p:tgtEl>
                                      </p:cBhvr>
                                    </p:animEffect>
                                  </p:childTnLst>
                                </p:cTn>
                              </p:par>
                              <p:par>
                                <p:cTn id="8" presetID="23" presetClass="entr" presetSubtype="288" fill="hold" nodeType="withEffect">
                                  <p:stCondLst>
                                    <p:cond delay="0"/>
                                  </p:stCondLst>
                                  <p:childTnLst>
                                    <p:set>
                                      <p:cBhvr>
                                        <p:cTn id="9" dur="1" fill="hold">
                                          <p:stCondLst>
                                            <p:cond delay="0"/>
                                          </p:stCondLst>
                                        </p:cTn>
                                        <p:tgtEl>
                                          <p:spTgt spid="67586"/>
                                        </p:tgtEl>
                                        <p:attrNameLst>
                                          <p:attrName>style.visibility</p:attrName>
                                        </p:attrNameLst>
                                      </p:cBhvr>
                                      <p:to>
                                        <p:strVal val="visible"/>
                                      </p:to>
                                    </p:set>
                                    <p:anim calcmode="lin" valueType="num">
                                      <p:cBhvr>
                                        <p:cTn id="10" dur="3000" fill="hold"/>
                                        <p:tgtEl>
                                          <p:spTgt spid="67586"/>
                                        </p:tgtEl>
                                        <p:attrNameLst>
                                          <p:attrName>ppt_w</p:attrName>
                                        </p:attrNameLst>
                                      </p:cBhvr>
                                      <p:tavLst>
                                        <p:tav tm="0">
                                          <p:val>
                                            <p:strVal val="4/3*#ppt_w"/>
                                          </p:val>
                                        </p:tav>
                                        <p:tav tm="100000">
                                          <p:val>
                                            <p:strVal val="#ppt_w"/>
                                          </p:val>
                                        </p:tav>
                                      </p:tavLst>
                                    </p:anim>
                                    <p:anim calcmode="lin" valueType="num">
                                      <p:cBhvr>
                                        <p:cTn id="11" dur="3000" fill="hold"/>
                                        <p:tgtEl>
                                          <p:spTgt spid="6758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plus(in)">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7349"/>
                                        </p:tgtEl>
                                        <p:attrNameLst>
                                          <p:attrName>style.visibility</p:attrName>
                                        </p:attrNameLst>
                                      </p:cBhvr>
                                      <p:to>
                                        <p:strVal val="visible"/>
                                      </p:to>
                                    </p:set>
                                    <p:animEffect transition="in" filter="fade">
                                      <p:cBhvr>
                                        <p:cTn id="22" dur="1000"/>
                                        <p:tgtEl>
                                          <p:spTgt spid="57349"/>
                                        </p:tgtEl>
                                      </p:cBhvr>
                                    </p:animEffect>
                                    <p:anim calcmode="lin" valueType="num">
                                      <p:cBhvr>
                                        <p:cTn id="23" dur="1000" fill="hold"/>
                                        <p:tgtEl>
                                          <p:spTgt spid="57349"/>
                                        </p:tgtEl>
                                        <p:attrNameLst>
                                          <p:attrName>ppt_x</p:attrName>
                                        </p:attrNameLst>
                                      </p:cBhvr>
                                      <p:tavLst>
                                        <p:tav tm="0">
                                          <p:val>
                                            <p:strVal val="#ppt_x-.1"/>
                                          </p:val>
                                        </p:tav>
                                        <p:tav tm="100000">
                                          <p:val>
                                            <p:strVal val="#ppt_x"/>
                                          </p:val>
                                        </p:tav>
                                      </p:tavLst>
                                    </p:anim>
                                    <p:anim calcmode="lin" valueType="num">
                                      <p:cBhvr>
                                        <p:cTn id="24" dur="1000" fill="hold"/>
                                        <p:tgtEl>
                                          <p:spTgt spid="573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9"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1 Imagen" descr="64.jpg"/>
          <p:cNvPicPr>
            <a:picLocks noChangeAspect="1"/>
          </p:cNvPicPr>
          <p:nvPr/>
        </p:nvPicPr>
        <p:blipFill>
          <a:blip r:embed="rId2"/>
          <a:srcRect/>
          <a:stretch>
            <a:fillRect/>
          </a:stretch>
        </p:blipFill>
        <p:spPr bwMode="auto">
          <a:xfrm>
            <a:off x="0" y="-668610"/>
            <a:ext cx="9144000" cy="6408711"/>
          </a:xfrm>
          <a:prstGeom prst="rect">
            <a:avLst/>
          </a:prstGeom>
          <a:noFill/>
          <a:ln w="9525">
            <a:noFill/>
            <a:miter lim="800000"/>
            <a:headEnd/>
            <a:tailEnd/>
          </a:ln>
        </p:spPr>
      </p:pic>
      <p:sp>
        <p:nvSpPr>
          <p:cNvPr id="58372" name="Rectangle 4"/>
          <p:cNvSpPr>
            <a:spLocks noChangeArrowheads="1"/>
          </p:cNvSpPr>
          <p:nvPr/>
        </p:nvSpPr>
        <p:spPr bwMode="auto">
          <a:xfrm>
            <a:off x="714376" y="4083918"/>
            <a:ext cx="7715277" cy="923330"/>
          </a:xfrm>
          <a:prstGeom prst="rect">
            <a:avLst/>
          </a:prstGeom>
          <a:noFill/>
          <a:ln w="9525">
            <a:noFill/>
            <a:miter lim="800000"/>
            <a:headEnd/>
            <a:tailEnd/>
          </a:ln>
          <a:effectLst/>
        </p:spPr>
        <p:txBody>
          <a:bodyPr wrap="squar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actor y comediante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Robin</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Williams y su esposa Marcia abandonan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memorial del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difunto Christopher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Reeve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celebrado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en 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Julliard</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School</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en Lincoln Center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de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Nueva York.</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68610"/>
                                        </p:tgtEl>
                                        <p:attrNameLst>
                                          <p:attrName>style.visibility</p:attrName>
                                        </p:attrNameLst>
                                      </p:cBhvr>
                                      <p:to>
                                        <p:strVal val="visible"/>
                                      </p:to>
                                    </p:set>
                                    <p:animEffect transition="in" filter="barn(inHorizontal)">
                                      <p:cBhvr>
                                        <p:cTn id="7" dur="3000"/>
                                        <p:tgtEl>
                                          <p:spTgt spid="68610"/>
                                        </p:tgtEl>
                                      </p:cBhvr>
                                    </p:animEffect>
                                  </p:childTnLst>
                                </p:cTn>
                              </p:par>
                              <p:par>
                                <p:cTn id="8" presetID="23" presetClass="entr" presetSubtype="288" fill="hold" nodeType="withEffect">
                                  <p:stCondLst>
                                    <p:cond delay="0"/>
                                  </p:stCondLst>
                                  <p:childTnLst>
                                    <p:set>
                                      <p:cBhvr>
                                        <p:cTn id="9" dur="1" fill="hold">
                                          <p:stCondLst>
                                            <p:cond delay="0"/>
                                          </p:stCondLst>
                                        </p:cTn>
                                        <p:tgtEl>
                                          <p:spTgt spid="68610"/>
                                        </p:tgtEl>
                                        <p:attrNameLst>
                                          <p:attrName>style.visibility</p:attrName>
                                        </p:attrNameLst>
                                      </p:cBhvr>
                                      <p:to>
                                        <p:strVal val="visible"/>
                                      </p:to>
                                    </p:set>
                                    <p:anim calcmode="lin" valueType="num">
                                      <p:cBhvr>
                                        <p:cTn id="10" dur="3000" fill="hold"/>
                                        <p:tgtEl>
                                          <p:spTgt spid="68610"/>
                                        </p:tgtEl>
                                        <p:attrNameLst>
                                          <p:attrName>ppt_w</p:attrName>
                                        </p:attrNameLst>
                                      </p:cBhvr>
                                      <p:tavLst>
                                        <p:tav tm="0">
                                          <p:val>
                                            <p:strVal val="4/3*#ppt_w"/>
                                          </p:val>
                                        </p:tav>
                                        <p:tav tm="100000">
                                          <p:val>
                                            <p:strVal val="#ppt_w"/>
                                          </p:val>
                                        </p:tav>
                                      </p:tavLst>
                                    </p:anim>
                                    <p:anim calcmode="lin" valueType="num">
                                      <p:cBhvr>
                                        <p:cTn id="11" dur="3000" fill="hold"/>
                                        <p:tgtEl>
                                          <p:spTgt spid="68610"/>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8372"/>
                                        </p:tgtEl>
                                        <p:attrNameLst>
                                          <p:attrName>style.visibility</p:attrName>
                                        </p:attrNameLst>
                                      </p:cBhvr>
                                      <p:to>
                                        <p:strVal val="visible"/>
                                      </p:to>
                                    </p:set>
                                    <p:animEffect transition="in" filter="fade">
                                      <p:cBhvr>
                                        <p:cTn id="15" dur="1000"/>
                                        <p:tgtEl>
                                          <p:spTgt spid="58372"/>
                                        </p:tgtEl>
                                      </p:cBhvr>
                                    </p:animEffect>
                                    <p:anim calcmode="lin" valueType="num">
                                      <p:cBhvr>
                                        <p:cTn id="16" dur="1000" fill="hold"/>
                                        <p:tgtEl>
                                          <p:spTgt spid="58372"/>
                                        </p:tgtEl>
                                        <p:attrNameLst>
                                          <p:attrName>ppt_x</p:attrName>
                                        </p:attrNameLst>
                                      </p:cBhvr>
                                      <p:tavLst>
                                        <p:tav tm="0">
                                          <p:val>
                                            <p:strVal val="#ppt_x-.1"/>
                                          </p:val>
                                        </p:tav>
                                        <p:tav tm="100000">
                                          <p:val>
                                            <p:strVal val="#ppt_x"/>
                                          </p:val>
                                        </p:tav>
                                      </p:tavLst>
                                    </p:anim>
                                    <p:anim calcmode="lin" valueType="num">
                                      <p:cBhvr>
                                        <p:cTn id="17" dur="1000" fill="hold"/>
                                        <p:tgtEl>
                                          <p:spTgt spid="583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2"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1 Imagen" descr="66.jpg"/>
          <p:cNvPicPr>
            <a:picLocks noChangeAspect="1"/>
          </p:cNvPicPr>
          <p:nvPr/>
        </p:nvPicPr>
        <p:blipFill>
          <a:blip r:embed="rId2"/>
          <a:srcRect/>
          <a:stretch>
            <a:fillRect/>
          </a:stretch>
        </p:blipFill>
        <p:spPr bwMode="auto">
          <a:xfrm>
            <a:off x="0" y="-524594"/>
            <a:ext cx="9144000" cy="6192687"/>
          </a:xfrm>
          <a:prstGeom prst="rect">
            <a:avLst/>
          </a:prstGeom>
          <a:noFill/>
          <a:ln w="9525">
            <a:noFill/>
            <a:miter lim="800000"/>
            <a:headEnd/>
            <a:tailEnd/>
          </a:ln>
        </p:spPr>
      </p:pic>
      <p:sp>
        <p:nvSpPr>
          <p:cNvPr id="3" name="2 CuadroTexto"/>
          <p:cNvSpPr txBox="1"/>
          <p:nvPr/>
        </p:nvSpPr>
        <p:spPr>
          <a:xfrm>
            <a:off x="1115616" y="4371950"/>
            <a:ext cx="6429393" cy="646331"/>
          </a:xfrm>
          <a:prstGeom prst="rect">
            <a:avLst/>
          </a:prstGeom>
          <a:noFill/>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Senadora Hillary </a:t>
            </a:r>
            <a:r>
              <a:rPr lang="es-ES" b="1" dirty="0" err="1">
                <a:effectLst>
                  <a:glow rad="101600">
                    <a:schemeClr val="accent2">
                      <a:satMod val="175000"/>
                      <a:alpha val="40000"/>
                    </a:schemeClr>
                  </a:glow>
                  <a:outerShdw blurRad="38100" dist="38100" dir="2700000" algn="tl">
                    <a:srgbClr val="000000">
                      <a:alpha val="43137"/>
                    </a:srgbClr>
                  </a:outerShdw>
                </a:effectLst>
              </a:rPr>
              <a:t>Rodham</a:t>
            </a:r>
            <a:r>
              <a:rPr lang="es-ES" b="1" dirty="0">
                <a:effectLst>
                  <a:glow rad="101600">
                    <a:schemeClr val="accent2">
                      <a:satMod val="175000"/>
                      <a:alpha val="40000"/>
                    </a:schemeClr>
                  </a:glow>
                  <a:outerShdw blurRad="38100" dist="38100" dir="2700000" algn="tl">
                    <a:srgbClr val="000000">
                      <a:alpha val="43137"/>
                    </a:srgbClr>
                  </a:outerShdw>
                </a:effectLst>
              </a:rPr>
              <a:t> Clinton llega al </a:t>
            </a:r>
            <a:r>
              <a:rPr lang="es-ES" b="1" dirty="0" smtClean="0">
                <a:effectLst>
                  <a:glow rad="101600">
                    <a:schemeClr val="accent2">
                      <a:satMod val="175000"/>
                      <a:alpha val="40000"/>
                    </a:schemeClr>
                  </a:glow>
                  <a:outerShdw blurRad="38100" dist="38100" dir="2700000" algn="tl">
                    <a:srgbClr val="000000">
                      <a:alpha val="43137"/>
                    </a:srgbClr>
                  </a:outerShdw>
                </a:effectLst>
              </a:rPr>
              <a:t>memorial de </a:t>
            </a:r>
            <a:r>
              <a:rPr lang="es-ES" b="1" dirty="0">
                <a:effectLst>
                  <a:glow rad="101600">
                    <a:schemeClr val="accent2">
                      <a:satMod val="175000"/>
                      <a:alpha val="40000"/>
                    </a:schemeClr>
                  </a:glow>
                  <a:outerShdw blurRad="38100" dist="38100" dir="2700000" algn="tl">
                    <a:srgbClr val="000000">
                      <a:alpha val="43137"/>
                    </a:srgbClr>
                  </a:outerShdw>
                </a:effectLst>
              </a:rPr>
              <a:t>Christopher </a:t>
            </a:r>
            <a:r>
              <a:rPr lang="es-ES" b="1" dirty="0" err="1" smtClean="0">
                <a:effectLst>
                  <a:glow rad="101600">
                    <a:schemeClr val="accent2">
                      <a:satMod val="175000"/>
                      <a:alpha val="40000"/>
                    </a:schemeClr>
                  </a:glow>
                  <a:outerShdw blurRad="38100" dist="38100" dir="2700000" algn="tl">
                    <a:srgbClr val="000000">
                      <a:alpha val="43137"/>
                    </a:srgbClr>
                  </a:outerShdw>
                </a:effectLst>
              </a:rPr>
              <a:t>Reeve</a:t>
            </a:r>
            <a:r>
              <a:rPr lang="es-ES" b="1" dirty="0" smtClean="0">
                <a:effectLst>
                  <a:glow rad="101600">
                    <a:schemeClr val="accent2">
                      <a:satMod val="175000"/>
                      <a:alpha val="40000"/>
                    </a:schemeClr>
                  </a:glow>
                  <a:outerShdw blurRad="38100" dist="38100" dir="2700000" algn="tl">
                    <a:srgbClr val="000000">
                      <a:alpha val="43137"/>
                    </a:srgbClr>
                  </a:outerShdw>
                </a:effectLst>
              </a:rPr>
              <a:t>. </a:t>
            </a:r>
            <a:endParaRPr lang="es-ES"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4000">
        <p14:vortex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barn(inVertical)">
                                      <p:cBhvr>
                                        <p:cTn id="7" dur="3000"/>
                                        <p:tgtEl>
                                          <p:spTgt spid="70658"/>
                                        </p:tgtEl>
                                      </p:cBhvr>
                                    </p:animEffect>
                                  </p:childTnLst>
                                </p:cTn>
                              </p:par>
                              <p:par>
                                <p:cTn id="8" presetID="23" presetClass="entr" presetSubtype="272" fill="hold" nodeType="withEffect">
                                  <p:stCondLst>
                                    <p:cond delay="0"/>
                                  </p:stCondLst>
                                  <p:childTnLst>
                                    <p:set>
                                      <p:cBhvr>
                                        <p:cTn id="9" dur="1" fill="hold">
                                          <p:stCondLst>
                                            <p:cond delay="0"/>
                                          </p:stCondLst>
                                        </p:cTn>
                                        <p:tgtEl>
                                          <p:spTgt spid="70658"/>
                                        </p:tgtEl>
                                        <p:attrNameLst>
                                          <p:attrName>style.visibility</p:attrName>
                                        </p:attrNameLst>
                                      </p:cBhvr>
                                      <p:to>
                                        <p:strVal val="visible"/>
                                      </p:to>
                                    </p:set>
                                    <p:anim calcmode="lin" valueType="num">
                                      <p:cBhvr>
                                        <p:cTn id="10" dur="3000" fill="hold"/>
                                        <p:tgtEl>
                                          <p:spTgt spid="70658"/>
                                        </p:tgtEl>
                                        <p:attrNameLst>
                                          <p:attrName>ppt_w</p:attrName>
                                        </p:attrNameLst>
                                      </p:cBhvr>
                                      <p:tavLst>
                                        <p:tav tm="0">
                                          <p:val>
                                            <p:strVal val="2/3*#ppt_w"/>
                                          </p:val>
                                        </p:tav>
                                        <p:tav tm="100000">
                                          <p:val>
                                            <p:strVal val="#ppt_w"/>
                                          </p:val>
                                        </p:tav>
                                      </p:tavLst>
                                    </p:anim>
                                    <p:anim calcmode="lin" valueType="num">
                                      <p:cBhvr>
                                        <p:cTn id="11" dur="3000" fill="hold"/>
                                        <p:tgtEl>
                                          <p:spTgt spid="70658"/>
                                        </p:tgtEl>
                                        <p:attrNameLst>
                                          <p:attrName>ppt_h</p:attrName>
                                        </p:attrNameLst>
                                      </p:cBhvr>
                                      <p:tavLst>
                                        <p:tav tm="0">
                                          <p:val>
                                            <p:strVal val="2/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1 Imagen" descr="67.jpg"/>
          <p:cNvPicPr>
            <a:picLocks noChangeAspect="1"/>
          </p:cNvPicPr>
          <p:nvPr/>
        </p:nvPicPr>
        <p:blipFill>
          <a:blip r:embed="rId2"/>
          <a:srcRect/>
          <a:stretch>
            <a:fillRect/>
          </a:stretch>
        </p:blipFill>
        <p:spPr bwMode="auto">
          <a:xfrm>
            <a:off x="0" y="-308570"/>
            <a:ext cx="9144000" cy="5688632"/>
          </a:xfrm>
          <a:prstGeom prst="rect">
            <a:avLst/>
          </a:prstGeom>
          <a:noFill/>
          <a:ln w="9525">
            <a:noFill/>
            <a:miter lim="800000"/>
            <a:headEnd/>
            <a:tailEnd/>
          </a:ln>
        </p:spPr>
      </p:pic>
      <p:sp>
        <p:nvSpPr>
          <p:cNvPr id="3" name="2 CuadroTexto"/>
          <p:cNvSpPr txBox="1"/>
          <p:nvPr/>
        </p:nvSpPr>
        <p:spPr>
          <a:xfrm>
            <a:off x="1000100" y="4083918"/>
            <a:ext cx="7215208" cy="923330"/>
          </a:xfrm>
          <a:prstGeom prst="rect">
            <a:avLst/>
          </a:prstGeom>
          <a:noFill/>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Otra amiga de la familia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la actriz </a:t>
            </a:r>
            <a:r>
              <a:rPr lang="es-ES" b="1" dirty="0" err="1">
                <a:effectLst>
                  <a:glow rad="101600">
                    <a:schemeClr val="accent2">
                      <a:satMod val="175000"/>
                      <a:alpha val="40000"/>
                    </a:schemeClr>
                  </a:glow>
                  <a:outerShdw blurRad="38100" dist="38100" dir="2700000" algn="tl">
                    <a:srgbClr val="000000">
                      <a:alpha val="43137"/>
                    </a:srgbClr>
                  </a:outerShdw>
                </a:effectLst>
              </a:rPr>
              <a:t>Susan</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Sarandon</a:t>
            </a:r>
            <a:r>
              <a:rPr lang="es-ES" b="1" dirty="0">
                <a:effectLst>
                  <a:glow rad="101600">
                    <a:schemeClr val="accent2">
                      <a:satMod val="175000"/>
                      <a:alpha val="40000"/>
                    </a:schemeClr>
                  </a:glow>
                  <a:outerShdw blurRad="38100" dist="38100" dir="2700000" algn="tl">
                    <a:srgbClr val="000000">
                      <a:alpha val="43137"/>
                    </a:srgbClr>
                  </a:outerShdw>
                </a:effectLst>
              </a:rPr>
              <a:t> llega al </a:t>
            </a:r>
            <a:r>
              <a:rPr lang="es-ES" b="1" dirty="0" smtClean="0">
                <a:effectLst>
                  <a:glow rad="101600">
                    <a:schemeClr val="accent2">
                      <a:satMod val="175000"/>
                      <a:alpha val="40000"/>
                    </a:schemeClr>
                  </a:glow>
                  <a:outerShdw blurRad="38100" dist="38100" dir="2700000" algn="tl">
                    <a:srgbClr val="000000">
                      <a:alpha val="43137"/>
                    </a:srgbClr>
                  </a:outerShdw>
                </a:effectLst>
              </a:rPr>
              <a:t>memorial </a:t>
            </a:r>
            <a:r>
              <a:rPr lang="es-ES" b="1" dirty="0">
                <a:effectLst>
                  <a:glow rad="101600">
                    <a:schemeClr val="accent2">
                      <a:satMod val="175000"/>
                      <a:alpha val="40000"/>
                    </a:schemeClr>
                  </a:glow>
                  <a:outerShdw blurRad="38100" dist="38100" dir="2700000" algn="tl">
                    <a:srgbClr val="000000">
                      <a:alpha val="43137"/>
                    </a:srgbClr>
                  </a:outerShdw>
                </a:effectLst>
              </a:rPr>
              <a:t>de Christopher </a:t>
            </a:r>
            <a:r>
              <a:rPr lang="es-ES" b="1" dirty="0" err="1">
                <a:effectLst>
                  <a:glow rad="101600">
                    <a:schemeClr val="accent2">
                      <a:satMod val="175000"/>
                      <a:alpha val="40000"/>
                    </a:schemeClr>
                  </a:glow>
                  <a:outerShdw blurRad="38100" dist="38100" dir="2700000" algn="tl">
                    <a:srgbClr val="000000">
                      <a:alpha val="43137"/>
                    </a:srgbClr>
                  </a:outerShdw>
                </a:effectLst>
              </a:rPr>
              <a:t>Reeve</a:t>
            </a:r>
            <a:r>
              <a:rPr lang="es-ES" b="1" dirty="0">
                <a:effectLst>
                  <a:glow rad="101600">
                    <a:schemeClr val="accent2">
                      <a:satMod val="175000"/>
                      <a:alpha val="40000"/>
                    </a:schemeClr>
                  </a:glow>
                  <a:outerShdw blurRad="38100" dist="38100" dir="2700000" algn="tl">
                    <a:srgbClr val="000000">
                      <a:alpha val="43137"/>
                    </a:srgbClr>
                  </a:outerShdw>
                </a:effectLst>
              </a:rPr>
              <a:t> a </a:t>
            </a:r>
            <a:r>
              <a:rPr lang="es-ES" b="1" dirty="0" smtClean="0">
                <a:effectLst>
                  <a:glow rad="101600">
                    <a:schemeClr val="accent2">
                      <a:satMod val="175000"/>
                      <a:alpha val="40000"/>
                    </a:schemeClr>
                  </a:glow>
                  <a:outerShdw blurRad="38100" dist="38100" dir="2700000" algn="tl">
                    <a:srgbClr val="000000">
                      <a:alpha val="43137"/>
                    </a:srgbClr>
                  </a:outerShdw>
                </a:effectLst>
              </a:rPr>
              <a:t>celebrar el homenaje, que se realizó </a:t>
            </a:r>
            <a:r>
              <a:rPr lang="es-ES" b="1" dirty="0">
                <a:effectLst>
                  <a:glow rad="101600">
                    <a:schemeClr val="accent2">
                      <a:satMod val="175000"/>
                      <a:alpha val="40000"/>
                    </a:schemeClr>
                  </a:glow>
                  <a:outerShdw blurRad="38100" dist="38100" dir="2700000" algn="tl">
                    <a:srgbClr val="000000">
                      <a:alpha val="43137"/>
                    </a:srgbClr>
                  </a:outerShdw>
                </a:effectLst>
              </a:rPr>
              <a:t>el 29 de octubre de 2004. </a:t>
            </a:r>
            <a:endParaRPr lang="es-ES"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barn(outVertical)">
                                      <p:cBhvr>
                                        <p:cTn id="7" dur="3000"/>
                                        <p:tgtEl>
                                          <p:spTgt spid="71682"/>
                                        </p:tgtEl>
                                      </p:cBhvr>
                                    </p:animEffect>
                                  </p:childTnLst>
                                </p:cTn>
                              </p:par>
                              <p:par>
                                <p:cTn id="8" presetID="23" presetClass="entr" presetSubtype="272" fill="hold" nodeType="withEffect">
                                  <p:stCondLst>
                                    <p:cond delay="0"/>
                                  </p:stCondLst>
                                  <p:childTnLst>
                                    <p:set>
                                      <p:cBhvr>
                                        <p:cTn id="9" dur="1" fill="hold">
                                          <p:stCondLst>
                                            <p:cond delay="0"/>
                                          </p:stCondLst>
                                        </p:cTn>
                                        <p:tgtEl>
                                          <p:spTgt spid="71682"/>
                                        </p:tgtEl>
                                        <p:attrNameLst>
                                          <p:attrName>style.visibility</p:attrName>
                                        </p:attrNameLst>
                                      </p:cBhvr>
                                      <p:to>
                                        <p:strVal val="visible"/>
                                      </p:to>
                                    </p:set>
                                    <p:anim calcmode="lin" valueType="num">
                                      <p:cBhvr>
                                        <p:cTn id="10" dur="3000" fill="hold"/>
                                        <p:tgtEl>
                                          <p:spTgt spid="71682"/>
                                        </p:tgtEl>
                                        <p:attrNameLst>
                                          <p:attrName>ppt_w</p:attrName>
                                        </p:attrNameLst>
                                      </p:cBhvr>
                                      <p:tavLst>
                                        <p:tav tm="0">
                                          <p:val>
                                            <p:strVal val="2/3*#ppt_w"/>
                                          </p:val>
                                        </p:tav>
                                        <p:tav tm="100000">
                                          <p:val>
                                            <p:strVal val="#ppt_w"/>
                                          </p:val>
                                        </p:tav>
                                      </p:tavLst>
                                    </p:anim>
                                    <p:anim calcmode="lin" valueType="num">
                                      <p:cBhvr>
                                        <p:cTn id="11" dur="3000" fill="hold"/>
                                        <p:tgtEl>
                                          <p:spTgt spid="71682"/>
                                        </p:tgtEl>
                                        <p:attrNameLst>
                                          <p:attrName>ppt_h</p:attrName>
                                        </p:attrNameLst>
                                      </p:cBhvr>
                                      <p:tavLst>
                                        <p:tav tm="0">
                                          <p:val>
                                            <p:strVal val="2/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1 Imagen" descr="68.jpg"/>
          <p:cNvPicPr>
            <a:picLocks noChangeAspect="1"/>
          </p:cNvPicPr>
          <p:nvPr/>
        </p:nvPicPr>
        <p:blipFill>
          <a:blip r:embed="rId2"/>
          <a:srcRect/>
          <a:stretch>
            <a:fillRect/>
          </a:stretch>
        </p:blipFill>
        <p:spPr bwMode="auto">
          <a:xfrm>
            <a:off x="0" y="-740618"/>
            <a:ext cx="9144000" cy="6336705"/>
          </a:xfrm>
          <a:prstGeom prst="rect">
            <a:avLst/>
          </a:prstGeom>
          <a:noFill/>
          <a:ln w="9525">
            <a:noFill/>
            <a:miter lim="800000"/>
            <a:headEnd/>
            <a:tailEnd/>
          </a:ln>
        </p:spPr>
      </p:pic>
      <p:sp>
        <p:nvSpPr>
          <p:cNvPr id="62468" name="Rectangle 4"/>
          <p:cNvSpPr>
            <a:spLocks noChangeArrowheads="1"/>
          </p:cNvSpPr>
          <p:nvPr/>
        </p:nvSpPr>
        <p:spPr bwMode="auto">
          <a:xfrm>
            <a:off x="702342" y="3943171"/>
            <a:ext cx="8033546" cy="1200329"/>
          </a:xfrm>
          <a:prstGeom prst="rect">
            <a:avLst/>
          </a:prstGeom>
          <a:noFill/>
          <a:ln w="9525">
            <a:noFill/>
            <a:miter lim="800000"/>
            <a:headEnd/>
            <a:tailEnd/>
          </a:ln>
          <a:effectLst/>
        </p:spPr>
        <p:txBody>
          <a:bodyPr wrap="square" anchor="ctr">
            <a:spAutoFit/>
          </a:bodyPr>
          <a:lstStyle/>
          <a:p>
            <a:pPr eaLnBrk="0" hangingPunct="0">
              <a:defRPr/>
            </a:pPr>
            <a:r>
              <a:rPr lang="es-ES" b="1" dirty="0" smtClean="0">
                <a:effectLst>
                  <a:glow rad="101600">
                    <a:schemeClr val="accent2">
                      <a:satMod val="175000"/>
                      <a:alpha val="40000"/>
                    </a:schemeClr>
                  </a:glow>
                </a:effectLst>
                <a:latin typeface="Arial" pitchFamily="34" charset="0"/>
                <a:ea typeface="Calibri" pitchFamily="34" charset="0"/>
                <a:cs typeface="Arial" pitchFamily="34" charset="0"/>
              </a:rPr>
              <a:t>También estuvo </a:t>
            </a:r>
            <a:r>
              <a:rPr lang="es-ES" b="1" dirty="0">
                <a:effectLst>
                  <a:glow rad="101600">
                    <a:schemeClr val="accent2">
                      <a:satMod val="175000"/>
                      <a:alpha val="40000"/>
                    </a:schemeClr>
                  </a:glow>
                </a:effectLst>
                <a:latin typeface="Arial" pitchFamily="34" charset="0"/>
                <a:ea typeface="Calibri" pitchFamily="34" charset="0"/>
                <a:cs typeface="Arial" pitchFamily="34" charset="0"/>
              </a:rPr>
              <a:t>e</a:t>
            </a:r>
            <a:r>
              <a:rPr lang="es-ES" b="1" dirty="0" smtClean="0">
                <a:effectLst>
                  <a:glow rad="101600">
                    <a:schemeClr val="accent2">
                      <a:satMod val="175000"/>
                      <a:alpha val="40000"/>
                    </a:schemeClr>
                  </a:glow>
                </a:effectLst>
                <a:latin typeface="Arial" pitchFamily="34" charset="0"/>
                <a:ea typeface="Calibri" pitchFamily="34" charset="0"/>
                <a:cs typeface="Arial" pitchFamily="34" charset="0"/>
              </a:rPr>
              <a:t>l </a:t>
            </a:r>
            <a:r>
              <a:rPr lang="es-ES" b="1" dirty="0">
                <a:effectLst>
                  <a:glow rad="101600">
                    <a:schemeClr val="accent2">
                      <a:satMod val="175000"/>
                      <a:alpha val="40000"/>
                    </a:schemeClr>
                  </a:glow>
                </a:effectLst>
                <a:latin typeface="Arial" pitchFamily="34" charset="0"/>
                <a:ea typeface="Calibri" pitchFamily="34" charset="0"/>
                <a:cs typeface="Arial" pitchFamily="34" charset="0"/>
              </a:rPr>
              <a:t>actor </a:t>
            </a:r>
            <a:r>
              <a:rPr lang="es-ES" b="1" dirty="0" err="1">
                <a:effectLst>
                  <a:glow rad="101600">
                    <a:schemeClr val="accent2">
                      <a:satMod val="175000"/>
                      <a:alpha val="40000"/>
                    </a:schemeClr>
                  </a:glow>
                </a:effectLst>
                <a:latin typeface="Arial" pitchFamily="34" charset="0"/>
                <a:ea typeface="Calibri" pitchFamily="34" charset="0"/>
                <a:cs typeface="Arial" pitchFamily="34" charset="0"/>
              </a:rPr>
              <a:t>Liam</a:t>
            </a:r>
            <a:r>
              <a:rPr lang="es-ES" b="1" dirty="0">
                <a:effectLst>
                  <a:glow rad="101600">
                    <a:schemeClr val="accent2">
                      <a:satMod val="175000"/>
                      <a:alpha val="40000"/>
                    </a:schemeClr>
                  </a:glow>
                </a:effectLst>
                <a:latin typeface="Arial" pitchFamily="34" charset="0"/>
                <a:ea typeface="Calibri" pitchFamily="34" charset="0"/>
                <a:cs typeface="Arial" pitchFamily="34" charset="0"/>
              </a:rPr>
              <a:t> </a:t>
            </a:r>
            <a:r>
              <a:rPr lang="es-ES" b="1" dirty="0" err="1" smtClean="0">
                <a:effectLst>
                  <a:glow rad="101600">
                    <a:schemeClr val="accent2">
                      <a:satMod val="175000"/>
                      <a:alpha val="40000"/>
                    </a:schemeClr>
                  </a:glow>
                </a:effectLst>
                <a:latin typeface="Arial" pitchFamily="34" charset="0"/>
                <a:ea typeface="Calibri" pitchFamily="34" charset="0"/>
                <a:cs typeface="Arial" pitchFamily="34" charset="0"/>
              </a:rPr>
              <a:t>Neelson</a:t>
            </a:r>
            <a:r>
              <a:rPr lang="es-ES" b="1" dirty="0" smtClean="0">
                <a:effectLst>
                  <a:glow rad="101600">
                    <a:schemeClr val="accent2">
                      <a:satMod val="175000"/>
                      <a:alpha val="40000"/>
                    </a:schemeClr>
                  </a:glow>
                </a:effectLst>
                <a:latin typeface="Arial" pitchFamily="34" charset="0"/>
                <a:ea typeface="Calibri" pitchFamily="34" charset="0"/>
                <a:cs typeface="Arial" pitchFamily="34" charset="0"/>
              </a:rPr>
              <a:t> en el memorial celebrado el 29 de octubre de 2004, para asistir al homenaje que se hizo a Christopher </a:t>
            </a:r>
            <a:r>
              <a:rPr lang="es-ES" b="1" dirty="0" err="1" smtClean="0">
                <a:effectLst>
                  <a:glow rad="101600">
                    <a:schemeClr val="accent2">
                      <a:satMod val="175000"/>
                      <a:alpha val="40000"/>
                    </a:schemeClr>
                  </a:glow>
                </a:effectLst>
                <a:latin typeface="Arial" pitchFamily="34" charset="0"/>
                <a:ea typeface="Calibri" pitchFamily="34" charset="0"/>
                <a:cs typeface="Arial" pitchFamily="34" charset="0"/>
              </a:rPr>
              <a:t>Reeve</a:t>
            </a:r>
            <a:r>
              <a:rPr lang="es-ES" b="1" dirty="0" smtClean="0">
                <a:effectLst>
                  <a:glow rad="101600">
                    <a:schemeClr val="accent2">
                      <a:satMod val="175000"/>
                      <a:alpha val="40000"/>
                    </a:schemeClr>
                  </a:glow>
                </a:effectLst>
                <a:latin typeface="Arial" pitchFamily="34" charset="0"/>
                <a:ea typeface="Calibri" pitchFamily="34" charset="0"/>
                <a:cs typeface="Arial" pitchFamily="34" charset="0"/>
              </a:rPr>
              <a:t>, en </a:t>
            </a:r>
            <a:r>
              <a:rPr lang="es-ES" b="1" dirty="0">
                <a:effectLst>
                  <a:glow rad="101600">
                    <a:schemeClr val="accent2">
                      <a:satMod val="175000"/>
                      <a:alpha val="40000"/>
                    </a:schemeClr>
                  </a:glow>
                </a:effectLst>
                <a:latin typeface="Arial" pitchFamily="34" charset="0"/>
                <a:ea typeface="Calibri" pitchFamily="34" charset="0"/>
                <a:cs typeface="Arial" pitchFamily="34" charset="0"/>
              </a:rPr>
              <a:t>la ciudad de Nueva York</a:t>
            </a:r>
            <a:r>
              <a:rPr lang="es-ES" b="1" dirty="0" smtClean="0">
                <a:effectLst>
                  <a:glow rad="101600">
                    <a:schemeClr val="accent2">
                      <a:satMod val="175000"/>
                      <a:alpha val="40000"/>
                    </a:schemeClr>
                  </a:glow>
                </a:effectLst>
                <a:latin typeface="Arial" pitchFamily="34" charset="0"/>
                <a:ea typeface="Calibri" pitchFamily="34" charset="0"/>
                <a:cs typeface="Arial" pitchFamily="34" charset="0"/>
              </a:rPr>
              <a:t>. Fueron muchos los amigos que acudieron este día tan señalado.</a:t>
            </a:r>
            <a:endParaRPr lang="es-ES" dirty="0">
              <a:effectLst>
                <a:glow rad="101600">
                  <a:schemeClr val="accent2">
                    <a:satMod val="175000"/>
                    <a:alpha val="40000"/>
                  </a:schemeClr>
                </a:glo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barn(outVertical)">
                                      <p:cBhvr>
                                        <p:cTn id="7" dur="3000"/>
                                        <p:tgtEl>
                                          <p:spTgt spid="72706"/>
                                        </p:tgtEl>
                                      </p:cBhvr>
                                    </p:animEffect>
                                  </p:childTnLst>
                                </p:cTn>
                              </p:par>
                              <p:par>
                                <p:cTn id="8" presetID="23" presetClass="entr" presetSubtype="288" fill="hold" nodeType="withEffect">
                                  <p:stCondLst>
                                    <p:cond delay="0"/>
                                  </p:stCondLst>
                                  <p:childTnLst>
                                    <p:set>
                                      <p:cBhvr>
                                        <p:cTn id="9" dur="1" fill="hold">
                                          <p:stCondLst>
                                            <p:cond delay="0"/>
                                          </p:stCondLst>
                                        </p:cTn>
                                        <p:tgtEl>
                                          <p:spTgt spid="72706"/>
                                        </p:tgtEl>
                                        <p:attrNameLst>
                                          <p:attrName>style.visibility</p:attrName>
                                        </p:attrNameLst>
                                      </p:cBhvr>
                                      <p:to>
                                        <p:strVal val="visible"/>
                                      </p:to>
                                    </p:set>
                                    <p:anim calcmode="lin" valueType="num">
                                      <p:cBhvr>
                                        <p:cTn id="10" dur="3000" fill="hold"/>
                                        <p:tgtEl>
                                          <p:spTgt spid="72706"/>
                                        </p:tgtEl>
                                        <p:attrNameLst>
                                          <p:attrName>ppt_w</p:attrName>
                                        </p:attrNameLst>
                                      </p:cBhvr>
                                      <p:tavLst>
                                        <p:tav tm="0">
                                          <p:val>
                                            <p:strVal val="4/3*#ppt_w"/>
                                          </p:val>
                                        </p:tav>
                                        <p:tav tm="100000">
                                          <p:val>
                                            <p:strVal val="#ppt_w"/>
                                          </p:val>
                                        </p:tav>
                                      </p:tavLst>
                                    </p:anim>
                                    <p:anim calcmode="lin" valueType="num">
                                      <p:cBhvr>
                                        <p:cTn id="11" dur="3000" fill="hold"/>
                                        <p:tgtEl>
                                          <p:spTgt spid="72706"/>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nodeType="afterEffect">
                                  <p:stCondLst>
                                    <p:cond delay="0"/>
                                  </p:stCondLst>
                                  <p:iterate type="lt">
                                    <p:tmPct val="10000"/>
                                  </p:iterate>
                                  <p:childTnLst>
                                    <p:set>
                                      <p:cBhvr>
                                        <p:cTn id="14" dur="1" fill="hold">
                                          <p:stCondLst>
                                            <p:cond delay="0"/>
                                          </p:stCondLst>
                                        </p:cTn>
                                        <p:tgtEl>
                                          <p:spTgt spid="62468"/>
                                        </p:tgtEl>
                                        <p:attrNameLst>
                                          <p:attrName>style.visibility</p:attrName>
                                        </p:attrNameLst>
                                      </p:cBhvr>
                                      <p:to>
                                        <p:strVal val="visible"/>
                                      </p:to>
                                    </p:set>
                                    <p:animEffect transition="in" filter="fade">
                                      <p:cBhvr>
                                        <p:cTn id="15" dur="1000"/>
                                        <p:tgtEl>
                                          <p:spTgt spid="62468"/>
                                        </p:tgtEl>
                                      </p:cBhvr>
                                    </p:animEffect>
                                    <p:anim calcmode="lin" valueType="num">
                                      <p:cBhvr>
                                        <p:cTn id="16" dur="1000" fill="hold"/>
                                        <p:tgtEl>
                                          <p:spTgt spid="62468"/>
                                        </p:tgtEl>
                                        <p:attrNameLst>
                                          <p:attrName>ppt_x</p:attrName>
                                        </p:attrNameLst>
                                      </p:cBhvr>
                                      <p:tavLst>
                                        <p:tav tm="0">
                                          <p:val>
                                            <p:strVal val="#ppt_x-.1"/>
                                          </p:val>
                                        </p:tav>
                                        <p:tav tm="100000">
                                          <p:val>
                                            <p:strVal val="#ppt_x"/>
                                          </p:val>
                                        </p:tav>
                                      </p:tavLst>
                                    </p:anim>
                                    <p:anim calcmode="lin" valueType="num">
                                      <p:cBhvr>
                                        <p:cTn id="17" dur="1000" fill="hold"/>
                                        <p:tgtEl>
                                          <p:spTgt spid="624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1 Imagen" descr="70.jpg"/>
          <p:cNvPicPr>
            <a:picLocks noChangeAspect="1"/>
          </p:cNvPicPr>
          <p:nvPr/>
        </p:nvPicPr>
        <p:blipFill>
          <a:blip r:embed="rId2"/>
          <a:srcRect/>
          <a:stretch>
            <a:fillRect/>
          </a:stretch>
        </p:blipFill>
        <p:spPr bwMode="auto">
          <a:xfrm>
            <a:off x="0" y="-596602"/>
            <a:ext cx="9144000" cy="6264695"/>
          </a:xfrm>
          <a:prstGeom prst="rect">
            <a:avLst/>
          </a:prstGeom>
          <a:noFill/>
          <a:ln w="9525">
            <a:noFill/>
            <a:miter lim="800000"/>
            <a:headEnd/>
            <a:tailEnd/>
          </a:ln>
        </p:spPr>
      </p:pic>
      <p:sp>
        <p:nvSpPr>
          <p:cNvPr id="3" name="Rectangle 5"/>
          <p:cNvSpPr>
            <a:spLocks noChangeArrowheads="1"/>
          </p:cNvSpPr>
          <p:nvPr/>
        </p:nvSpPr>
        <p:spPr bwMode="auto">
          <a:xfrm>
            <a:off x="357173" y="3389174"/>
            <a:ext cx="8429654" cy="1754326"/>
          </a:xfrm>
          <a:prstGeom prst="rect">
            <a:avLst/>
          </a:prstGeom>
          <a:noFill/>
          <a:ln w="9525">
            <a:noFill/>
            <a:miter lim="800000"/>
            <a:headEnd/>
            <a:tailEnd/>
          </a:ln>
          <a:effectLst/>
        </p:spPr>
        <p:txBody>
          <a:bodyPr wrap="squar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La actriz Margot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Kidder</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que fuera su compañera de reparto haciendo el papel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periodista,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con el nombre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Lois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Lane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estuvo muy triste por la pérdida de su amigo en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e</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l memorial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de Christopher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Reeve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el 29 de octubre de 2004 en la ciudad de Nueva York. El homenaje se llevó a cabo en 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Julliard</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School</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 la que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Reeve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asistió hace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casi 50 años para dar comienzo a su carrera artística.</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0000">
        <p14:vortex dir="r"/>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74754"/>
                                        </p:tgtEl>
                                        <p:attrNameLst>
                                          <p:attrName>style.visibility</p:attrName>
                                        </p:attrNameLst>
                                      </p:cBhvr>
                                      <p:to>
                                        <p:strVal val="visible"/>
                                      </p:to>
                                    </p:set>
                                    <p:animEffect transition="in" filter="barn(outVertical)">
                                      <p:cBhvr>
                                        <p:cTn id="7" dur="3000"/>
                                        <p:tgtEl>
                                          <p:spTgt spid="74754"/>
                                        </p:tgtEl>
                                      </p:cBhvr>
                                    </p:animEffect>
                                  </p:childTnLst>
                                </p:cTn>
                              </p:par>
                              <p:par>
                                <p:cTn id="8" presetID="23" presetClass="entr" presetSubtype="288" fill="hold" nodeType="withEffect">
                                  <p:stCondLst>
                                    <p:cond delay="0"/>
                                  </p:stCondLst>
                                  <p:childTnLst>
                                    <p:set>
                                      <p:cBhvr>
                                        <p:cTn id="9" dur="1" fill="hold">
                                          <p:stCondLst>
                                            <p:cond delay="0"/>
                                          </p:stCondLst>
                                        </p:cTn>
                                        <p:tgtEl>
                                          <p:spTgt spid="74754"/>
                                        </p:tgtEl>
                                        <p:attrNameLst>
                                          <p:attrName>style.visibility</p:attrName>
                                        </p:attrNameLst>
                                      </p:cBhvr>
                                      <p:to>
                                        <p:strVal val="visible"/>
                                      </p:to>
                                    </p:set>
                                    <p:anim calcmode="lin" valueType="num">
                                      <p:cBhvr>
                                        <p:cTn id="10" dur="3000" fill="hold"/>
                                        <p:tgtEl>
                                          <p:spTgt spid="74754"/>
                                        </p:tgtEl>
                                        <p:attrNameLst>
                                          <p:attrName>ppt_w</p:attrName>
                                        </p:attrNameLst>
                                      </p:cBhvr>
                                      <p:tavLst>
                                        <p:tav tm="0">
                                          <p:val>
                                            <p:strVal val="4/3*#ppt_w"/>
                                          </p:val>
                                        </p:tav>
                                        <p:tav tm="100000">
                                          <p:val>
                                            <p:strVal val="#ppt_w"/>
                                          </p:val>
                                        </p:tav>
                                      </p:tavLst>
                                    </p:anim>
                                    <p:anim calcmode="lin" valueType="num">
                                      <p:cBhvr>
                                        <p:cTn id="11" dur="3000" fill="hold"/>
                                        <p:tgtEl>
                                          <p:spTgt spid="74754"/>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3 Imagen" descr="cartel.jpg"/>
          <p:cNvPicPr>
            <a:picLocks noChangeAspect="1"/>
          </p:cNvPicPr>
          <p:nvPr/>
        </p:nvPicPr>
        <p:blipFill>
          <a:blip r:embed="rId3"/>
          <a:srcRect/>
          <a:stretch>
            <a:fillRect/>
          </a:stretch>
        </p:blipFill>
        <p:spPr bwMode="auto">
          <a:xfrm>
            <a:off x="-252536" y="-236562"/>
            <a:ext cx="9649072" cy="5616624"/>
          </a:xfrm>
          <a:prstGeom prst="rect">
            <a:avLst/>
          </a:prstGeom>
          <a:noFill/>
          <a:ln w="9525">
            <a:noFill/>
            <a:miter lim="800000"/>
            <a:headEnd/>
            <a:tailEnd/>
          </a:ln>
          <a:effectLst>
            <a:softEdge rad="317500"/>
          </a:effectLst>
        </p:spPr>
      </p:pic>
      <p:pic>
        <p:nvPicPr>
          <p:cNvPr id="5" name="4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4544" y="-452586"/>
            <a:ext cx="9721080" cy="5832648"/>
          </a:xfrm>
          <a:prstGeom prst="rect">
            <a:avLst/>
          </a:prstGeom>
          <a:effectLst>
            <a:softEdge rad="317500"/>
          </a:effectLst>
        </p:spPr>
      </p:pic>
      <p:sp>
        <p:nvSpPr>
          <p:cNvPr id="6" name="5 Rectángulo"/>
          <p:cNvSpPr/>
          <p:nvPr/>
        </p:nvSpPr>
        <p:spPr>
          <a:xfrm>
            <a:off x="1071539" y="2764633"/>
            <a:ext cx="6681637" cy="1323439"/>
          </a:xfrm>
          <a:prstGeom prst="rect">
            <a:avLst/>
          </a:prstGeom>
          <a:noFill/>
        </p:spPr>
        <p:txBody>
          <a:bodyPr wrap="none" lIns="91440" tIns="45720" rIns="91440" bIns="45720">
            <a:spAutoFit/>
          </a:bodyPr>
          <a:lstStyle/>
          <a:p>
            <a:pPr algn="ctr">
              <a:defRPr/>
            </a:pPr>
            <a:r>
              <a:rPr lang="es-ES" sz="40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latin typeface="Castellar" pitchFamily="18" charset="0"/>
              </a:rPr>
              <a:t>SUPERMAN QUE ESTÁS</a:t>
            </a:r>
          </a:p>
          <a:p>
            <a:pPr algn="ctr">
              <a:defRPr/>
            </a:pPr>
            <a:r>
              <a:rPr lang="es-ES" sz="40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latin typeface="Castellar" pitchFamily="18" charset="0"/>
              </a:rPr>
              <a:t>EN LOS CIELOS</a:t>
            </a:r>
            <a:endParaRPr lang="es-ES" sz="40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2" name="1 Rectángulo"/>
          <p:cNvSpPr/>
          <p:nvPr/>
        </p:nvSpPr>
        <p:spPr>
          <a:xfrm>
            <a:off x="578490" y="2571750"/>
            <a:ext cx="7972888" cy="707886"/>
          </a:xfrm>
          <a:prstGeom prst="rect">
            <a:avLst/>
          </a:prstGeom>
          <a:noFill/>
        </p:spPr>
        <p:txBody>
          <a:bodyPr wrap="none" lIns="91440" tIns="45720" rIns="91440" bIns="45720">
            <a:spAutoFit/>
          </a:bodyPr>
          <a:lstStyle/>
          <a:p>
            <a:pPr algn="ctr"/>
            <a:r>
              <a:rPr lang="es-ES" sz="40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ESPLENDOR </a:t>
            </a:r>
            <a:r>
              <a:rPr lang="es-ES" sz="40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Y</a:t>
            </a:r>
            <a:r>
              <a:rPr lang="es-ES" sz="40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 TRAGEDIA DE:</a:t>
            </a:r>
            <a:endParaRPr lang="es-ES" sz="40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
        <p:nvSpPr>
          <p:cNvPr id="3" name="2 Rectángulo"/>
          <p:cNvSpPr/>
          <p:nvPr/>
        </p:nvSpPr>
        <p:spPr>
          <a:xfrm>
            <a:off x="558646" y="2464028"/>
            <a:ext cx="8174354" cy="923330"/>
          </a:xfrm>
          <a:prstGeom prst="rect">
            <a:avLst/>
          </a:prstGeom>
          <a:noFill/>
        </p:spPr>
        <p:txBody>
          <a:bodyPr wrap="none" lIns="91440" tIns="45720" rIns="91440" bIns="45720">
            <a:spAutoFit/>
          </a:bodyPr>
          <a:lstStyle/>
          <a:p>
            <a:pPr algn="ctr"/>
            <a:r>
              <a:rPr lang="es-ES" sz="5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rPr>
              <a:t>CHRISTOPHER  REEVE</a:t>
            </a:r>
            <a:endParaRPr lang="es-ES" sz="5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55000" endA="50" endPos="85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9000">
        <p14:vortex dir="r"/>
        <p:sndAc>
          <p:stSnd loop="1">
            <p:snd r:embed="rId2" name="Apertura2.wav"/>
          </p:stSnd>
        </p:sndAc>
      </p:transition>
    </mc:Choice>
    <mc:Fallback>
      <p:transition spd="slow" advTm="39000">
        <p:fade/>
        <p:sndAc>
          <p:stSnd loop="1">
            <p:snd r:embed="rId2" name="Apertura2.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slide(fromBottom)">
                                      <p:cBhvr>
                                        <p:cTn id="7" dur="3000"/>
                                        <p:tgtEl>
                                          <p:spTgt spid="4098"/>
                                        </p:tgtEl>
                                      </p:cBhvr>
                                    </p:animEffect>
                                  </p:childTnLst>
                                </p:cTn>
                              </p:par>
                              <p:par>
                                <p:cTn id="8" presetID="16" presetClass="entr" presetSubtype="37"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barn(outVertical)">
                                      <p:cBhvr>
                                        <p:cTn id="10" dur="3000"/>
                                        <p:tgtEl>
                                          <p:spTgt spid="4098"/>
                                        </p:tgtEl>
                                      </p:cBhvr>
                                    </p:animEffect>
                                  </p:childTnLst>
                                </p:cTn>
                              </p:par>
                              <p:par>
                                <p:cTn id="11" presetID="15" presetClass="entr" presetSubtype="0"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p:cTn id="13" dur="3000" fill="hold"/>
                                        <p:tgtEl>
                                          <p:spTgt spid="4098"/>
                                        </p:tgtEl>
                                        <p:attrNameLst>
                                          <p:attrName>ppt_w</p:attrName>
                                        </p:attrNameLst>
                                      </p:cBhvr>
                                      <p:tavLst>
                                        <p:tav tm="0">
                                          <p:val>
                                            <p:fltVal val="0"/>
                                          </p:val>
                                        </p:tav>
                                        <p:tav tm="100000">
                                          <p:val>
                                            <p:strVal val="#ppt_w"/>
                                          </p:val>
                                        </p:tav>
                                      </p:tavLst>
                                    </p:anim>
                                    <p:anim calcmode="lin" valueType="num">
                                      <p:cBhvr>
                                        <p:cTn id="14" dur="3000" fill="hold"/>
                                        <p:tgtEl>
                                          <p:spTgt spid="4098"/>
                                        </p:tgtEl>
                                        <p:attrNameLst>
                                          <p:attrName>ppt_h</p:attrName>
                                        </p:attrNameLst>
                                      </p:cBhvr>
                                      <p:tavLst>
                                        <p:tav tm="0">
                                          <p:val>
                                            <p:fltVal val="0"/>
                                          </p:val>
                                        </p:tav>
                                        <p:tav tm="100000">
                                          <p:val>
                                            <p:strVal val="#ppt_h"/>
                                          </p:val>
                                        </p:tav>
                                      </p:tavLst>
                                    </p:anim>
                                    <p:anim calcmode="lin" valueType="num">
                                      <p:cBhvr>
                                        <p:cTn id="15" dur="3000" fill="hold"/>
                                        <p:tgtEl>
                                          <p:spTgt spid="4098"/>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4098"/>
                                        </p:tgtEl>
                                        <p:attrNameLst>
                                          <p:attrName>ppt_y</p:attrName>
                                        </p:attrNameLst>
                                      </p:cBhvr>
                                      <p:tavLst>
                                        <p:tav tm="0" fmla="#ppt_y+(sin(-2*pi*(1-$))*-#ppt_x+cos(-2*pi*(1-$))*(1-#ppt_y))*(1-$)">
                                          <p:val>
                                            <p:fltVal val="0"/>
                                          </p:val>
                                        </p:tav>
                                        <p:tav tm="100000">
                                          <p:val>
                                            <p:fltVal val="1"/>
                                          </p:val>
                                        </p:tav>
                                      </p:tavLst>
                                    </p:anim>
                                  </p:childTnLst>
                                </p:cTn>
                              </p:par>
                              <p:par>
                                <p:cTn id="17" presetID="25" presetClass="entr" presetSubtype="0" fill="hold" nodeType="with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500" decel="50000" fill="hold">
                                          <p:stCondLst>
                                            <p:cond delay="0"/>
                                          </p:stCondLst>
                                        </p:cTn>
                                        <p:tgtEl>
                                          <p:spTgt spid="4098"/>
                                        </p:tgtEl>
                                        <p:attrNameLst>
                                          <p:attrName>style.rotation</p:attrName>
                                        </p:attrNameLst>
                                      </p:cBhvr>
                                      <p:tavLst>
                                        <p:tav tm="0">
                                          <p:val>
                                            <p:fltVal val="-90"/>
                                          </p:val>
                                        </p:tav>
                                        <p:tav tm="100000">
                                          <p:val>
                                            <p:fltVal val="0"/>
                                          </p:val>
                                        </p:tav>
                                      </p:tavLst>
                                    </p:anim>
                                    <p:anim calcmode="lin" valueType="num">
                                      <p:cBhvr>
                                        <p:cTn id="20" dur="1500" decel="50000" fill="hold">
                                          <p:stCondLst>
                                            <p:cond delay="0"/>
                                          </p:stCondLst>
                                        </p:cTn>
                                        <p:tgtEl>
                                          <p:spTgt spid="4098"/>
                                        </p:tgtEl>
                                        <p:attrNameLst>
                                          <p:attrName>ppt_w</p:attrName>
                                        </p:attrNameLst>
                                      </p:cBhvr>
                                      <p:tavLst>
                                        <p:tav tm="0">
                                          <p:val>
                                            <p:strVal val="#ppt_w"/>
                                          </p:val>
                                        </p:tav>
                                        <p:tav tm="100000">
                                          <p:val>
                                            <p:strVal val="#ppt_w*.05"/>
                                          </p:val>
                                        </p:tav>
                                      </p:tavLst>
                                    </p:anim>
                                    <p:anim calcmode="lin" valueType="num">
                                      <p:cBhvr>
                                        <p:cTn id="21" dur="1500" accel="50000" fill="hold">
                                          <p:stCondLst>
                                            <p:cond delay="1500"/>
                                          </p:stCondLst>
                                        </p:cTn>
                                        <p:tgtEl>
                                          <p:spTgt spid="4098"/>
                                        </p:tgtEl>
                                        <p:attrNameLst>
                                          <p:attrName>ppt_w</p:attrName>
                                        </p:attrNameLst>
                                      </p:cBhvr>
                                      <p:tavLst>
                                        <p:tav tm="0">
                                          <p:val>
                                            <p:strVal val="#ppt_w*.05"/>
                                          </p:val>
                                        </p:tav>
                                        <p:tav tm="100000">
                                          <p:val>
                                            <p:strVal val="#ppt_w"/>
                                          </p:val>
                                        </p:tav>
                                      </p:tavLst>
                                    </p:anim>
                                    <p:anim calcmode="lin" valueType="num">
                                      <p:cBhvr>
                                        <p:cTn id="22" dur="3000" fill="hold"/>
                                        <p:tgtEl>
                                          <p:spTgt spid="4098"/>
                                        </p:tgtEl>
                                        <p:attrNameLst>
                                          <p:attrName>ppt_h</p:attrName>
                                        </p:attrNameLst>
                                      </p:cBhvr>
                                      <p:tavLst>
                                        <p:tav tm="0">
                                          <p:val>
                                            <p:strVal val="#ppt_h"/>
                                          </p:val>
                                        </p:tav>
                                        <p:tav tm="100000">
                                          <p:val>
                                            <p:strVal val="#ppt_h"/>
                                          </p:val>
                                        </p:tav>
                                      </p:tavLst>
                                    </p:anim>
                                    <p:anim calcmode="lin" valueType="num">
                                      <p:cBhvr>
                                        <p:cTn id="23" dur="1500" decel="50000" fill="hold">
                                          <p:stCondLst>
                                            <p:cond delay="0"/>
                                          </p:stCondLst>
                                        </p:cTn>
                                        <p:tgtEl>
                                          <p:spTgt spid="4098"/>
                                        </p:tgtEl>
                                        <p:attrNameLst>
                                          <p:attrName>ppt_x</p:attrName>
                                        </p:attrNameLst>
                                      </p:cBhvr>
                                      <p:tavLst>
                                        <p:tav tm="0">
                                          <p:val>
                                            <p:strVal val="#ppt_x+.4"/>
                                          </p:val>
                                        </p:tav>
                                        <p:tav tm="100000">
                                          <p:val>
                                            <p:strVal val="#ppt_x"/>
                                          </p:val>
                                        </p:tav>
                                      </p:tavLst>
                                    </p:anim>
                                    <p:anim calcmode="lin" valueType="num">
                                      <p:cBhvr>
                                        <p:cTn id="24" dur="1500" decel="50000" fill="hold">
                                          <p:stCondLst>
                                            <p:cond delay="0"/>
                                          </p:stCondLst>
                                        </p:cTn>
                                        <p:tgtEl>
                                          <p:spTgt spid="4098"/>
                                        </p:tgtEl>
                                        <p:attrNameLst>
                                          <p:attrName>ppt_y</p:attrName>
                                        </p:attrNameLst>
                                      </p:cBhvr>
                                      <p:tavLst>
                                        <p:tav tm="0">
                                          <p:val>
                                            <p:strVal val="#ppt_y-.2"/>
                                          </p:val>
                                        </p:tav>
                                        <p:tav tm="100000">
                                          <p:val>
                                            <p:strVal val="#ppt_y+.1"/>
                                          </p:val>
                                        </p:tav>
                                      </p:tavLst>
                                    </p:anim>
                                    <p:anim calcmode="lin" valueType="num">
                                      <p:cBhvr>
                                        <p:cTn id="25" dur="1500" accel="50000" fill="hold">
                                          <p:stCondLst>
                                            <p:cond delay="1500"/>
                                          </p:stCondLst>
                                        </p:cTn>
                                        <p:tgtEl>
                                          <p:spTgt spid="4098"/>
                                        </p:tgtEl>
                                        <p:attrNameLst>
                                          <p:attrName>ppt_y</p:attrName>
                                        </p:attrNameLst>
                                      </p:cBhvr>
                                      <p:tavLst>
                                        <p:tav tm="0">
                                          <p:val>
                                            <p:strVal val="#ppt_y+.1"/>
                                          </p:val>
                                        </p:tav>
                                        <p:tav tm="100000">
                                          <p:val>
                                            <p:strVal val="#ppt_y"/>
                                          </p:val>
                                        </p:tav>
                                      </p:tavLst>
                                    </p:anim>
                                    <p:animEffect transition="in" filter="fade">
                                      <p:cBhvr>
                                        <p:cTn id="26" dur="3000" decel="50000">
                                          <p:stCondLst>
                                            <p:cond delay="0"/>
                                          </p:stCondLst>
                                        </p:cTn>
                                        <p:tgtEl>
                                          <p:spTgt spid="4098"/>
                                        </p:tgtEl>
                                      </p:cBhvr>
                                    </p:animEffect>
                                  </p:childTnLst>
                                </p:cTn>
                              </p:par>
                              <p:par>
                                <p:cTn id="27" presetID="23" presetClass="entr" presetSubtype="272" fill="hold" nodeType="withEffect">
                                  <p:stCondLst>
                                    <p:cond delay="2000"/>
                                  </p:stCondLst>
                                  <p:childTnLst>
                                    <p:set>
                                      <p:cBhvr>
                                        <p:cTn id="28" dur="1" fill="hold">
                                          <p:stCondLst>
                                            <p:cond delay="0"/>
                                          </p:stCondLst>
                                        </p:cTn>
                                        <p:tgtEl>
                                          <p:spTgt spid="4098"/>
                                        </p:tgtEl>
                                        <p:attrNameLst>
                                          <p:attrName>style.visibility</p:attrName>
                                        </p:attrNameLst>
                                      </p:cBhvr>
                                      <p:to>
                                        <p:strVal val="visible"/>
                                      </p:to>
                                    </p:set>
                                    <p:anim calcmode="lin" valueType="num">
                                      <p:cBhvr>
                                        <p:cTn id="29" dur="3000" fill="hold"/>
                                        <p:tgtEl>
                                          <p:spTgt spid="4098"/>
                                        </p:tgtEl>
                                        <p:attrNameLst>
                                          <p:attrName>ppt_w</p:attrName>
                                        </p:attrNameLst>
                                      </p:cBhvr>
                                      <p:tavLst>
                                        <p:tav tm="0">
                                          <p:val>
                                            <p:strVal val="2/3*#ppt_w"/>
                                          </p:val>
                                        </p:tav>
                                        <p:tav tm="100000">
                                          <p:val>
                                            <p:strVal val="#ppt_w"/>
                                          </p:val>
                                        </p:tav>
                                      </p:tavLst>
                                    </p:anim>
                                    <p:anim calcmode="lin" valueType="num">
                                      <p:cBhvr>
                                        <p:cTn id="30" dur="3000" fill="hold"/>
                                        <p:tgtEl>
                                          <p:spTgt spid="4098"/>
                                        </p:tgtEl>
                                        <p:attrNameLst>
                                          <p:attrName>ppt_h</p:attrName>
                                        </p:attrNameLst>
                                      </p:cBhvr>
                                      <p:tavLst>
                                        <p:tav tm="0">
                                          <p:val>
                                            <p:strVal val="2/3*#ppt_h"/>
                                          </p:val>
                                        </p:tav>
                                        <p:tav tm="100000">
                                          <p:val>
                                            <p:strVal val="#ppt_h"/>
                                          </p:val>
                                        </p:tav>
                                      </p:tavLst>
                                    </p:anim>
                                  </p:childTnLst>
                                </p:cTn>
                              </p:par>
                            </p:childTnLst>
                          </p:cTn>
                        </p:par>
                        <p:par>
                          <p:cTn id="31" fill="hold">
                            <p:stCondLst>
                              <p:cond delay="5000"/>
                            </p:stCondLst>
                            <p:childTnLst>
                              <p:par>
                                <p:cTn id="32" presetID="10" presetClass="exit" presetSubtype="0" fill="hold" nodeType="afterEffect">
                                  <p:stCondLst>
                                    <p:cond delay="2000"/>
                                  </p:stCondLst>
                                  <p:childTnLst>
                                    <p:animEffect transition="out" filter="fade">
                                      <p:cBhvr>
                                        <p:cTn id="33" dur="3000"/>
                                        <p:tgtEl>
                                          <p:spTgt spid="4098"/>
                                        </p:tgtEl>
                                      </p:cBhvr>
                                    </p:animEffect>
                                    <p:set>
                                      <p:cBhvr>
                                        <p:cTn id="34" dur="1" fill="hold">
                                          <p:stCondLst>
                                            <p:cond delay="2999"/>
                                          </p:stCondLst>
                                        </p:cTn>
                                        <p:tgtEl>
                                          <p:spTgt spid="4098"/>
                                        </p:tgtEl>
                                        <p:attrNameLst>
                                          <p:attrName>style.visibility</p:attrName>
                                        </p:attrNameLst>
                                      </p:cBhvr>
                                      <p:to>
                                        <p:strVal val="hidden"/>
                                      </p:to>
                                    </p:set>
                                  </p:childTnLst>
                                </p:cTn>
                              </p:par>
                              <p:par>
                                <p:cTn id="35" presetID="10" presetClass="entr" presetSubtype="0" fill="hold" nodeType="withEffect">
                                  <p:stCondLst>
                                    <p:cond delay="20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3000"/>
                                        <p:tgtEl>
                                          <p:spTgt spid="5"/>
                                        </p:tgtEl>
                                      </p:cBhvr>
                                    </p:animEffect>
                                  </p:childTnLst>
                                </p:cTn>
                              </p:par>
                              <p:par>
                                <p:cTn id="38" presetID="23" presetClass="entr" presetSubtype="272" fill="hold" nodeType="withEffect">
                                  <p:stCondLst>
                                    <p:cond delay="200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p:val>
                                            <p:strVal val="2/3*#ppt_w"/>
                                          </p:val>
                                        </p:tav>
                                        <p:tav tm="100000">
                                          <p:val>
                                            <p:strVal val="#ppt_w"/>
                                          </p:val>
                                        </p:tav>
                                      </p:tavLst>
                                    </p:anim>
                                    <p:anim calcmode="lin" valueType="num">
                                      <p:cBhvr>
                                        <p:cTn id="41" dur="3000" fill="hold"/>
                                        <p:tgtEl>
                                          <p:spTgt spid="5"/>
                                        </p:tgtEl>
                                        <p:attrNameLst>
                                          <p:attrName>ppt_h</p:attrName>
                                        </p:attrNameLst>
                                      </p:cBhvr>
                                      <p:tavLst>
                                        <p:tav tm="0">
                                          <p:val>
                                            <p:strVal val="2/3*#ppt_h"/>
                                          </p:val>
                                        </p:tav>
                                        <p:tav tm="100000">
                                          <p:val>
                                            <p:strVal val="#ppt_h"/>
                                          </p:val>
                                        </p:tav>
                                      </p:tavLst>
                                    </p:anim>
                                  </p:childTnLst>
                                </p:cTn>
                              </p:par>
                            </p:childTnLst>
                          </p:cTn>
                        </p:par>
                        <p:par>
                          <p:cTn id="42" fill="hold">
                            <p:stCondLst>
                              <p:cond delay="10000"/>
                            </p:stCondLst>
                            <p:childTnLst>
                              <p:par>
                                <p:cTn id="43" presetID="23" presetClass="entr" presetSubtype="16" fill="hold" grpId="0" nodeType="afterEffect">
                                  <p:stCondLst>
                                    <p:cond delay="1000"/>
                                  </p:stCondLst>
                                  <p:childTnLst>
                                    <p:set>
                                      <p:cBhvr>
                                        <p:cTn id="44" dur="1" fill="hold">
                                          <p:stCondLst>
                                            <p:cond delay="0"/>
                                          </p:stCondLst>
                                        </p:cTn>
                                        <p:tgtEl>
                                          <p:spTgt spid="6"/>
                                        </p:tgtEl>
                                        <p:attrNameLst>
                                          <p:attrName>style.visibility</p:attrName>
                                        </p:attrNameLst>
                                      </p:cBhvr>
                                      <p:to>
                                        <p:strVal val="visible"/>
                                      </p:to>
                                    </p:set>
                                    <p:anim calcmode="lin" valueType="num">
                                      <p:cBhvr>
                                        <p:cTn id="45" dur="3000" fill="hold"/>
                                        <p:tgtEl>
                                          <p:spTgt spid="6"/>
                                        </p:tgtEl>
                                        <p:attrNameLst>
                                          <p:attrName>ppt_w</p:attrName>
                                        </p:attrNameLst>
                                      </p:cBhvr>
                                      <p:tavLst>
                                        <p:tav tm="0">
                                          <p:val>
                                            <p:fltVal val="0"/>
                                          </p:val>
                                        </p:tav>
                                        <p:tav tm="100000">
                                          <p:val>
                                            <p:strVal val="#ppt_w"/>
                                          </p:val>
                                        </p:tav>
                                      </p:tavLst>
                                    </p:anim>
                                    <p:anim calcmode="lin" valueType="num">
                                      <p:cBhvr>
                                        <p:cTn id="46" dur="3000" fill="hold"/>
                                        <p:tgtEl>
                                          <p:spTgt spid="6"/>
                                        </p:tgtEl>
                                        <p:attrNameLst>
                                          <p:attrName>ppt_h</p:attrName>
                                        </p:attrNameLst>
                                      </p:cBhvr>
                                      <p:tavLst>
                                        <p:tav tm="0">
                                          <p:val>
                                            <p:fltVal val="0"/>
                                          </p:val>
                                        </p:tav>
                                        <p:tav tm="100000">
                                          <p:val>
                                            <p:strVal val="#ppt_h"/>
                                          </p:val>
                                        </p:tav>
                                      </p:tavLst>
                                    </p:anim>
                                  </p:childTnLst>
                                </p:cTn>
                              </p:par>
                            </p:childTnLst>
                          </p:cTn>
                        </p:par>
                        <p:par>
                          <p:cTn id="47" fill="hold">
                            <p:stCondLst>
                              <p:cond delay="14000"/>
                            </p:stCondLst>
                            <p:childTnLst>
                              <p:par>
                                <p:cTn id="48" presetID="23" presetClass="exit" presetSubtype="16" fill="hold" grpId="1" nodeType="afterEffect">
                                  <p:stCondLst>
                                    <p:cond delay="2000"/>
                                  </p:stCondLst>
                                  <p:childTnLst>
                                    <p:anim calcmode="lin" valueType="num">
                                      <p:cBhvr>
                                        <p:cTn id="49" dur="2500"/>
                                        <p:tgtEl>
                                          <p:spTgt spid="6"/>
                                        </p:tgtEl>
                                        <p:attrNameLst>
                                          <p:attrName>ppt_w</p:attrName>
                                        </p:attrNameLst>
                                      </p:cBhvr>
                                      <p:tavLst>
                                        <p:tav tm="0">
                                          <p:val>
                                            <p:strVal val="ppt_w"/>
                                          </p:val>
                                        </p:tav>
                                        <p:tav tm="100000">
                                          <p:val>
                                            <p:strVal val="4*ppt_w"/>
                                          </p:val>
                                        </p:tav>
                                      </p:tavLst>
                                    </p:anim>
                                    <p:anim calcmode="lin" valueType="num">
                                      <p:cBhvr>
                                        <p:cTn id="50" dur="2500"/>
                                        <p:tgtEl>
                                          <p:spTgt spid="6"/>
                                        </p:tgtEl>
                                        <p:attrNameLst>
                                          <p:attrName>ppt_h</p:attrName>
                                        </p:attrNameLst>
                                      </p:cBhvr>
                                      <p:tavLst>
                                        <p:tav tm="0">
                                          <p:val>
                                            <p:strVal val="ppt_h"/>
                                          </p:val>
                                        </p:tav>
                                        <p:tav tm="100000">
                                          <p:val>
                                            <p:strVal val="4*ppt_h"/>
                                          </p:val>
                                        </p:tav>
                                      </p:tavLst>
                                    </p:anim>
                                    <p:set>
                                      <p:cBhvr>
                                        <p:cTn id="51" dur="1" fill="hold">
                                          <p:stCondLst>
                                            <p:cond delay="2499"/>
                                          </p:stCondLst>
                                        </p:cTn>
                                        <p:tgtEl>
                                          <p:spTgt spid="6"/>
                                        </p:tgtEl>
                                        <p:attrNameLst>
                                          <p:attrName>style.visibility</p:attrName>
                                        </p:attrNameLst>
                                      </p:cBhvr>
                                      <p:to>
                                        <p:strVal val="hidden"/>
                                      </p:to>
                                    </p:set>
                                  </p:childTnLst>
                                </p:cTn>
                              </p:par>
                              <p:par>
                                <p:cTn id="52" presetID="52" presetClass="exit" presetSubtype="0" fill="hold" grpId="2" nodeType="withEffect">
                                  <p:stCondLst>
                                    <p:cond delay="2000"/>
                                  </p:stCondLst>
                                  <p:childTnLst>
                                    <p:animScale>
                                      <p:cBhvr>
                                        <p:cTn id="53" dur="2500" accel="50000">
                                          <p:stCondLst>
                                            <p:cond delay="0"/>
                                          </p:stCondLst>
                                        </p:cTn>
                                        <p:tgtEl>
                                          <p:spTgt spid="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54" dur="2500" accel="50000">
                                          <p:stCondLst>
                                            <p:cond delay="0"/>
                                          </p:stCondLst>
                                        </p:cTn>
                                        <p:tgtEl>
                                          <p:spTgt spid="6"/>
                                        </p:tgtEl>
                                        <p:attrNameLst>
                                          <p:attrName>ppt_x</p:attrName>
                                          <p:attrName>ppt_y</p:attrName>
                                        </p:attrNameLst>
                                      </p:cBhvr>
                                    </p:animMotion>
                                    <p:animEffect transition="out" filter="fade">
                                      <p:cBhvr>
                                        <p:cTn id="55" dur="2500"/>
                                        <p:tgtEl>
                                          <p:spTgt spid="6"/>
                                        </p:tgtEl>
                                      </p:cBhvr>
                                    </p:animEffect>
                                    <p:set>
                                      <p:cBhvr>
                                        <p:cTn id="56" dur="1" fill="hold">
                                          <p:stCondLst>
                                            <p:cond delay="2499"/>
                                          </p:stCondLst>
                                        </p:cTn>
                                        <p:tgtEl>
                                          <p:spTgt spid="6"/>
                                        </p:tgtEl>
                                        <p:attrNameLst>
                                          <p:attrName>style.visibility</p:attrName>
                                        </p:attrNameLst>
                                      </p:cBhvr>
                                      <p:to>
                                        <p:strVal val="hidden"/>
                                      </p:to>
                                    </p:set>
                                  </p:childTnLst>
                                </p:cTn>
                              </p:par>
                            </p:childTnLst>
                          </p:cTn>
                        </p:par>
                        <p:par>
                          <p:cTn id="57" fill="hold">
                            <p:stCondLst>
                              <p:cond delay="18500"/>
                            </p:stCondLst>
                            <p:childTnLst>
                              <p:par>
                                <p:cTn id="58" presetID="23" presetClass="entr" presetSubtype="16" fill="hold" grpId="0" nodeType="afterEffect">
                                  <p:stCondLst>
                                    <p:cond delay="1000"/>
                                  </p:stCondLst>
                                  <p:childTnLst>
                                    <p:set>
                                      <p:cBhvr>
                                        <p:cTn id="59" dur="1" fill="hold">
                                          <p:stCondLst>
                                            <p:cond delay="0"/>
                                          </p:stCondLst>
                                        </p:cTn>
                                        <p:tgtEl>
                                          <p:spTgt spid="2"/>
                                        </p:tgtEl>
                                        <p:attrNameLst>
                                          <p:attrName>style.visibility</p:attrName>
                                        </p:attrNameLst>
                                      </p:cBhvr>
                                      <p:to>
                                        <p:strVal val="visible"/>
                                      </p:to>
                                    </p:set>
                                    <p:anim calcmode="lin" valueType="num">
                                      <p:cBhvr>
                                        <p:cTn id="60" dur="2500" fill="hold"/>
                                        <p:tgtEl>
                                          <p:spTgt spid="2"/>
                                        </p:tgtEl>
                                        <p:attrNameLst>
                                          <p:attrName>ppt_w</p:attrName>
                                        </p:attrNameLst>
                                      </p:cBhvr>
                                      <p:tavLst>
                                        <p:tav tm="0">
                                          <p:val>
                                            <p:fltVal val="0"/>
                                          </p:val>
                                        </p:tav>
                                        <p:tav tm="100000">
                                          <p:val>
                                            <p:strVal val="#ppt_w"/>
                                          </p:val>
                                        </p:tav>
                                      </p:tavLst>
                                    </p:anim>
                                    <p:anim calcmode="lin" valueType="num">
                                      <p:cBhvr>
                                        <p:cTn id="61" dur="2500" fill="hold"/>
                                        <p:tgtEl>
                                          <p:spTgt spid="2"/>
                                        </p:tgtEl>
                                        <p:attrNameLst>
                                          <p:attrName>ppt_h</p:attrName>
                                        </p:attrNameLst>
                                      </p:cBhvr>
                                      <p:tavLst>
                                        <p:tav tm="0">
                                          <p:val>
                                            <p:fltVal val="0"/>
                                          </p:val>
                                        </p:tav>
                                        <p:tav tm="100000">
                                          <p:val>
                                            <p:strVal val="#ppt_h"/>
                                          </p:val>
                                        </p:tav>
                                      </p:tavLst>
                                    </p:anim>
                                  </p:childTnLst>
                                </p:cTn>
                              </p:par>
                            </p:childTnLst>
                          </p:cTn>
                        </p:par>
                        <p:par>
                          <p:cTn id="62" fill="hold">
                            <p:stCondLst>
                              <p:cond delay="22000"/>
                            </p:stCondLst>
                            <p:childTnLst>
                              <p:par>
                                <p:cTn id="63" presetID="23" presetClass="exit" presetSubtype="16" fill="hold" grpId="1" nodeType="afterEffect">
                                  <p:stCondLst>
                                    <p:cond delay="1500"/>
                                  </p:stCondLst>
                                  <p:childTnLst>
                                    <p:anim calcmode="lin" valueType="num">
                                      <p:cBhvr>
                                        <p:cTn id="64" dur="2500"/>
                                        <p:tgtEl>
                                          <p:spTgt spid="2"/>
                                        </p:tgtEl>
                                        <p:attrNameLst>
                                          <p:attrName>ppt_w</p:attrName>
                                        </p:attrNameLst>
                                      </p:cBhvr>
                                      <p:tavLst>
                                        <p:tav tm="0">
                                          <p:val>
                                            <p:strVal val="ppt_w"/>
                                          </p:val>
                                        </p:tav>
                                        <p:tav tm="100000">
                                          <p:val>
                                            <p:strVal val="4*ppt_w"/>
                                          </p:val>
                                        </p:tav>
                                      </p:tavLst>
                                    </p:anim>
                                    <p:anim calcmode="lin" valueType="num">
                                      <p:cBhvr>
                                        <p:cTn id="65" dur="2500"/>
                                        <p:tgtEl>
                                          <p:spTgt spid="2"/>
                                        </p:tgtEl>
                                        <p:attrNameLst>
                                          <p:attrName>ppt_h</p:attrName>
                                        </p:attrNameLst>
                                      </p:cBhvr>
                                      <p:tavLst>
                                        <p:tav tm="0">
                                          <p:val>
                                            <p:strVal val="ppt_h"/>
                                          </p:val>
                                        </p:tav>
                                        <p:tav tm="100000">
                                          <p:val>
                                            <p:strVal val="4*ppt_h"/>
                                          </p:val>
                                        </p:tav>
                                      </p:tavLst>
                                    </p:anim>
                                    <p:set>
                                      <p:cBhvr>
                                        <p:cTn id="66" dur="1" fill="hold">
                                          <p:stCondLst>
                                            <p:cond delay="2499"/>
                                          </p:stCondLst>
                                        </p:cTn>
                                        <p:tgtEl>
                                          <p:spTgt spid="2"/>
                                        </p:tgtEl>
                                        <p:attrNameLst>
                                          <p:attrName>style.visibility</p:attrName>
                                        </p:attrNameLst>
                                      </p:cBhvr>
                                      <p:to>
                                        <p:strVal val="hidden"/>
                                      </p:to>
                                    </p:set>
                                  </p:childTnLst>
                                </p:cTn>
                              </p:par>
                              <p:par>
                                <p:cTn id="67" presetID="52" presetClass="exit" presetSubtype="0" fill="hold" grpId="2" nodeType="withEffect">
                                  <p:stCondLst>
                                    <p:cond delay="1500"/>
                                  </p:stCondLst>
                                  <p:childTnLst>
                                    <p:animScale>
                                      <p:cBhvr>
                                        <p:cTn id="68" dur="2500" accel="50000">
                                          <p:stCondLst>
                                            <p:cond delay="0"/>
                                          </p:stCondLst>
                                        </p:cTn>
                                        <p:tgtEl>
                                          <p:spTgt spid="2"/>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69" dur="2500" accel="50000">
                                          <p:stCondLst>
                                            <p:cond delay="0"/>
                                          </p:stCondLst>
                                        </p:cTn>
                                        <p:tgtEl>
                                          <p:spTgt spid="2"/>
                                        </p:tgtEl>
                                        <p:attrNameLst>
                                          <p:attrName>ppt_x</p:attrName>
                                          <p:attrName>ppt_y</p:attrName>
                                        </p:attrNameLst>
                                      </p:cBhvr>
                                    </p:animMotion>
                                    <p:animEffect transition="out" filter="fade">
                                      <p:cBhvr>
                                        <p:cTn id="70" dur="2500"/>
                                        <p:tgtEl>
                                          <p:spTgt spid="2"/>
                                        </p:tgtEl>
                                      </p:cBhvr>
                                    </p:animEffect>
                                    <p:set>
                                      <p:cBhvr>
                                        <p:cTn id="71" dur="1" fill="hold">
                                          <p:stCondLst>
                                            <p:cond delay="2499"/>
                                          </p:stCondLst>
                                        </p:cTn>
                                        <p:tgtEl>
                                          <p:spTgt spid="2"/>
                                        </p:tgtEl>
                                        <p:attrNameLst>
                                          <p:attrName>style.visibility</p:attrName>
                                        </p:attrNameLst>
                                      </p:cBhvr>
                                      <p:to>
                                        <p:strVal val="hidden"/>
                                      </p:to>
                                    </p:set>
                                  </p:childTnLst>
                                </p:cTn>
                              </p:par>
                            </p:childTnLst>
                          </p:cTn>
                        </p:par>
                        <p:par>
                          <p:cTn id="72" fill="hold">
                            <p:stCondLst>
                              <p:cond delay="26000"/>
                            </p:stCondLst>
                            <p:childTnLst>
                              <p:par>
                                <p:cTn id="73" presetID="23" presetClass="entr" presetSubtype="16" fill="hold" nodeType="afterEffect">
                                  <p:stCondLst>
                                    <p:cond delay="1000"/>
                                  </p:stCondLst>
                                  <p:childTnLst>
                                    <p:set>
                                      <p:cBhvr>
                                        <p:cTn id="74" dur="1" fill="hold">
                                          <p:stCondLst>
                                            <p:cond delay="0"/>
                                          </p:stCondLst>
                                        </p:cTn>
                                        <p:tgtEl>
                                          <p:spTgt spid="3">
                                            <p:txEl>
                                              <p:pRg st="0" end="0"/>
                                            </p:txEl>
                                          </p:spTgt>
                                        </p:tgtEl>
                                        <p:attrNameLst>
                                          <p:attrName>style.visibility</p:attrName>
                                        </p:attrNameLst>
                                      </p:cBhvr>
                                      <p:to>
                                        <p:strVal val="visible"/>
                                      </p:to>
                                    </p:set>
                                    <p:anim calcmode="lin" valueType="num">
                                      <p:cBhvr>
                                        <p:cTn id="75" dur="2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76" dur="2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par>
                          <p:cTn id="77" fill="hold">
                            <p:stCondLst>
                              <p:cond delay="29500"/>
                            </p:stCondLst>
                            <p:childTnLst>
                              <p:par>
                                <p:cTn id="78" presetID="23" presetClass="exit" presetSubtype="16" fill="hold" grpId="0" nodeType="afterEffect">
                                  <p:stCondLst>
                                    <p:cond delay="1500"/>
                                  </p:stCondLst>
                                  <p:childTnLst>
                                    <p:anim calcmode="lin" valueType="num">
                                      <p:cBhvr>
                                        <p:cTn id="79" dur="2500"/>
                                        <p:tgtEl>
                                          <p:spTgt spid="3">
                                            <p:txEl>
                                              <p:pRg st="0" end="0"/>
                                            </p:txEl>
                                          </p:spTgt>
                                        </p:tgtEl>
                                        <p:attrNameLst>
                                          <p:attrName>ppt_w</p:attrName>
                                        </p:attrNameLst>
                                      </p:cBhvr>
                                      <p:tavLst>
                                        <p:tav tm="0">
                                          <p:val>
                                            <p:strVal val="ppt_w"/>
                                          </p:val>
                                        </p:tav>
                                        <p:tav tm="100000">
                                          <p:val>
                                            <p:strVal val="4*ppt_w"/>
                                          </p:val>
                                        </p:tav>
                                      </p:tavLst>
                                    </p:anim>
                                    <p:anim calcmode="lin" valueType="num">
                                      <p:cBhvr>
                                        <p:cTn id="80" dur="2500"/>
                                        <p:tgtEl>
                                          <p:spTgt spid="3">
                                            <p:txEl>
                                              <p:pRg st="0" end="0"/>
                                            </p:txEl>
                                          </p:spTgt>
                                        </p:tgtEl>
                                        <p:attrNameLst>
                                          <p:attrName>ppt_h</p:attrName>
                                        </p:attrNameLst>
                                      </p:cBhvr>
                                      <p:tavLst>
                                        <p:tav tm="0">
                                          <p:val>
                                            <p:strVal val="ppt_h"/>
                                          </p:val>
                                        </p:tav>
                                        <p:tav tm="100000">
                                          <p:val>
                                            <p:strVal val="4*ppt_h"/>
                                          </p:val>
                                        </p:tav>
                                      </p:tavLst>
                                    </p:anim>
                                    <p:set>
                                      <p:cBhvr>
                                        <p:cTn id="81" dur="1" fill="hold">
                                          <p:stCondLst>
                                            <p:cond delay="2499"/>
                                          </p:stCondLst>
                                        </p:cTn>
                                        <p:tgtEl>
                                          <p:spTgt spid="3">
                                            <p:txEl>
                                              <p:pRg st="0" end="0"/>
                                            </p:txEl>
                                          </p:spTgt>
                                        </p:tgtEl>
                                        <p:attrNameLst>
                                          <p:attrName>style.visibility</p:attrName>
                                        </p:attrNameLst>
                                      </p:cBhvr>
                                      <p:to>
                                        <p:strVal val="hidden"/>
                                      </p:to>
                                    </p:set>
                                  </p:childTnLst>
                                </p:cTn>
                              </p:par>
                              <p:par>
                                <p:cTn id="82" presetID="52" presetClass="exit" presetSubtype="0" fill="hold" grpId="1" nodeType="withEffect">
                                  <p:stCondLst>
                                    <p:cond delay="1500"/>
                                  </p:stCondLst>
                                  <p:childTnLst>
                                    <p:animScale>
                                      <p:cBhvr>
                                        <p:cTn id="83" dur="2500" accel="50000">
                                          <p:stCondLst>
                                            <p:cond delay="0"/>
                                          </p:stCondLst>
                                        </p:cTn>
                                        <p:tgtEl>
                                          <p:spTgt spid="3">
                                            <p:txEl>
                                              <p:pRg st="0" end="0"/>
                                            </p:txEl>
                                          </p:spTgt>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84" dur="2500" accel="50000">
                                          <p:stCondLst>
                                            <p:cond delay="0"/>
                                          </p:stCondLst>
                                        </p:cTn>
                                        <p:tgtEl>
                                          <p:spTgt spid="3">
                                            <p:txEl>
                                              <p:pRg st="0" end="0"/>
                                            </p:txEl>
                                          </p:spTgt>
                                        </p:tgtEl>
                                        <p:attrNameLst>
                                          <p:attrName>ppt_x</p:attrName>
                                          <p:attrName>ppt_y</p:attrName>
                                        </p:attrNameLst>
                                      </p:cBhvr>
                                    </p:animMotion>
                                    <p:animEffect transition="out" filter="fade">
                                      <p:cBhvr>
                                        <p:cTn id="85" dur="2500"/>
                                        <p:tgtEl>
                                          <p:spTgt spid="3">
                                            <p:txEl>
                                              <p:pRg st="0" end="0"/>
                                            </p:txEl>
                                          </p:spTgt>
                                        </p:tgtEl>
                                      </p:cBhvr>
                                    </p:animEffect>
                                    <p:set>
                                      <p:cBhvr>
                                        <p:cTn id="86" dur="1" fill="hold">
                                          <p:stCondLst>
                                            <p:cond delay="2499"/>
                                          </p:stCondLst>
                                        </p:cTn>
                                        <p:tgtEl>
                                          <p:spTgt spid="3">
                                            <p:txEl>
                                              <p:pRg st="0" end="0"/>
                                            </p:txEl>
                                          </p:spTgt>
                                        </p:tgtEl>
                                        <p:attrNameLst>
                                          <p:attrName>style.visibility</p:attrName>
                                        </p:attrNameLst>
                                      </p:cBhvr>
                                      <p:to>
                                        <p:strVal val="hidden"/>
                                      </p:to>
                                    </p:set>
                                  </p:childTnLst>
                                </p:cTn>
                              </p:par>
                            </p:childTnLst>
                          </p:cTn>
                        </p:par>
                        <p:par>
                          <p:cTn id="87" fill="hold">
                            <p:stCondLst>
                              <p:cond delay="33500"/>
                            </p:stCondLst>
                            <p:childTnLst>
                              <p:par>
                                <p:cTn id="88" presetID="23" presetClass="exit" presetSubtype="16" fill="hold" nodeType="afterEffect">
                                  <p:stCondLst>
                                    <p:cond delay="1500"/>
                                  </p:stCondLst>
                                  <p:childTnLst>
                                    <p:anim calcmode="lin" valueType="num">
                                      <p:cBhvr>
                                        <p:cTn id="89" dur="2500"/>
                                        <p:tgtEl>
                                          <p:spTgt spid="5"/>
                                        </p:tgtEl>
                                        <p:attrNameLst>
                                          <p:attrName>ppt_w</p:attrName>
                                        </p:attrNameLst>
                                      </p:cBhvr>
                                      <p:tavLst>
                                        <p:tav tm="0">
                                          <p:val>
                                            <p:strVal val="ppt_w"/>
                                          </p:val>
                                        </p:tav>
                                        <p:tav tm="100000">
                                          <p:val>
                                            <p:strVal val="4*ppt_w"/>
                                          </p:val>
                                        </p:tav>
                                      </p:tavLst>
                                    </p:anim>
                                    <p:anim calcmode="lin" valueType="num">
                                      <p:cBhvr>
                                        <p:cTn id="90" dur="2500"/>
                                        <p:tgtEl>
                                          <p:spTgt spid="5"/>
                                        </p:tgtEl>
                                        <p:attrNameLst>
                                          <p:attrName>ppt_h</p:attrName>
                                        </p:attrNameLst>
                                      </p:cBhvr>
                                      <p:tavLst>
                                        <p:tav tm="0">
                                          <p:val>
                                            <p:strVal val="ppt_h"/>
                                          </p:val>
                                        </p:tav>
                                        <p:tav tm="100000">
                                          <p:val>
                                            <p:strVal val="4*ppt_h"/>
                                          </p:val>
                                        </p:tav>
                                      </p:tavLst>
                                    </p:anim>
                                    <p:set>
                                      <p:cBhvr>
                                        <p:cTn id="91" dur="1" fill="hold">
                                          <p:stCondLst>
                                            <p:cond delay="2499"/>
                                          </p:stCondLst>
                                        </p:cTn>
                                        <p:tgtEl>
                                          <p:spTgt spid="5"/>
                                        </p:tgtEl>
                                        <p:attrNameLst>
                                          <p:attrName>style.visibility</p:attrName>
                                        </p:attrNameLst>
                                      </p:cBhvr>
                                      <p:to>
                                        <p:strVal val="hidden"/>
                                      </p:to>
                                    </p:set>
                                  </p:childTnLst>
                                </p:cTn>
                              </p:par>
                              <p:par>
                                <p:cTn id="92" presetID="52" presetClass="exit" presetSubtype="0" fill="hold" nodeType="withEffect">
                                  <p:stCondLst>
                                    <p:cond delay="1500"/>
                                  </p:stCondLst>
                                  <p:childTnLst>
                                    <p:animScale>
                                      <p:cBhvr>
                                        <p:cTn id="93" dur="2500" accel="50000">
                                          <p:stCondLst>
                                            <p:cond delay="0"/>
                                          </p:stCondLst>
                                        </p:cTn>
                                        <p:tgtEl>
                                          <p:spTgt spid="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94" dur="2500" accel="50000">
                                          <p:stCondLst>
                                            <p:cond delay="0"/>
                                          </p:stCondLst>
                                        </p:cTn>
                                        <p:tgtEl>
                                          <p:spTgt spid="5"/>
                                        </p:tgtEl>
                                        <p:attrNameLst>
                                          <p:attrName>ppt_x</p:attrName>
                                          <p:attrName>ppt_y</p:attrName>
                                        </p:attrNameLst>
                                      </p:cBhvr>
                                    </p:animMotion>
                                    <p:animEffect transition="out" filter="fade">
                                      <p:cBhvr>
                                        <p:cTn id="95" dur="2500"/>
                                        <p:tgtEl>
                                          <p:spTgt spid="5"/>
                                        </p:tgtEl>
                                      </p:cBhvr>
                                    </p:animEffect>
                                    <p:set>
                                      <p:cBhvr>
                                        <p:cTn id="96" dur="1" fill="hold">
                                          <p:stCondLst>
                                            <p:cond delay="2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6" grpId="2"/>
      <p:bldP spid="2" grpId="0"/>
      <p:bldP spid="2" grpId="1"/>
      <p:bldP spid="2" grpId="2"/>
      <p:bldP spid="3" grpId="0" build="allAtOnce"/>
      <p:bldP spid="3" grpId="1" build="allAtOnce"/>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142976" y="128570"/>
            <a:ext cx="6623052" cy="756047"/>
          </a:xfrm>
          <a:prstGeom prst="rect">
            <a:avLst/>
          </a:prstGeom>
        </p:spPr>
        <p:txBody>
          <a:bodyPr wrap="none" fromWordArt="1">
            <a:prstTxWarp prst="textCanUp">
              <a:avLst>
                <a:gd name="adj" fmla="val 79668"/>
              </a:avLst>
            </a:prstTxWarp>
            <a:scene3d>
              <a:camera prst="perspectiveFront"/>
              <a:lightRig rig="legacyHarsh3" dir="t"/>
            </a:scene3d>
            <a:sp3d extrusionH="887400" prstMaterial="legacyMatte">
              <a:bevelT h="25400" prst="softRound"/>
              <a:extrusionClr>
                <a:srgbClr val="FF6600"/>
              </a:extrusionClr>
            </a:sp3d>
          </a:bodyPr>
          <a:lstStyle/>
          <a:p>
            <a:pPr algn="ctr" fontAlgn="auto">
              <a:spcBef>
                <a:spcPts val="0"/>
              </a:spcBef>
              <a:spcAft>
                <a:spcPts val="0"/>
              </a:spcAft>
              <a:defRPr/>
            </a:pPr>
            <a:r>
              <a:rPr lang="es-ES" sz="3600" kern="10" dirty="0">
                <a:ln w="9525">
                  <a:round/>
                  <a:headEnd/>
                  <a:tailEnd/>
                </a:ln>
                <a:gradFill rotWithShape="1">
                  <a:gsLst>
                    <a:gs pos="0">
                      <a:srgbClr val="FFE701"/>
                    </a:gs>
                    <a:gs pos="100000">
                      <a:srgbClr val="FE3E02"/>
                    </a:gs>
                  </a:gsLst>
                  <a:lin ang="5400000" scaled="1"/>
                </a:gradFill>
                <a:latin typeface="High Tower Text"/>
                <a:cs typeface="+mn-cs"/>
              </a:rPr>
              <a:t> </a:t>
            </a:r>
            <a:r>
              <a:rPr lang="es-ES" sz="3600" kern="10" dirty="0">
                <a:ln w="9525">
                  <a:round/>
                  <a:headEnd/>
                  <a:tailEnd/>
                </a:ln>
                <a:gradFill rotWithShape="1">
                  <a:gsLst>
                    <a:gs pos="0">
                      <a:srgbClr val="FFE701"/>
                    </a:gs>
                    <a:gs pos="100000">
                      <a:srgbClr val="FE3E02"/>
                    </a:gs>
                  </a:gsLst>
                  <a:lin ang="5400000" scaled="1"/>
                </a:gradFill>
                <a:effectLst>
                  <a:reflection blurRad="6350" stA="55000" endA="50" endPos="85000" dir="5400000" sy="-100000" algn="bl" rotWithShape="0"/>
                </a:effectLst>
                <a:latin typeface="High Tower Text"/>
                <a:cs typeface="+mn-cs"/>
              </a:rPr>
              <a:t>Música Enlazada </a:t>
            </a:r>
          </a:p>
        </p:txBody>
      </p:sp>
      <p:sp>
        <p:nvSpPr>
          <p:cNvPr id="86019" name="WordArt 3"/>
          <p:cNvSpPr>
            <a:spLocks noChangeArrowheads="1" noChangeShapeType="1" noTextEdit="1"/>
          </p:cNvSpPr>
          <p:nvPr/>
        </p:nvSpPr>
        <p:spPr bwMode="auto">
          <a:xfrm>
            <a:off x="1785918" y="835807"/>
            <a:ext cx="5473700" cy="748350"/>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h="25400" prst="softRound"/>
              <a:extrusionClr>
                <a:srgbClr val="939676"/>
              </a:extrusionClr>
            </a:sp3d>
          </a:bodyPr>
          <a:lstStyle/>
          <a:p>
            <a:pPr algn="ctr" fontAlgn="auto">
              <a:spcBef>
                <a:spcPts val="0"/>
              </a:spcBef>
              <a:spcAft>
                <a:spcPts val="0"/>
              </a:spcAft>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55000" endA="300" endPos="45500" dir="5400000" sy="-100000" algn="bl" rotWithShape="0"/>
                </a:effectLst>
                <a:latin typeface="High Tower Text"/>
                <a:cs typeface="+mn-cs"/>
              </a:rPr>
              <a:t>Títulos</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55000" endA="50" endPos="85000" dir="5400000" sy="-100000" algn="bl" rotWithShape="0"/>
                </a:effectLst>
                <a:latin typeface="High Tower Text"/>
                <a:cs typeface="+mn-cs"/>
              </a:rPr>
              <a:t>: </a:t>
            </a:r>
          </a:p>
        </p:txBody>
      </p:sp>
      <p:sp>
        <p:nvSpPr>
          <p:cNvPr id="86020" name="WordArt 4"/>
          <p:cNvSpPr>
            <a:spLocks noChangeArrowheads="1" noChangeShapeType="1" noTextEdit="1"/>
          </p:cNvSpPr>
          <p:nvPr/>
        </p:nvSpPr>
        <p:spPr bwMode="auto">
          <a:xfrm>
            <a:off x="1142976" y="1607337"/>
            <a:ext cx="6572296" cy="700312"/>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a:ln w="19050">
                  <a:noFill/>
                  <a:round/>
                  <a:headEnd/>
                  <a:tailEnd/>
                </a:ln>
                <a:solidFill>
                  <a:srgbClr val="0066CC"/>
                </a:solidFill>
                <a:effectLst>
                  <a:prstShdw prst="shdw17" dist="17961" dir="13500000">
                    <a:srgbClr val="003D7A"/>
                  </a:prstShdw>
                  <a:reflection blurRad="6350" stA="55000" endA="50" endPos="85000" dir="5400000" sy="-100000" algn="bl" rotWithShape="0"/>
                </a:effectLst>
                <a:latin typeface="High Tower Text"/>
                <a:cs typeface="+mn-cs"/>
              </a:rPr>
              <a:t>- Apertura de Créditos    </a:t>
            </a:r>
          </a:p>
        </p:txBody>
      </p:sp>
      <p:sp>
        <p:nvSpPr>
          <p:cNvPr id="86021" name="WordArt 5"/>
          <p:cNvSpPr>
            <a:spLocks noChangeArrowheads="1" noChangeShapeType="1" noTextEdit="1"/>
          </p:cNvSpPr>
          <p:nvPr/>
        </p:nvSpPr>
        <p:spPr bwMode="auto">
          <a:xfrm>
            <a:off x="785786" y="3086104"/>
            <a:ext cx="6572296" cy="672803"/>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reflection blurRad="6350" stA="55000" endA="50" endPos="85000" dir="5400000" sy="-100000" algn="bl" rotWithShape="0"/>
                </a:effectLst>
                <a:latin typeface="High Tower Text"/>
                <a:cs typeface="+mn-cs"/>
              </a:rPr>
              <a:t>- </a:t>
            </a:r>
            <a:r>
              <a:rPr lang="es-ES" sz="3600" kern="10" dirty="0" err="1">
                <a:ln w="12700">
                  <a:solidFill>
                    <a:srgbClr val="3333CC"/>
                  </a:solidFill>
                  <a:round/>
                  <a:headEnd/>
                  <a:tailEnd/>
                </a:ln>
                <a:solidFill>
                  <a:srgbClr val="B2B2B2">
                    <a:alpha val="50195"/>
                  </a:srgbClr>
                </a:solidFill>
                <a:effectLst>
                  <a:outerShdw dist="45791" dir="2021404" algn="ctr" rotWithShape="0">
                    <a:srgbClr val="9999FF"/>
                  </a:outerShdw>
                  <a:reflection blurRad="6350" stA="55000" endA="300" endPos="45500" dir="5400000" sy="-100000" algn="bl" rotWithShape="0"/>
                </a:effectLst>
                <a:latin typeface="High Tower Text"/>
                <a:cs typeface="+mn-cs"/>
              </a:rPr>
              <a:t>Leaving</a:t>
            </a: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reflection blurRad="6350" stA="55000" endA="50" endPos="85000" dir="5400000" sy="-100000" algn="bl" rotWithShape="0"/>
                </a:effectLst>
                <a:latin typeface="High Tower Text"/>
                <a:cs typeface="+mn-cs"/>
              </a:rPr>
              <a:t> Home     </a:t>
            </a:r>
          </a:p>
        </p:txBody>
      </p:sp>
      <p:sp>
        <p:nvSpPr>
          <p:cNvPr id="86022" name="WordArt 6"/>
          <p:cNvSpPr>
            <a:spLocks noChangeArrowheads="1" noChangeShapeType="1" noTextEdit="1"/>
          </p:cNvSpPr>
          <p:nvPr/>
        </p:nvSpPr>
        <p:spPr bwMode="auto">
          <a:xfrm>
            <a:off x="1000100" y="3793340"/>
            <a:ext cx="6626446" cy="622028"/>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55000" endA="50" endPos="85000" dir="5400000" sy="-100000" algn="bl" rotWithShape="0"/>
                </a:effectLst>
                <a:latin typeface="High Tower Text"/>
                <a:cs typeface="+mn-cs"/>
              </a:rPr>
              <a:t>- </a:t>
            </a:r>
            <a:r>
              <a:rPr lang="es-ES" sz="3600" kern="10" dirty="0" err="1">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55000" endA="50" endPos="85000" dir="5400000" sy="-100000" algn="bl" rotWithShape="0"/>
                </a:effectLst>
                <a:latin typeface="High Tower Text"/>
                <a:cs typeface="+mn-cs"/>
              </a:rPr>
              <a:t>Love</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55000" endA="50" endPos="85000" dir="5400000" sy="-100000" algn="bl" rotWithShape="0"/>
                </a:effectLst>
                <a:latin typeface="High Tower Text"/>
                <a:cs typeface="+mn-cs"/>
              </a:rPr>
              <a:t> </a:t>
            </a:r>
            <a:r>
              <a:rPr lang="es-ES" sz="3600" kern="10" dirty="0" err="1">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55000" endA="50" endPos="85000" dir="5400000" sy="-100000" algn="bl" rotWithShape="0"/>
                </a:effectLst>
                <a:latin typeface="High Tower Text"/>
                <a:cs typeface="+mn-cs"/>
              </a:rPr>
              <a:t>Theme</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55000" endA="50" endPos="85000" dir="5400000" sy="-100000" algn="bl" rotWithShape="0"/>
                </a:effectLst>
                <a:latin typeface="High Tower Text"/>
                <a:cs typeface="+mn-cs"/>
              </a:rPr>
              <a:t> </a:t>
            </a:r>
            <a:r>
              <a:rPr lang="es-ES" sz="3600" kern="10" dirty="0" err="1">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55000" endA="300" endPos="45500" dir="5400000" sy="-100000" algn="bl" rotWithShape="0"/>
                </a:effectLst>
                <a:latin typeface="High Tower Text"/>
                <a:cs typeface="+mn-cs"/>
              </a:rPr>
              <a:t>From</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55000" endA="50" endPos="85000" dir="5400000" sy="-100000" algn="bl" rotWithShape="0"/>
                </a:effectLst>
                <a:latin typeface="High Tower Text"/>
                <a:cs typeface="+mn-cs"/>
              </a:rPr>
              <a:t> </a:t>
            </a:r>
            <a:r>
              <a:rPr lang="es-ES" sz="3600" kern="10" dirty="0" err="1">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55000" endA="50" endPos="85000" dir="5400000" sy="-100000" algn="bl" rotWithShape="0"/>
                </a:effectLst>
                <a:latin typeface="High Tower Text"/>
                <a:cs typeface="+mn-cs"/>
              </a:rPr>
              <a:t>Superman</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55000" endA="50" endPos="85000" dir="5400000" sy="-100000" algn="bl" rotWithShape="0"/>
                </a:effectLst>
                <a:latin typeface="High Tower Text"/>
                <a:cs typeface="+mn-cs"/>
              </a:rPr>
              <a:t>     </a:t>
            </a:r>
          </a:p>
        </p:txBody>
      </p:sp>
      <p:sp>
        <p:nvSpPr>
          <p:cNvPr id="86023" name="WordArt 7"/>
          <p:cNvSpPr>
            <a:spLocks noChangeArrowheads="1" noChangeShapeType="1" noTextEdit="1"/>
          </p:cNvSpPr>
          <p:nvPr/>
        </p:nvSpPr>
        <p:spPr bwMode="auto">
          <a:xfrm>
            <a:off x="1000100" y="4436282"/>
            <a:ext cx="6552728" cy="539354"/>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a:t>
            </a: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55000" endA="50" endPos="85000" dir="5400000" sy="-100000" algn="bl" rotWithShape="0"/>
                </a:effectLst>
                <a:latin typeface="High Tower Text"/>
                <a:cs typeface="+mn-cs"/>
              </a:rPr>
              <a:t>- Compositor: </a:t>
            </a: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55000" endA="300" endPos="45500" dir="5400000" sy="-100000" algn="bl" rotWithShape="0"/>
                </a:effectLst>
                <a:latin typeface="High Tower Text"/>
                <a:cs typeface="+mn-cs"/>
              </a:rPr>
              <a:t>John</a:t>
            </a: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55000" endA="50" endPos="85000" dir="5400000" sy="-100000" algn="bl" rotWithShape="0"/>
                </a:effectLst>
                <a:latin typeface="High Tower Text"/>
                <a:cs typeface="+mn-cs"/>
              </a:rPr>
              <a:t> Williams   </a:t>
            </a:r>
          </a:p>
        </p:txBody>
      </p:sp>
      <p:sp>
        <p:nvSpPr>
          <p:cNvPr id="8" name="WordArt 4"/>
          <p:cNvSpPr>
            <a:spLocks noChangeArrowheads="1" noChangeShapeType="1" noTextEdit="1"/>
          </p:cNvSpPr>
          <p:nvPr/>
        </p:nvSpPr>
        <p:spPr bwMode="auto">
          <a:xfrm>
            <a:off x="1000100" y="2378867"/>
            <a:ext cx="6715172" cy="700312"/>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a:ln w="19050">
                  <a:noFill/>
                  <a:round/>
                  <a:headEnd/>
                  <a:tailEnd/>
                </a:ln>
                <a:solidFill>
                  <a:schemeClr val="accent6">
                    <a:lumMod val="40000"/>
                    <a:lumOff val="60000"/>
                  </a:schemeClr>
                </a:solidFill>
                <a:effectLst>
                  <a:prstShdw prst="shdw17" dist="17961" dir="13500000">
                    <a:srgbClr val="003D7A"/>
                  </a:prstShdw>
                  <a:reflection blurRad="6350" stA="55000" endA="50" endPos="85000" dir="5400000" sy="-100000" algn="bl" rotWithShape="0"/>
                </a:effectLst>
                <a:latin typeface="High Tower Text"/>
                <a:cs typeface="+mn-cs"/>
              </a:rPr>
              <a:t>- </a:t>
            </a:r>
            <a:r>
              <a:rPr lang="es-ES" sz="3600" kern="10" dirty="0" err="1">
                <a:ln w="19050">
                  <a:noFill/>
                  <a:round/>
                  <a:headEnd/>
                  <a:tailEnd/>
                </a:ln>
                <a:solidFill>
                  <a:schemeClr val="accent6">
                    <a:lumMod val="40000"/>
                    <a:lumOff val="60000"/>
                  </a:schemeClr>
                </a:solidFill>
                <a:effectLst>
                  <a:prstShdw prst="shdw17" dist="17961" dir="13500000">
                    <a:srgbClr val="003D7A"/>
                  </a:prstShdw>
                  <a:reflection blurRad="6350" stA="55000" endA="300" endPos="45500" dir="5400000" sy="-100000" algn="bl" rotWithShape="0"/>
                </a:effectLst>
                <a:latin typeface="High Tower Text"/>
                <a:cs typeface="+mn-cs"/>
              </a:rPr>
              <a:t>Jonathans</a:t>
            </a:r>
            <a:r>
              <a:rPr lang="es-ES" sz="3600" kern="10" dirty="0">
                <a:ln w="19050">
                  <a:noFill/>
                  <a:round/>
                  <a:headEnd/>
                  <a:tailEnd/>
                </a:ln>
                <a:solidFill>
                  <a:schemeClr val="accent6">
                    <a:lumMod val="40000"/>
                    <a:lumOff val="60000"/>
                  </a:schemeClr>
                </a:solidFill>
                <a:effectLst>
                  <a:prstShdw prst="shdw17" dist="17961" dir="13500000">
                    <a:srgbClr val="003D7A"/>
                  </a:prstShdw>
                  <a:reflection blurRad="6350" stA="55000" endA="50" endPos="85000" dir="5400000" sy="-100000" algn="bl" rotWithShape="0"/>
                </a:effectLst>
                <a:latin typeface="High Tower Text"/>
                <a:cs typeface="+mn-cs"/>
              </a:rPr>
              <a:t> </a:t>
            </a:r>
            <a:r>
              <a:rPr lang="es-ES" sz="3600" kern="10" dirty="0" err="1">
                <a:ln w="19050">
                  <a:noFill/>
                  <a:round/>
                  <a:headEnd/>
                  <a:tailEnd/>
                </a:ln>
                <a:solidFill>
                  <a:schemeClr val="accent6">
                    <a:lumMod val="40000"/>
                    <a:lumOff val="60000"/>
                  </a:schemeClr>
                </a:solidFill>
                <a:effectLst>
                  <a:prstShdw prst="shdw17" dist="17961" dir="13500000">
                    <a:srgbClr val="003D7A"/>
                  </a:prstShdw>
                  <a:reflection blurRad="6350" stA="55000" endA="50" endPos="85000" dir="5400000" sy="-100000" algn="bl" rotWithShape="0"/>
                </a:effectLst>
                <a:latin typeface="High Tower Text"/>
                <a:cs typeface="+mn-cs"/>
              </a:rPr>
              <a:t>Death</a:t>
            </a:r>
            <a:r>
              <a:rPr lang="es-ES" sz="3600" kern="10" dirty="0">
                <a:ln w="19050">
                  <a:noFill/>
                  <a:round/>
                  <a:headEnd/>
                  <a:tailEnd/>
                </a:ln>
                <a:solidFill>
                  <a:schemeClr val="accent6">
                    <a:lumMod val="40000"/>
                    <a:lumOff val="60000"/>
                  </a:schemeClr>
                </a:solidFill>
                <a:effectLst>
                  <a:prstShdw prst="shdw17" dist="17961" dir="13500000">
                    <a:srgbClr val="003D7A"/>
                  </a:prstShdw>
                  <a:reflection blurRad="6350" stA="55000" endA="50" endPos="85000" dir="5400000" sy="-100000" algn="bl" rotWithShape="0"/>
                </a:effectLst>
                <a:latin typeface="High Tower Text"/>
                <a:cs typeface="+mn-cs"/>
              </a:rPr>
              <a:t>  </a:t>
            </a:r>
          </a:p>
        </p:txBody>
      </p:sp>
    </p:spTree>
    <p:extLst>
      <p:ext uri="{BB962C8B-B14F-4D97-AF65-F5344CB8AC3E}">
        <p14:creationId xmlns:p14="http://schemas.microsoft.com/office/powerpoint/2010/main" val="4093716950"/>
      </p:ext>
    </p:extLst>
  </p:cSld>
  <p:clrMapOvr>
    <a:masterClrMapping/>
  </p:clrMapOvr>
  <mc:AlternateContent xmlns:mc="http://schemas.openxmlformats.org/markup-compatibility/2006" xmlns:p14="http://schemas.microsoft.com/office/powerpoint/2010/main">
    <mc:Choice Requires="p14">
      <p:transition spd="slow" p14:dur="20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 calcmode="lin" valueType="num">
                                      <p:cBhvr>
                                        <p:cTn id="7" dur="2000" fill="hold"/>
                                        <p:tgtEl>
                                          <p:spTgt spid="86018"/>
                                        </p:tgtEl>
                                        <p:attrNameLst>
                                          <p:attrName>ppt_w</p:attrName>
                                        </p:attrNameLst>
                                      </p:cBhvr>
                                      <p:tavLst>
                                        <p:tav tm="0">
                                          <p:val>
                                            <p:fltVal val="0"/>
                                          </p:val>
                                        </p:tav>
                                        <p:tav tm="100000">
                                          <p:val>
                                            <p:strVal val="#ppt_w"/>
                                          </p:val>
                                        </p:tav>
                                      </p:tavLst>
                                    </p:anim>
                                    <p:anim calcmode="lin" valueType="num">
                                      <p:cBhvr>
                                        <p:cTn id="8" dur="2000" fill="hold"/>
                                        <p:tgtEl>
                                          <p:spTgt spid="86018"/>
                                        </p:tgtEl>
                                        <p:attrNameLst>
                                          <p:attrName>ppt_h</p:attrName>
                                        </p:attrNameLst>
                                      </p:cBhvr>
                                      <p:tavLst>
                                        <p:tav tm="0">
                                          <p:val>
                                            <p:fltVal val="0"/>
                                          </p:val>
                                        </p:tav>
                                        <p:tav tm="100000">
                                          <p:val>
                                            <p:strVal val="#ppt_h"/>
                                          </p:val>
                                        </p:tav>
                                      </p:tavLst>
                                    </p:anim>
                                  </p:childTnLst>
                                </p:cTn>
                              </p:par>
                            </p:childTnLst>
                          </p:cTn>
                        </p:par>
                        <p:par>
                          <p:cTn id="9" fill="hold" nodeType="afterGroup">
                            <p:stCondLst>
                              <p:cond delay="2000"/>
                            </p:stCondLst>
                            <p:childTnLst>
                              <p:par>
                                <p:cTn id="10" presetID="23" presetClass="entr" presetSubtype="16" fill="hold" grpId="0" nodeType="afterEffect">
                                  <p:stCondLst>
                                    <p:cond delay="1000"/>
                                  </p:stCondLst>
                                  <p:childTnLst>
                                    <p:set>
                                      <p:cBhvr>
                                        <p:cTn id="11" dur="1" fill="hold">
                                          <p:stCondLst>
                                            <p:cond delay="0"/>
                                          </p:stCondLst>
                                        </p:cTn>
                                        <p:tgtEl>
                                          <p:spTgt spid="86019"/>
                                        </p:tgtEl>
                                        <p:attrNameLst>
                                          <p:attrName>style.visibility</p:attrName>
                                        </p:attrNameLst>
                                      </p:cBhvr>
                                      <p:to>
                                        <p:strVal val="visible"/>
                                      </p:to>
                                    </p:set>
                                    <p:anim calcmode="lin" valueType="num">
                                      <p:cBhvr>
                                        <p:cTn id="12" dur="2000" fill="hold"/>
                                        <p:tgtEl>
                                          <p:spTgt spid="86019"/>
                                        </p:tgtEl>
                                        <p:attrNameLst>
                                          <p:attrName>ppt_w</p:attrName>
                                        </p:attrNameLst>
                                      </p:cBhvr>
                                      <p:tavLst>
                                        <p:tav tm="0">
                                          <p:val>
                                            <p:fltVal val="0"/>
                                          </p:val>
                                        </p:tav>
                                        <p:tav tm="100000">
                                          <p:val>
                                            <p:strVal val="#ppt_w"/>
                                          </p:val>
                                        </p:tav>
                                      </p:tavLst>
                                    </p:anim>
                                    <p:anim calcmode="lin" valueType="num">
                                      <p:cBhvr>
                                        <p:cTn id="13" dur="2000" fill="hold"/>
                                        <p:tgtEl>
                                          <p:spTgt spid="86019"/>
                                        </p:tgtEl>
                                        <p:attrNameLst>
                                          <p:attrName>ppt_h</p:attrName>
                                        </p:attrNameLst>
                                      </p:cBhvr>
                                      <p:tavLst>
                                        <p:tav tm="0">
                                          <p:val>
                                            <p:fltVal val="0"/>
                                          </p:val>
                                        </p:tav>
                                        <p:tav tm="100000">
                                          <p:val>
                                            <p:strVal val="#ppt_h"/>
                                          </p:val>
                                        </p:tav>
                                      </p:tavLst>
                                    </p:anim>
                                  </p:childTnLst>
                                </p:cTn>
                              </p:par>
                            </p:childTnLst>
                          </p:cTn>
                        </p:par>
                        <p:par>
                          <p:cTn id="14" fill="hold" nodeType="afterGroup">
                            <p:stCondLst>
                              <p:cond delay="5000"/>
                            </p:stCondLst>
                            <p:childTnLst>
                              <p:par>
                                <p:cTn id="15" presetID="23" presetClass="entr" presetSubtype="16" fill="hold" grpId="0" nodeType="afterEffect">
                                  <p:stCondLst>
                                    <p:cond delay="1000"/>
                                  </p:stCondLst>
                                  <p:childTnLst>
                                    <p:set>
                                      <p:cBhvr>
                                        <p:cTn id="16" dur="1" fill="hold">
                                          <p:stCondLst>
                                            <p:cond delay="0"/>
                                          </p:stCondLst>
                                        </p:cTn>
                                        <p:tgtEl>
                                          <p:spTgt spid="86020"/>
                                        </p:tgtEl>
                                        <p:attrNameLst>
                                          <p:attrName>style.visibility</p:attrName>
                                        </p:attrNameLst>
                                      </p:cBhvr>
                                      <p:to>
                                        <p:strVal val="visible"/>
                                      </p:to>
                                    </p:set>
                                    <p:anim calcmode="lin" valueType="num">
                                      <p:cBhvr>
                                        <p:cTn id="17" dur="2000" fill="hold"/>
                                        <p:tgtEl>
                                          <p:spTgt spid="86020"/>
                                        </p:tgtEl>
                                        <p:attrNameLst>
                                          <p:attrName>ppt_w</p:attrName>
                                        </p:attrNameLst>
                                      </p:cBhvr>
                                      <p:tavLst>
                                        <p:tav tm="0">
                                          <p:val>
                                            <p:fltVal val="0"/>
                                          </p:val>
                                        </p:tav>
                                        <p:tav tm="100000">
                                          <p:val>
                                            <p:strVal val="#ppt_w"/>
                                          </p:val>
                                        </p:tav>
                                      </p:tavLst>
                                    </p:anim>
                                    <p:anim calcmode="lin" valueType="num">
                                      <p:cBhvr>
                                        <p:cTn id="18" dur="2000" fill="hold"/>
                                        <p:tgtEl>
                                          <p:spTgt spid="86020"/>
                                        </p:tgtEl>
                                        <p:attrNameLst>
                                          <p:attrName>ppt_h</p:attrName>
                                        </p:attrNameLst>
                                      </p:cBhvr>
                                      <p:tavLst>
                                        <p:tav tm="0">
                                          <p:val>
                                            <p:fltVal val="0"/>
                                          </p:val>
                                        </p:tav>
                                        <p:tav tm="100000">
                                          <p:val>
                                            <p:strVal val="#ppt_h"/>
                                          </p:val>
                                        </p:tav>
                                      </p:tavLst>
                                    </p:anim>
                                  </p:childTnLst>
                                </p:cTn>
                              </p:par>
                            </p:childTnLst>
                          </p:cTn>
                        </p:par>
                        <p:par>
                          <p:cTn id="19" fill="hold" nodeType="afterGroup">
                            <p:stCondLst>
                              <p:cond delay="8000"/>
                            </p:stCondLst>
                            <p:childTnLst>
                              <p:par>
                                <p:cTn id="20" presetID="23" presetClass="entr" presetSubtype="16" fill="hold" grpId="0" nodeType="afterEffect">
                                  <p:stCondLst>
                                    <p:cond delay="10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nodeType="afterGroup">
                            <p:stCondLst>
                              <p:cond delay="11000"/>
                            </p:stCondLst>
                            <p:childTnLst>
                              <p:par>
                                <p:cTn id="25" presetID="23" presetClass="entr" presetSubtype="16" fill="hold" grpId="0" nodeType="afterEffect">
                                  <p:stCondLst>
                                    <p:cond delay="1000"/>
                                  </p:stCondLst>
                                  <p:childTnLst>
                                    <p:set>
                                      <p:cBhvr>
                                        <p:cTn id="26" dur="1" fill="hold">
                                          <p:stCondLst>
                                            <p:cond delay="0"/>
                                          </p:stCondLst>
                                        </p:cTn>
                                        <p:tgtEl>
                                          <p:spTgt spid="86021"/>
                                        </p:tgtEl>
                                        <p:attrNameLst>
                                          <p:attrName>style.visibility</p:attrName>
                                        </p:attrNameLst>
                                      </p:cBhvr>
                                      <p:to>
                                        <p:strVal val="visible"/>
                                      </p:to>
                                    </p:set>
                                    <p:anim calcmode="lin" valueType="num">
                                      <p:cBhvr>
                                        <p:cTn id="27" dur="2000" fill="hold"/>
                                        <p:tgtEl>
                                          <p:spTgt spid="86021"/>
                                        </p:tgtEl>
                                        <p:attrNameLst>
                                          <p:attrName>ppt_w</p:attrName>
                                        </p:attrNameLst>
                                      </p:cBhvr>
                                      <p:tavLst>
                                        <p:tav tm="0">
                                          <p:val>
                                            <p:fltVal val="0"/>
                                          </p:val>
                                        </p:tav>
                                        <p:tav tm="100000">
                                          <p:val>
                                            <p:strVal val="#ppt_w"/>
                                          </p:val>
                                        </p:tav>
                                      </p:tavLst>
                                    </p:anim>
                                    <p:anim calcmode="lin" valueType="num">
                                      <p:cBhvr>
                                        <p:cTn id="28" dur="2000" fill="hold"/>
                                        <p:tgtEl>
                                          <p:spTgt spid="86021"/>
                                        </p:tgtEl>
                                        <p:attrNameLst>
                                          <p:attrName>ppt_h</p:attrName>
                                        </p:attrNameLst>
                                      </p:cBhvr>
                                      <p:tavLst>
                                        <p:tav tm="0">
                                          <p:val>
                                            <p:fltVal val="0"/>
                                          </p:val>
                                        </p:tav>
                                        <p:tav tm="100000">
                                          <p:val>
                                            <p:strVal val="#ppt_h"/>
                                          </p:val>
                                        </p:tav>
                                      </p:tavLst>
                                    </p:anim>
                                  </p:childTnLst>
                                </p:cTn>
                              </p:par>
                            </p:childTnLst>
                          </p:cTn>
                        </p:par>
                        <p:par>
                          <p:cTn id="29" fill="hold" nodeType="afterGroup">
                            <p:stCondLst>
                              <p:cond delay="14000"/>
                            </p:stCondLst>
                            <p:childTnLst>
                              <p:par>
                                <p:cTn id="30" presetID="23" presetClass="entr" presetSubtype="16" fill="hold" grpId="0" nodeType="afterEffect">
                                  <p:stCondLst>
                                    <p:cond delay="1000"/>
                                  </p:stCondLst>
                                  <p:childTnLst>
                                    <p:set>
                                      <p:cBhvr>
                                        <p:cTn id="31" dur="1" fill="hold">
                                          <p:stCondLst>
                                            <p:cond delay="0"/>
                                          </p:stCondLst>
                                        </p:cTn>
                                        <p:tgtEl>
                                          <p:spTgt spid="86022"/>
                                        </p:tgtEl>
                                        <p:attrNameLst>
                                          <p:attrName>style.visibility</p:attrName>
                                        </p:attrNameLst>
                                      </p:cBhvr>
                                      <p:to>
                                        <p:strVal val="visible"/>
                                      </p:to>
                                    </p:set>
                                    <p:anim calcmode="lin" valueType="num">
                                      <p:cBhvr>
                                        <p:cTn id="32" dur="2000" fill="hold"/>
                                        <p:tgtEl>
                                          <p:spTgt spid="86022"/>
                                        </p:tgtEl>
                                        <p:attrNameLst>
                                          <p:attrName>ppt_w</p:attrName>
                                        </p:attrNameLst>
                                      </p:cBhvr>
                                      <p:tavLst>
                                        <p:tav tm="0">
                                          <p:val>
                                            <p:fltVal val="0"/>
                                          </p:val>
                                        </p:tav>
                                        <p:tav tm="100000">
                                          <p:val>
                                            <p:strVal val="#ppt_w"/>
                                          </p:val>
                                        </p:tav>
                                      </p:tavLst>
                                    </p:anim>
                                    <p:anim calcmode="lin" valueType="num">
                                      <p:cBhvr>
                                        <p:cTn id="33" dur="2000" fill="hold"/>
                                        <p:tgtEl>
                                          <p:spTgt spid="86022"/>
                                        </p:tgtEl>
                                        <p:attrNameLst>
                                          <p:attrName>ppt_h</p:attrName>
                                        </p:attrNameLst>
                                      </p:cBhvr>
                                      <p:tavLst>
                                        <p:tav tm="0">
                                          <p:val>
                                            <p:fltVal val="0"/>
                                          </p:val>
                                        </p:tav>
                                        <p:tav tm="100000">
                                          <p:val>
                                            <p:strVal val="#ppt_h"/>
                                          </p:val>
                                        </p:tav>
                                      </p:tavLst>
                                    </p:anim>
                                  </p:childTnLst>
                                </p:cTn>
                              </p:par>
                            </p:childTnLst>
                          </p:cTn>
                        </p:par>
                        <p:par>
                          <p:cTn id="34" fill="hold">
                            <p:stCondLst>
                              <p:cond delay="17000"/>
                            </p:stCondLst>
                            <p:childTnLst>
                              <p:par>
                                <p:cTn id="35" presetID="23" presetClass="entr" presetSubtype="16" fill="hold" grpId="0" nodeType="afterEffect">
                                  <p:stCondLst>
                                    <p:cond delay="1000"/>
                                  </p:stCondLst>
                                  <p:childTnLst>
                                    <p:set>
                                      <p:cBhvr>
                                        <p:cTn id="36" dur="1" fill="hold">
                                          <p:stCondLst>
                                            <p:cond delay="0"/>
                                          </p:stCondLst>
                                        </p:cTn>
                                        <p:tgtEl>
                                          <p:spTgt spid="86023"/>
                                        </p:tgtEl>
                                        <p:attrNameLst>
                                          <p:attrName>style.visibility</p:attrName>
                                        </p:attrNameLst>
                                      </p:cBhvr>
                                      <p:to>
                                        <p:strVal val="visible"/>
                                      </p:to>
                                    </p:set>
                                    <p:anim calcmode="lin" valueType="num">
                                      <p:cBhvr>
                                        <p:cTn id="37" dur="2000" fill="hold"/>
                                        <p:tgtEl>
                                          <p:spTgt spid="86023"/>
                                        </p:tgtEl>
                                        <p:attrNameLst>
                                          <p:attrName>ppt_w</p:attrName>
                                        </p:attrNameLst>
                                      </p:cBhvr>
                                      <p:tavLst>
                                        <p:tav tm="0">
                                          <p:val>
                                            <p:fltVal val="0"/>
                                          </p:val>
                                        </p:tav>
                                        <p:tav tm="100000">
                                          <p:val>
                                            <p:strVal val="#ppt_w"/>
                                          </p:val>
                                        </p:tav>
                                      </p:tavLst>
                                    </p:anim>
                                    <p:anim calcmode="lin" valueType="num">
                                      <p:cBhvr>
                                        <p:cTn id="38" dur="2000" fill="hold"/>
                                        <p:tgtEl>
                                          <p:spTgt spid="860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p:bldP spid="86020" grpId="0"/>
      <p:bldP spid="86021" grpId="0"/>
      <p:bldP spid="86022" grpId="0"/>
      <p:bldP spid="86023" grpId="0"/>
      <p:bldP spid="8" grpId="0"/>
    </p:bld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smtClean="0">
              <a:solidFill>
                <a:srgbClr val="000000"/>
              </a:solidFill>
            </a:endParaRPr>
          </a:p>
        </p:txBody>
      </p:sp>
      <p:sp>
        <p:nvSpPr>
          <p:cNvPr id="2051" name="Rectangle 5"/>
          <p:cNvSpPr>
            <a:spLocks noChangeArrowheads="1"/>
          </p:cNvSpPr>
          <p:nvPr/>
        </p:nvSpPr>
        <p:spPr bwMode="auto">
          <a:xfrm>
            <a:off x="0" y="1371600"/>
            <a:ext cx="91440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428750"/>
            <a:ext cx="9144000" cy="236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543300"/>
            <a:ext cx="2667000" cy="1892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eaLnBrk="1" hangingPunct="1">
              <a:spcBef>
                <a:spcPct val="50000"/>
              </a:spcBef>
            </a:pPr>
            <a:endParaRPr lang="es-ES" b="1" smtClean="0">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6914</TotalTime>
  <Words>2207</Words>
  <Application>Microsoft Office PowerPoint</Application>
  <PresentationFormat>Presentación en pantalla (16:9)</PresentationFormat>
  <Paragraphs>131</Paragraphs>
  <Slides>70</Slides>
  <Notes>2</Notes>
  <HiddenSlides>0</HiddenSlides>
  <MMClips>0</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595</cp:revision>
  <dcterms:created xsi:type="dcterms:W3CDTF">2021-08-31T22:22:05Z</dcterms:created>
  <dcterms:modified xsi:type="dcterms:W3CDTF">2022-09-21T17:34:02Z</dcterms:modified>
</cp:coreProperties>
</file>