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86"/>
  </p:notesMasterIdLst>
  <p:sldIdLst>
    <p:sldId id="287" r:id="rId3"/>
    <p:sldId id="289" r:id="rId4"/>
    <p:sldId id="291" r:id="rId5"/>
    <p:sldId id="293" r:id="rId6"/>
    <p:sldId id="297" r:id="rId7"/>
    <p:sldId id="302" r:id="rId8"/>
    <p:sldId id="303" r:id="rId9"/>
    <p:sldId id="375" r:id="rId10"/>
    <p:sldId id="304" r:id="rId11"/>
    <p:sldId id="305" r:id="rId12"/>
    <p:sldId id="374" r:id="rId13"/>
    <p:sldId id="306" r:id="rId14"/>
    <p:sldId id="307" r:id="rId15"/>
    <p:sldId id="308" r:id="rId16"/>
    <p:sldId id="373" r:id="rId17"/>
    <p:sldId id="309" r:id="rId18"/>
    <p:sldId id="310" r:id="rId19"/>
    <p:sldId id="311" r:id="rId20"/>
    <p:sldId id="372" r:id="rId21"/>
    <p:sldId id="262" r:id="rId22"/>
    <p:sldId id="312" r:id="rId23"/>
    <p:sldId id="313" r:id="rId24"/>
    <p:sldId id="371" r:id="rId25"/>
    <p:sldId id="314" r:id="rId26"/>
    <p:sldId id="315" r:id="rId27"/>
    <p:sldId id="316" r:id="rId28"/>
    <p:sldId id="370" r:id="rId29"/>
    <p:sldId id="317" r:id="rId30"/>
    <p:sldId id="318" r:id="rId31"/>
    <p:sldId id="369" r:id="rId32"/>
    <p:sldId id="319" r:id="rId33"/>
    <p:sldId id="320" r:id="rId34"/>
    <p:sldId id="368" r:id="rId35"/>
    <p:sldId id="321" r:id="rId36"/>
    <p:sldId id="322" r:id="rId37"/>
    <p:sldId id="367" r:id="rId38"/>
    <p:sldId id="323" r:id="rId39"/>
    <p:sldId id="324" r:id="rId40"/>
    <p:sldId id="366" r:id="rId41"/>
    <p:sldId id="325" r:id="rId42"/>
    <p:sldId id="326" r:id="rId43"/>
    <p:sldId id="365" r:id="rId44"/>
    <p:sldId id="327" r:id="rId45"/>
    <p:sldId id="328" r:id="rId46"/>
    <p:sldId id="364" r:id="rId47"/>
    <p:sldId id="329" r:id="rId48"/>
    <p:sldId id="330" r:id="rId49"/>
    <p:sldId id="363" r:id="rId50"/>
    <p:sldId id="331" r:id="rId51"/>
    <p:sldId id="332" r:id="rId52"/>
    <p:sldId id="333" r:id="rId53"/>
    <p:sldId id="334" r:id="rId54"/>
    <p:sldId id="361" r:id="rId55"/>
    <p:sldId id="335" r:id="rId56"/>
    <p:sldId id="336" r:id="rId57"/>
    <p:sldId id="360" r:id="rId58"/>
    <p:sldId id="337" r:id="rId59"/>
    <p:sldId id="340" r:id="rId60"/>
    <p:sldId id="359" r:id="rId61"/>
    <p:sldId id="339" r:id="rId62"/>
    <p:sldId id="341" r:id="rId63"/>
    <p:sldId id="358" r:id="rId64"/>
    <p:sldId id="342" r:id="rId65"/>
    <p:sldId id="282" r:id="rId66"/>
    <p:sldId id="357" r:id="rId67"/>
    <p:sldId id="343" r:id="rId68"/>
    <p:sldId id="344" r:id="rId69"/>
    <p:sldId id="356" r:id="rId70"/>
    <p:sldId id="269" r:id="rId71"/>
    <p:sldId id="345" r:id="rId72"/>
    <p:sldId id="355" r:id="rId73"/>
    <p:sldId id="346" r:id="rId74"/>
    <p:sldId id="347" r:id="rId75"/>
    <p:sldId id="354" r:id="rId76"/>
    <p:sldId id="348" r:id="rId77"/>
    <p:sldId id="295" r:id="rId78"/>
    <p:sldId id="349" r:id="rId79"/>
    <p:sldId id="294" r:id="rId80"/>
    <p:sldId id="301" r:id="rId81"/>
    <p:sldId id="376" r:id="rId82"/>
    <p:sldId id="377" r:id="rId83"/>
    <p:sldId id="378" r:id="rId84"/>
    <p:sldId id="379" r:id="rId8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/jprPdb2gpxUGUFN6iflWg" hashData="/7LnTRImpBnqirNb+beGIwh/sW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33"/>
    <a:srgbClr val="B85808"/>
    <a:srgbClr val="663300"/>
    <a:srgbClr val="00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128" autoAdjust="0"/>
    <p:restoredTop sz="94640" autoAdjust="0"/>
  </p:normalViewPr>
  <p:slideViewPr>
    <p:cSldViewPr>
      <p:cViewPr>
        <p:scale>
          <a:sx n="50" d="100"/>
          <a:sy n="50" d="100"/>
        </p:scale>
        <p:origin x="-402" y="-4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slide" Target="slides/slide82.xml"/><Relationship Id="rId89" Type="http://schemas.openxmlformats.org/officeDocument/2006/relationships/theme" Target="theme/theme1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presProps" Target="presProp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90" Type="http://schemas.openxmlformats.org/officeDocument/2006/relationships/tableStyles" Target="tableStyles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400395-8F2D-4776-9B11-E313D9C118BB}" type="datetimeFigureOut">
              <a:rPr lang="es-ES" smtClean="0"/>
              <a:pPr/>
              <a:t>19/05/2012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A592D8-2008-4124-A95A-8B6F0336548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A592D8-2008-4124-A95A-8B6F0336548C}" type="slidenum">
              <a:rPr lang="es-ES" smtClean="0"/>
              <a:pPr/>
              <a:t>11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A592D8-2008-4124-A95A-8B6F0336548C}" type="slidenum">
              <a:rPr lang="es-ES" smtClean="0"/>
              <a:pPr/>
              <a:t>27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C75A1-41CB-4844-9904-B401E07D2019}" type="datetimeFigureOut">
              <a:rPr lang="es-ES" smtClean="0"/>
              <a:pPr/>
              <a:t>19/05/2012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0151D-BF26-4F93-8D63-8DB6F846964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C75A1-41CB-4844-9904-B401E07D2019}" type="datetimeFigureOut">
              <a:rPr lang="es-ES" smtClean="0"/>
              <a:pPr/>
              <a:t>19/05/2012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0151D-BF26-4F93-8D63-8DB6F846964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C75A1-41CB-4844-9904-B401E07D2019}" type="datetimeFigureOut">
              <a:rPr lang="es-ES" smtClean="0"/>
              <a:pPr/>
              <a:t>19/05/2012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0151D-BF26-4F93-8D63-8DB6F846964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C75A1-41CB-4844-9904-B401E07D2019}" type="datetimeFigureOut">
              <a:rPr lang="es-ES" smtClean="0"/>
              <a:pPr/>
              <a:t>19/05/2012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0151D-BF26-4F93-8D63-8DB6F846964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C75A1-41CB-4844-9904-B401E07D2019}" type="datetimeFigureOut">
              <a:rPr lang="es-ES" smtClean="0"/>
              <a:pPr/>
              <a:t>19/05/2012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0151D-BF26-4F93-8D63-8DB6F846964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C75A1-41CB-4844-9904-B401E07D2019}" type="datetimeFigureOut">
              <a:rPr lang="es-ES" smtClean="0"/>
              <a:pPr/>
              <a:t>19/05/2012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0151D-BF26-4F93-8D63-8DB6F846964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C75A1-41CB-4844-9904-B401E07D2019}" type="datetimeFigureOut">
              <a:rPr lang="es-ES" smtClean="0"/>
              <a:pPr/>
              <a:t>19/05/2012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0151D-BF26-4F93-8D63-8DB6F846964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C75A1-41CB-4844-9904-B401E07D2019}" type="datetimeFigureOut">
              <a:rPr lang="es-ES" smtClean="0"/>
              <a:pPr/>
              <a:t>19/05/2012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0151D-BF26-4F93-8D63-8DB6F846964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C75A1-41CB-4844-9904-B401E07D2019}" type="datetimeFigureOut">
              <a:rPr lang="es-ES" smtClean="0"/>
              <a:pPr/>
              <a:t>19/05/2012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0151D-BF26-4F93-8D63-8DB6F846964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C75A1-41CB-4844-9904-B401E07D2019}" type="datetimeFigureOut">
              <a:rPr lang="es-ES" smtClean="0"/>
              <a:pPr/>
              <a:t>19/05/2012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0151D-BF26-4F93-8D63-8DB6F846964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C75A1-41CB-4844-9904-B401E07D2019}" type="datetimeFigureOut">
              <a:rPr lang="es-ES" smtClean="0"/>
              <a:pPr/>
              <a:t>19/05/2012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0151D-BF26-4F93-8D63-8DB6F846964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AF4A53-1B36-400C-A037-B0BBF389EF5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3C75A1-41CB-4844-9904-B401E07D2019}" type="datetimeFigureOut">
              <a:rPr lang="es-ES" smtClean="0"/>
              <a:pPr/>
              <a:t>19/05/2012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40151D-BF26-4F93-8D63-8DB6F846964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0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E968A18-3C61-41FD-B1C7-C5941302DE0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1.jpe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2.jpe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6.jpe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4.jpeg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88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89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90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9" name="8 Marcador de contenido" descr="1280499499_asd.jpg"/>
          <p:cNvPicPr>
            <a:picLocks noGrp="1" noChangeAspect="1"/>
          </p:cNvPicPr>
          <p:nvPr>
            <p:ph idx="1"/>
          </p:nvPr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6522" t="5760" r="5434" b="5529"/>
          <a:stretch>
            <a:fillRect/>
          </a:stretch>
        </p:blipFill>
        <p:spPr>
          <a:xfrm>
            <a:off x="2500298" y="500042"/>
            <a:ext cx="4786346" cy="5857916"/>
          </a:xfrm>
          <a:solidFill>
            <a:schemeClr val="tx2">
              <a:lumMod val="25000"/>
            </a:scheme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4" name="3 Franja diagonal"/>
          <p:cNvSpPr/>
          <p:nvPr/>
        </p:nvSpPr>
        <p:spPr>
          <a:xfrm>
            <a:off x="0" y="0"/>
            <a:ext cx="914400" cy="914400"/>
          </a:xfrm>
          <a:prstGeom prst="diagStripe">
            <a:avLst>
              <a:gd name="adj" fmla="val 65517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>
            <a:solidFill>
              <a:schemeClr val="tx2">
                <a:lumMod val="25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Franja diagonal"/>
          <p:cNvSpPr/>
          <p:nvPr/>
        </p:nvSpPr>
        <p:spPr>
          <a:xfrm rot="5400000">
            <a:off x="8229600" y="0"/>
            <a:ext cx="914400" cy="914400"/>
          </a:xfrm>
          <a:prstGeom prst="diagStripe">
            <a:avLst>
              <a:gd name="adj" fmla="val 65517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>
            <a:solidFill>
              <a:schemeClr val="tx2">
                <a:lumMod val="25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ranja diagonal"/>
          <p:cNvSpPr/>
          <p:nvPr/>
        </p:nvSpPr>
        <p:spPr>
          <a:xfrm rot="16200000">
            <a:off x="0" y="5943600"/>
            <a:ext cx="914400" cy="914400"/>
          </a:xfrm>
          <a:prstGeom prst="diagStripe">
            <a:avLst>
              <a:gd name="adj" fmla="val 68966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>
            <a:solidFill>
              <a:schemeClr val="tx2">
                <a:lumMod val="25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ranja diagonal"/>
          <p:cNvSpPr/>
          <p:nvPr/>
        </p:nvSpPr>
        <p:spPr>
          <a:xfrm rot="10800000">
            <a:off x="8229600" y="5943600"/>
            <a:ext cx="914400" cy="914400"/>
          </a:xfrm>
          <a:prstGeom prst="diagStripe">
            <a:avLst>
              <a:gd name="adj" fmla="val 65517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>
            <a:solidFill>
              <a:schemeClr val="tx2">
                <a:lumMod val="25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2357422" y="428604"/>
            <a:ext cx="5072098" cy="6072230"/>
          </a:xfrm>
          <a:prstGeom prst="frame">
            <a:avLst>
              <a:gd name="adj1" fmla="val 2470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>
            <a:solidFill>
              <a:schemeClr val="tx2">
                <a:lumMod val="25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857224" y="1214422"/>
            <a:ext cx="801823" cy="470898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es-ES" sz="6000" dirty="0" smtClean="0">
                <a:ln>
                  <a:solidFill>
                    <a:schemeClr val="tx2">
                      <a:lumMod val="50000"/>
                    </a:schemeClr>
                  </a:solidFill>
                </a:ln>
                <a:blipFill>
                  <a:blip r:embed="rId4"/>
                  <a:tile tx="0" ty="0" sx="100000" sy="100000" flip="none" algn="tl"/>
                </a:blipFill>
                <a:latin typeface="Cooper Black" pitchFamily="18" charset="0"/>
              </a:rPr>
              <a:t>S</a:t>
            </a:r>
          </a:p>
          <a:p>
            <a:r>
              <a:rPr lang="es-ES" sz="6000" dirty="0" smtClean="0">
                <a:ln>
                  <a:solidFill>
                    <a:schemeClr val="tx2">
                      <a:lumMod val="50000"/>
                    </a:schemeClr>
                  </a:solidFill>
                </a:ln>
                <a:blipFill>
                  <a:blip r:embed="rId4"/>
                  <a:tile tx="0" ty="0" sx="100000" sy="100000" flip="none" algn="tl"/>
                </a:blipFill>
                <a:latin typeface="Cooper Black" pitchFamily="18" charset="0"/>
              </a:rPr>
              <a:t>T</a:t>
            </a:r>
          </a:p>
          <a:p>
            <a:r>
              <a:rPr lang="es-ES" sz="6000" dirty="0" smtClean="0">
                <a:ln>
                  <a:solidFill>
                    <a:schemeClr val="tx2">
                      <a:lumMod val="50000"/>
                    </a:schemeClr>
                  </a:solidFill>
                </a:ln>
                <a:blipFill>
                  <a:blip r:embed="rId4"/>
                  <a:tile tx="0" ty="0" sx="100000" sy="100000" flip="none" algn="tl"/>
                </a:blipFill>
                <a:latin typeface="Cooper Black" pitchFamily="18" charset="0"/>
              </a:rPr>
              <a:t>E</a:t>
            </a:r>
          </a:p>
          <a:p>
            <a:r>
              <a:rPr lang="es-ES" sz="6000" dirty="0" smtClean="0">
                <a:ln>
                  <a:solidFill>
                    <a:schemeClr val="tx2">
                      <a:lumMod val="50000"/>
                    </a:schemeClr>
                  </a:solidFill>
                </a:ln>
                <a:blipFill>
                  <a:blip r:embed="rId4"/>
                  <a:tile tx="0" ty="0" sx="100000" sy="100000" flip="none" algn="tl"/>
                </a:blipFill>
                <a:latin typeface="Cooper Black" pitchFamily="18" charset="0"/>
              </a:rPr>
              <a:t>V</a:t>
            </a:r>
          </a:p>
          <a:p>
            <a:r>
              <a:rPr lang="es-ES" sz="600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blipFill>
                  <a:blip r:embed="rId4"/>
                  <a:tile tx="0" ty="0" sx="100000" sy="100000" flip="none" algn="tl"/>
                </a:blipFill>
                <a:latin typeface="Cooper Black" pitchFamily="18" charset="0"/>
              </a:rPr>
              <a:t>E</a:t>
            </a:r>
            <a:endParaRPr lang="es-ES" sz="6000" dirty="0">
              <a:ln>
                <a:solidFill>
                  <a:schemeClr val="tx2">
                    <a:lumMod val="75000"/>
                  </a:schemeClr>
                </a:solidFill>
              </a:ln>
              <a:blipFill>
                <a:blip r:embed="rId4"/>
                <a:tile tx="0" ty="0" sx="100000" sy="100000" flip="none" algn="tl"/>
              </a:blipFill>
              <a:latin typeface="Cooper Black" pitchFamily="18" charset="0"/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7786710" y="1071546"/>
            <a:ext cx="822661" cy="470898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es-ES" sz="6000" dirty="0" smtClean="0">
                <a:ln>
                  <a:solidFill>
                    <a:schemeClr val="tx2">
                      <a:lumMod val="50000"/>
                    </a:schemeClr>
                  </a:solidFill>
                </a:ln>
                <a:blipFill>
                  <a:blip r:embed="rId4"/>
                  <a:tile tx="0" ty="0" sx="100000" sy="100000" flip="none" algn="tl"/>
                </a:blipFill>
                <a:latin typeface="Cooper Black" pitchFamily="18" charset="0"/>
              </a:rPr>
              <a:t>H</a:t>
            </a:r>
          </a:p>
          <a:p>
            <a:r>
              <a:rPr lang="es-ES" sz="6000" dirty="0" smtClean="0">
                <a:ln>
                  <a:solidFill>
                    <a:schemeClr val="tx2">
                      <a:lumMod val="50000"/>
                    </a:schemeClr>
                  </a:solidFill>
                </a:ln>
                <a:blipFill>
                  <a:blip r:embed="rId4"/>
                  <a:tile tx="0" ty="0" sx="100000" sy="100000" flip="none" algn="tl"/>
                </a:blipFill>
                <a:latin typeface="Cooper Black" pitchFamily="18" charset="0"/>
              </a:rPr>
              <a:t>A</a:t>
            </a:r>
          </a:p>
          <a:p>
            <a:r>
              <a:rPr lang="es-ES" sz="6000" dirty="0" smtClean="0">
                <a:ln>
                  <a:solidFill>
                    <a:schemeClr val="tx2">
                      <a:lumMod val="50000"/>
                    </a:schemeClr>
                  </a:solidFill>
                </a:ln>
                <a:blipFill>
                  <a:blip r:embed="rId4"/>
                  <a:tile tx="0" ty="0" sx="100000" sy="100000" flip="none" algn="tl"/>
                </a:blipFill>
                <a:latin typeface="Cooper Black" pitchFamily="18" charset="0"/>
              </a:rPr>
              <a:t>N</a:t>
            </a:r>
          </a:p>
          <a:p>
            <a:r>
              <a:rPr lang="es-ES" sz="6000" dirty="0" smtClean="0">
                <a:ln>
                  <a:solidFill>
                    <a:schemeClr val="tx2">
                      <a:lumMod val="50000"/>
                    </a:schemeClr>
                  </a:solidFill>
                </a:ln>
                <a:blipFill>
                  <a:blip r:embed="rId4"/>
                  <a:tile tx="0" ty="0" sx="100000" sy="100000" flip="none" algn="tl"/>
                </a:blipFill>
                <a:latin typeface="Cooper Black" pitchFamily="18" charset="0"/>
              </a:rPr>
              <a:t>K</a:t>
            </a:r>
          </a:p>
          <a:p>
            <a:r>
              <a:rPr lang="es-ES" sz="6000" dirty="0" smtClean="0">
                <a:ln>
                  <a:solidFill>
                    <a:schemeClr val="tx2">
                      <a:lumMod val="50000"/>
                    </a:schemeClr>
                  </a:solidFill>
                </a:ln>
                <a:blipFill>
                  <a:blip r:embed="rId4"/>
                  <a:tile tx="0" ty="0" sx="100000" sy="100000" flip="none" algn="tl"/>
                </a:blipFill>
                <a:latin typeface="Cooper Black" pitchFamily="18" charset="0"/>
              </a:rPr>
              <a:t>S</a:t>
            </a:r>
            <a:endParaRPr lang="es-ES" sz="6000" dirty="0">
              <a:ln>
                <a:solidFill>
                  <a:schemeClr val="tx2">
                    <a:lumMod val="50000"/>
                  </a:schemeClr>
                </a:solidFill>
              </a:ln>
              <a:blipFill>
                <a:blip r:embed="rId4"/>
                <a:tile tx="0" ty="0" sx="100000" sy="100000" flip="none" algn="tl"/>
              </a:blipFill>
              <a:latin typeface="Cooper Black" pitchFamily="18" charset="0"/>
            </a:endParaRPr>
          </a:p>
        </p:txBody>
      </p:sp>
    </p:spTree>
  </p:cSld>
  <p:clrMapOvr>
    <a:masterClrMapping/>
  </p:clrMapOvr>
  <p:transition advTm="10000">
    <p:sndAc>
      <p:stSnd>
        <p:snd r:embed="rId2" name="ernesto cortazar - romance de amo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ln w="76200" cmpd="thickThin">
            <a:solidFill>
              <a:schemeClr val="tx2">
                <a:lumMod val="50000"/>
              </a:schemeClr>
            </a:solidFill>
          </a:ln>
        </p:spPr>
        <p:txBody>
          <a:bodyPr/>
          <a:lstStyle/>
          <a:p>
            <a:endParaRPr lang="es-ES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285720" y="2000240"/>
            <a:ext cx="8643998" cy="353943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s-ES" sz="2800" dirty="0" smtClean="0">
                <a:ln>
                  <a:solidFill>
                    <a:schemeClr val="tx2">
                      <a:lumMod val="50000"/>
                    </a:schemeClr>
                  </a:solidFill>
                </a:ln>
                <a:blipFill dpi="0" rotWithShape="1">
                  <a:blip r:embed="rId2"/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Steve </a:t>
            </a:r>
            <a:r>
              <a:rPr lang="es-ES" sz="2800" dirty="0" err="1" smtClean="0">
                <a:ln>
                  <a:solidFill>
                    <a:schemeClr val="tx2">
                      <a:lumMod val="50000"/>
                    </a:schemeClr>
                  </a:solidFill>
                </a:ln>
                <a:blipFill dpi="0" rotWithShape="1">
                  <a:blip r:embed="rId2"/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Hanks</a:t>
            </a:r>
            <a:r>
              <a:rPr lang="es-ES" sz="2800" dirty="0" smtClean="0">
                <a:ln>
                  <a:solidFill>
                    <a:schemeClr val="tx2">
                      <a:lumMod val="50000"/>
                    </a:schemeClr>
                  </a:solidFill>
                </a:ln>
                <a:blipFill dpi="0" rotWithShape="1">
                  <a:blip r:embed="rId2"/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pintor nacido en 1949 en San Francisco, es considerado actualmente como uno de los diez mejores artistas norteamericanos.</a:t>
            </a:r>
          </a:p>
          <a:p>
            <a:r>
              <a:rPr lang="es-ES" sz="2800" dirty="0" smtClean="0">
                <a:ln>
                  <a:solidFill>
                    <a:schemeClr val="tx2">
                      <a:lumMod val="50000"/>
                    </a:schemeClr>
                  </a:solidFill>
                </a:ln>
                <a:blipFill dpi="0" rotWithShape="1">
                  <a:blip r:embed="rId2"/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Inicialmente, sus obras fueron dibujos a lápiz y óleos pero una reacción alérgica estos le obligó a experimentar con acuarelas. El uso de las técnicas aprendidas de sus otros medios le llevó a crear acuarelas con el terminado de óleos.</a:t>
            </a:r>
          </a:p>
          <a:p>
            <a:endParaRPr lang="es-ES" sz="2800" dirty="0">
              <a:ln>
                <a:solidFill>
                  <a:schemeClr val="tx2">
                    <a:lumMod val="50000"/>
                  </a:schemeClr>
                </a:solidFill>
              </a:ln>
              <a:blipFill dpi="0" rotWithShape="1">
                <a:blip r:embed="rId2"/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5 Marcador de contenido"/>
          <p:cNvSpPr>
            <a:spLocks noGrp="1"/>
          </p:cNvSpPr>
          <p:nvPr>
            <p:ph idx="1"/>
          </p:nvPr>
        </p:nvSpPr>
        <p:spPr>
          <a:xfrm flipH="1">
            <a:off x="10215537" y="7858156"/>
            <a:ext cx="45719" cy="71390"/>
          </a:xfrm>
          <a:ln>
            <a:solidFill>
              <a:schemeClr val="tx2">
                <a:lumMod val="50000"/>
              </a:schemeClr>
            </a:solidFill>
          </a:ln>
        </p:spPr>
        <p:txBody>
          <a:bodyPr>
            <a:normAutofit fontScale="25000" lnSpcReduction="20000"/>
          </a:bodyPr>
          <a:lstStyle/>
          <a:p>
            <a:endParaRPr lang="es-ES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ln w="76200" cmpd="thickThin">
            <a:solidFill>
              <a:schemeClr val="tx2">
                <a:lumMod val="50000"/>
              </a:schemeClr>
            </a:solidFill>
          </a:ln>
        </p:spPr>
        <p:txBody>
          <a:bodyPr/>
          <a:lstStyle/>
          <a:p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571472" y="1571612"/>
            <a:ext cx="7858179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smtClean="0">
                <a:ln>
                  <a:solidFill>
                    <a:schemeClr val="tx2">
                      <a:lumMod val="50000"/>
                    </a:schemeClr>
                  </a:solidFill>
                </a:ln>
                <a:blipFill>
                  <a:blip r:embed="rId2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Steve </a:t>
            </a:r>
            <a:r>
              <a:rPr lang="es-ES" sz="2800" dirty="0" err="1" smtClean="0">
                <a:ln>
                  <a:solidFill>
                    <a:schemeClr val="tx2">
                      <a:lumMod val="50000"/>
                    </a:schemeClr>
                  </a:solidFill>
                </a:ln>
                <a:blipFill>
                  <a:blip r:embed="rId2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Hanks</a:t>
            </a:r>
            <a:r>
              <a:rPr lang="es-ES" sz="2800" dirty="0" smtClean="0">
                <a:ln>
                  <a:solidFill>
                    <a:schemeClr val="tx2">
                      <a:lumMod val="50000"/>
                    </a:schemeClr>
                  </a:solidFill>
                </a:ln>
                <a:blipFill>
                  <a:blip r:embed="rId2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es reconocido como uno de los mejores artistas de acuarela de trabajo de hoy. El detalle, el color y el realismo de las pinturas de Steve </a:t>
            </a:r>
            <a:r>
              <a:rPr lang="es-ES" sz="2800" dirty="0" err="1" smtClean="0">
                <a:ln>
                  <a:solidFill>
                    <a:schemeClr val="tx2">
                      <a:lumMod val="50000"/>
                    </a:schemeClr>
                  </a:solidFill>
                </a:ln>
                <a:blipFill>
                  <a:blip r:embed="rId2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Hanks</a:t>
            </a:r>
            <a:r>
              <a:rPr lang="es-ES" sz="2800" dirty="0" smtClean="0">
                <a:ln>
                  <a:solidFill>
                    <a:schemeClr val="tx2">
                      <a:lumMod val="50000"/>
                    </a:schemeClr>
                  </a:solidFill>
                </a:ln>
                <a:blipFill>
                  <a:blip r:embed="rId2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es algo insólito en este medio difícil. Un edredón suave usado con dibujos, el juego de luces sobre el tenue velo de oleaje en la arena, o la expresión delicada de un niño - Steve </a:t>
            </a:r>
            <a:r>
              <a:rPr lang="es-ES" sz="2800" dirty="0" err="1" smtClean="0">
                <a:ln>
                  <a:solidFill>
                    <a:schemeClr val="tx2">
                      <a:lumMod val="50000"/>
                    </a:schemeClr>
                  </a:solidFill>
                </a:ln>
                <a:blipFill>
                  <a:blip r:embed="rId2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Hanks</a:t>
            </a:r>
            <a:r>
              <a:rPr lang="es-ES" sz="2800" dirty="0" smtClean="0">
                <a:ln>
                  <a:solidFill>
                    <a:schemeClr val="tx2">
                      <a:lumMod val="50000"/>
                    </a:schemeClr>
                  </a:solidFill>
                </a:ln>
                <a:blipFill>
                  <a:blip r:embed="rId2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captura estos patrones de vida mejor que nadie.</a:t>
            </a:r>
            <a:br>
              <a:rPr lang="es-ES" sz="2800" dirty="0" smtClean="0">
                <a:ln>
                  <a:solidFill>
                    <a:schemeClr val="tx2">
                      <a:lumMod val="50000"/>
                    </a:schemeClr>
                  </a:solidFill>
                </a:ln>
                <a:blipFill>
                  <a:blip r:embed="rId2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800" dirty="0">
              <a:ln>
                <a:solidFill>
                  <a:schemeClr val="tx2">
                    <a:lumMod val="50000"/>
                  </a:schemeClr>
                </a:solidFill>
              </a:ln>
              <a:blipFill>
                <a:blip r:embed="rId2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9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ln w="76200" cmpd="thickThin">
            <a:solidFill>
              <a:schemeClr val="tx2">
                <a:lumMod val="50000"/>
              </a:schemeClr>
            </a:solidFill>
          </a:ln>
        </p:spPr>
        <p:txBody>
          <a:bodyPr/>
          <a:lstStyle/>
          <a:p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714348" y="1000108"/>
            <a:ext cx="7786742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s-ES" sz="2800" dirty="0" smtClean="0">
                <a:ln>
                  <a:solidFill>
                    <a:schemeClr val="tx2">
                      <a:lumMod val="50000"/>
                    </a:schemeClr>
                  </a:solidFill>
                </a:ln>
                <a:blipFill>
                  <a:blip r:embed="rId2"/>
                  <a:tile tx="0" ty="0" sx="100000" sy="100000" flip="none" algn="tl"/>
                </a:blipFill>
              </a:rPr>
              <a:t>Estudió en la </a:t>
            </a:r>
            <a:r>
              <a:rPr lang="es-ES" sz="2800" b="1" dirty="0" err="1" smtClean="0">
                <a:ln>
                  <a:solidFill>
                    <a:schemeClr val="tx2">
                      <a:lumMod val="50000"/>
                    </a:schemeClr>
                  </a:solidFill>
                </a:ln>
                <a:blipFill>
                  <a:blip r:embed="rId2"/>
                  <a:tile tx="0" ty="0" sx="100000" sy="100000" flip="none" algn="tl"/>
                </a:blipFill>
              </a:rPr>
              <a:t>Academy</a:t>
            </a:r>
            <a:r>
              <a:rPr lang="es-ES" sz="2800" b="1" dirty="0" smtClean="0">
                <a:ln>
                  <a:solidFill>
                    <a:schemeClr val="tx2">
                      <a:lumMod val="50000"/>
                    </a:schemeClr>
                  </a:solidFill>
                </a:ln>
                <a:blipFill>
                  <a:blip r:embed="rId2"/>
                  <a:tile tx="0" ty="0" sx="100000" sy="100000" flip="none" algn="tl"/>
                </a:blipFill>
              </a:rPr>
              <a:t> of Fine </a:t>
            </a:r>
            <a:r>
              <a:rPr lang="es-ES" sz="2800" b="1" dirty="0" err="1" smtClean="0">
                <a:ln>
                  <a:solidFill>
                    <a:schemeClr val="tx2">
                      <a:lumMod val="50000"/>
                    </a:schemeClr>
                  </a:solidFill>
                </a:ln>
                <a:blipFill>
                  <a:blip r:embed="rId2"/>
                  <a:tile tx="0" ty="0" sx="100000" sy="100000" flip="none" algn="tl"/>
                </a:blipFill>
              </a:rPr>
              <a:t>Arts</a:t>
            </a:r>
            <a:r>
              <a:rPr lang="es-ES" sz="2800" b="1" dirty="0" smtClean="0">
                <a:ln>
                  <a:solidFill>
                    <a:schemeClr val="tx2">
                      <a:lumMod val="50000"/>
                    </a:schemeClr>
                  </a:solidFill>
                </a:ln>
                <a:blipFill>
                  <a:blip r:embed="rId2"/>
                  <a:tile tx="0" ty="0" sx="100000" sy="100000" flip="none" algn="tl"/>
                </a:blipFill>
              </a:rPr>
              <a:t> in San Francisco, </a:t>
            </a:r>
            <a:r>
              <a:rPr lang="es-ES" sz="2800" dirty="0" smtClean="0">
                <a:ln>
                  <a:solidFill>
                    <a:schemeClr val="tx2">
                      <a:lumMod val="50000"/>
                    </a:schemeClr>
                  </a:solidFill>
                </a:ln>
                <a:blipFill>
                  <a:blip r:embed="rId2"/>
                  <a:tile tx="0" ty="0" sx="100000" sy="100000" flip="none" algn="tl"/>
                </a:blipFill>
              </a:rPr>
              <a:t>graduándose finalmente</a:t>
            </a:r>
            <a:r>
              <a:rPr lang="es-ES" sz="2800" b="1" dirty="0" smtClean="0">
                <a:ln>
                  <a:solidFill>
                    <a:schemeClr val="tx2">
                      <a:lumMod val="50000"/>
                    </a:schemeClr>
                  </a:solidFill>
                </a:ln>
                <a:blipFill>
                  <a:blip r:embed="rId2"/>
                  <a:tile tx="0" ty="0" sx="100000" sy="100000" flip="none" algn="tl"/>
                </a:blipFill>
              </a:rPr>
              <a:t> en la California </a:t>
            </a:r>
            <a:r>
              <a:rPr lang="es-ES" sz="2800" b="1" dirty="0" err="1" smtClean="0">
                <a:ln>
                  <a:solidFill>
                    <a:schemeClr val="tx2">
                      <a:lumMod val="50000"/>
                    </a:schemeClr>
                  </a:solidFill>
                </a:ln>
                <a:blipFill>
                  <a:blip r:embed="rId2"/>
                  <a:tile tx="0" ty="0" sx="100000" sy="100000" flip="none" algn="tl"/>
                </a:blipFill>
              </a:rPr>
              <a:t>College</a:t>
            </a:r>
            <a:r>
              <a:rPr lang="es-ES" sz="2800" b="1" dirty="0" smtClean="0">
                <a:ln>
                  <a:solidFill>
                    <a:schemeClr val="tx2">
                      <a:lumMod val="50000"/>
                    </a:schemeClr>
                  </a:solidFill>
                </a:ln>
                <a:blipFill>
                  <a:blip r:embed="rId2"/>
                  <a:tile tx="0" ty="0" sx="100000" sy="100000" flip="none" algn="tl"/>
                </a:blipFill>
              </a:rPr>
              <a:t> of </a:t>
            </a:r>
            <a:r>
              <a:rPr lang="es-ES" sz="2800" b="1" dirty="0" err="1" smtClean="0">
                <a:ln>
                  <a:solidFill>
                    <a:schemeClr val="tx2">
                      <a:lumMod val="50000"/>
                    </a:schemeClr>
                  </a:solidFill>
                </a:ln>
                <a:blipFill>
                  <a:blip r:embed="rId2"/>
                  <a:tile tx="0" ty="0" sx="100000" sy="100000" flip="none" algn="tl"/>
                </a:blipFill>
              </a:rPr>
              <a:t>Arts</a:t>
            </a:r>
            <a:r>
              <a:rPr lang="es-ES" sz="2800" b="1" dirty="0" smtClean="0">
                <a:ln>
                  <a:solidFill>
                    <a:schemeClr val="tx2">
                      <a:lumMod val="50000"/>
                    </a:schemeClr>
                  </a:solidFill>
                </a:ln>
                <a:blipFill>
                  <a:blip r:embed="rId2"/>
                  <a:tile tx="0" ty="0" sx="100000" sy="100000" flip="none" algn="tl"/>
                </a:blipFill>
              </a:rPr>
              <a:t> and </a:t>
            </a:r>
            <a:r>
              <a:rPr lang="es-ES" sz="2800" b="1" dirty="0" err="1" smtClean="0">
                <a:ln>
                  <a:solidFill>
                    <a:schemeClr val="tx2">
                      <a:lumMod val="50000"/>
                    </a:schemeClr>
                  </a:solidFill>
                </a:ln>
                <a:blipFill>
                  <a:blip r:embed="rId2"/>
                  <a:tile tx="0" ty="0" sx="100000" sy="100000" flip="none" algn="tl"/>
                </a:blipFill>
              </a:rPr>
              <a:t>Crafts</a:t>
            </a:r>
            <a:r>
              <a:rPr lang="es-ES" sz="2800" b="1" dirty="0" smtClean="0">
                <a:ln>
                  <a:solidFill>
                    <a:schemeClr val="tx2">
                      <a:lumMod val="50000"/>
                    </a:schemeClr>
                  </a:solidFill>
                </a:ln>
                <a:blipFill>
                  <a:blip r:embed="rId2"/>
                  <a:tile tx="0" ty="0" sx="100000" sy="100000" flip="none" algn="tl"/>
                </a:blipFill>
              </a:rPr>
              <a:t>, </a:t>
            </a:r>
            <a:r>
              <a:rPr lang="es-ES" sz="2800" dirty="0" smtClean="0">
                <a:ln>
                  <a:solidFill>
                    <a:schemeClr val="tx2">
                      <a:lumMod val="50000"/>
                    </a:schemeClr>
                  </a:solidFill>
                </a:ln>
                <a:blipFill>
                  <a:blip r:embed="rId2"/>
                  <a:tile tx="0" ty="0" sx="100000" sy="100000" flip="none" algn="tl"/>
                </a:blipFill>
              </a:rPr>
              <a:t>donde obtuvo</a:t>
            </a:r>
            <a:r>
              <a:rPr lang="es-ES" sz="2800" b="1" dirty="0" smtClean="0">
                <a:ln>
                  <a:solidFill>
                    <a:schemeClr val="tx2">
                      <a:lumMod val="50000"/>
                    </a:schemeClr>
                  </a:solidFill>
                </a:ln>
                <a:blipFill>
                  <a:blip r:embed="rId2"/>
                  <a:tile tx="0" ty="0" sx="100000" sy="100000" flip="none" algn="tl"/>
                </a:blipFill>
              </a:rPr>
              <a:t> </a:t>
            </a:r>
            <a:r>
              <a:rPr lang="es-ES" sz="2800" dirty="0" smtClean="0">
                <a:ln>
                  <a:solidFill>
                    <a:schemeClr val="tx2">
                      <a:lumMod val="50000"/>
                    </a:schemeClr>
                  </a:solidFill>
                </a:ln>
                <a:blipFill>
                  <a:blip r:embed="rId2"/>
                  <a:tile tx="0" ty="0" sx="100000" sy="100000" flip="none" algn="tl"/>
                </a:blipFill>
              </a:rPr>
              <a:t>el título de</a:t>
            </a:r>
            <a:r>
              <a:rPr lang="es-ES" sz="2800" b="1" dirty="0" smtClean="0">
                <a:ln>
                  <a:solidFill>
                    <a:schemeClr val="tx2">
                      <a:lumMod val="50000"/>
                    </a:schemeClr>
                  </a:solidFill>
                </a:ln>
                <a:blipFill>
                  <a:blip r:embed="rId2"/>
                  <a:tile tx="0" ty="0" sx="100000" sy="100000" flip="none" algn="tl"/>
                </a:blipFill>
              </a:rPr>
              <a:t> </a:t>
            </a:r>
            <a:r>
              <a:rPr lang="es-ES" sz="2800" b="1" dirty="0" err="1" smtClean="0">
                <a:ln>
                  <a:solidFill>
                    <a:schemeClr val="tx2">
                      <a:lumMod val="50000"/>
                    </a:schemeClr>
                  </a:solidFill>
                </a:ln>
                <a:blipFill>
                  <a:blip r:embed="rId2"/>
                  <a:tile tx="0" ty="0" sx="100000" sy="100000" flip="none" algn="tl"/>
                </a:blipFill>
              </a:rPr>
              <a:t>Bachelor</a:t>
            </a:r>
            <a:r>
              <a:rPr lang="es-ES" sz="2800" b="1" dirty="0" smtClean="0">
                <a:ln>
                  <a:solidFill>
                    <a:schemeClr val="tx2">
                      <a:lumMod val="50000"/>
                    </a:schemeClr>
                  </a:solidFill>
                </a:ln>
                <a:blipFill>
                  <a:blip r:embed="rId2"/>
                  <a:tile tx="0" ty="0" sx="100000" sy="100000" flip="none" algn="tl"/>
                </a:blipFill>
              </a:rPr>
              <a:t> of Fine Arts.</a:t>
            </a:r>
            <a:endParaRPr lang="es-ES" sz="2800" dirty="0" smtClean="0">
              <a:ln>
                <a:solidFill>
                  <a:schemeClr val="tx2">
                    <a:lumMod val="50000"/>
                  </a:schemeClr>
                </a:solidFill>
              </a:ln>
              <a:blipFill>
                <a:blip r:embed="rId2"/>
                <a:tile tx="0" ty="0" sx="100000" sy="100000" flip="none" algn="tl"/>
              </a:blipFill>
            </a:endParaRPr>
          </a:p>
          <a:p>
            <a:pPr fontAlgn="base"/>
            <a:r>
              <a:rPr lang="es-ES" sz="2800" b="1" dirty="0" err="1" smtClean="0">
                <a:ln>
                  <a:solidFill>
                    <a:schemeClr val="tx2">
                      <a:lumMod val="50000"/>
                    </a:schemeClr>
                  </a:solidFill>
                </a:ln>
                <a:blipFill>
                  <a:blip r:embed="rId2"/>
                  <a:tile tx="0" ty="0" sx="100000" sy="100000" flip="none" algn="tl"/>
                </a:blipFill>
              </a:rPr>
              <a:t>Hanks</a:t>
            </a:r>
            <a:r>
              <a:rPr lang="es-ES" sz="2800" dirty="0" smtClean="0">
                <a:ln>
                  <a:solidFill>
                    <a:schemeClr val="tx2">
                      <a:lumMod val="50000"/>
                    </a:schemeClr>
                  </a:solidFill>
                </a:ln>
                <a:blipFill>
                  <a:blip r:embed="rId2"/>
                  <a:tile tx="0" ty="0" sx="100000" sy="100000" flip="none" algn="tl"/>
                </a:blipFill>
              </a:rPr>
              <a:t> paso bastante tiempo experimentando distintas técnicas: oleo, acuarela, lápiz, acrílicos y perfeccionando sus dibujos. Llama a su estilo “realismo emocional”. Frecuentemente deja sus rostros oscurecidos o medio girados, no solo para dejar la cara a la imaginación del observador sino también para permitir al conjunto de la figura expresar la emoción. </a:t>
            </a:r>
            <a:endParaRPr lang="es-ES" sz="2800" dirty="0">
              <a:ln>
                <a:solidFill>
                  <a:schemeClr val="tx2">
                    <a:lumMod val="50000"/>
                  </a:schemeClr>
                </a:solidFill>
              </a:ln>
              <a:blipFill>
                <a:blip r:embed="rId2"/>
                <a:tile tx="0" ty="0" sx="100000" sy="100000" flip="none" algn="tl"/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3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ln w="76200">
            <a:solidFill>
              <a:srgbClr val="FF0000"/>
            </a:solidFill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stevehanks.png"/>
          <p:cNvPicPr>
            <a:picLocks noGrp="1" noChangeAspect="1"/>
          </p:cNvPicPr>
          <p:nvPr>
            <p:ph idx="1"/>
          </p:nvPr>
        </p:nvPicPr>
        <p:blipFill>
          <a:blip r:embed="rId2">
            <a:lum bright="20000" contrast="40000"/>
          </a:blip>
          <a:stretch>
            <a:fillRect/>
          </a:stretch>
        </p:blipFill>
        <p:spPr>
          <a:xfrm>
            <a:off x="279621" y="1714488"/>
            <a:ext cx="8584757" cy="2643206"/>
          </a:xfrm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amor-eterno.jpg"/>
          <p:cNvPicPr>
            <a:picLocks noGrp="1" noChangeAspect="1"/>
          </p:cNvPicPr>
          <p:nvPr>
            <p:ph idx="1"/>
          </p:nvPr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1928794" y="214290"/>
            <a:ext cx="5652219" cy="635798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0a2efafa5ca8ee3c325e6ff1cc56f68f.jpeg"/>
          <p:cNvPicPr>
            <a:picLocks noGrp="1" noChangeAspect="1"/>
          </p:cNvPicPr>
          <p:nvPr>
            <p:ph idx="1"/>
          </p:nvPr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1857356" y="285728"/>
            <a:ext cx="6110118" cy="628654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11_08_2008_0444339001218453946_steve_hanks-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357422" y="214290"/>
            <a:ext cx="4857784" cy="636151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4 CuadroTexto"/>
          <p:cNvSpPr txBox="1"/>
          <p:nvPr/>
        </p:nvSpPr>
        <p:spPr>
          <a:xfrm>
            <a:off x="2500298" y="6215082"/>
            <a:ext cx="86914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dirty="0" err="1" smtClean="0">
                <a:solidFill>
                  <a:schemeClr val="tx2">
                    <a:lumMod val="75000"/>
                  </a:schemeClr>
                </a:solidFill>
                <a:latin typeface="Harrington" pitchFamily="82" charset="0"/>
              </a:rPr>
              <a:t>Pac-Jaz</a:t>
            </a:r>
            <a:endParaRPr lang="es-ES" sz="1600" dirty="0">
              <a:solidFill>
                <a:schemeClr val="tx2">
                  <a:lumMod val="75000"/>
                </a:schemeClr>
              </a:solidFill>
              <a:latin typeface="Harrington" pitchFamily="82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amor-sin-limites[1].jpg"/>
          <p:cNvPicPr>
            <a:picLocks noGrp="1" noChangeAspect="1"/>
          </p:cNvPicPr>
          <p:nvPr>
            <p:ph idx="1"/>
          </p:nvPr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500034" y="285728"/>
            <a:ext cx="8215370" cy="619086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6">
                <a:lumMod val="5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1.jpg"/>
          <p:cNvPicPr>
            <a:picLocks noGrp="1" noChangeAspect="1"/>
          </p:cNvPicPr>
          <p:nvPr>
            <p:ph idx="1"/>
          </p:nvPr>
        </p:nvPicPr>
        <p:blipFill>
          <a:blip r:embed="rId3">
            <a:lum bright="-10000" contrast="10000"/>
          </a:blip>
          <a:stretch>
            <a:fillRect/>
          </a:stretch>
        </p:blipFill>
        <p:spPr>
          <a:xfrm>
            <a:off x="642910" y="642918"/>
            <a:ext cx="7929618" cy="550072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>
            <a:blip r:embed="rId3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11_08_2008_0368029001218453946_steve_hanks.jpg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285720" y="714356"/>
            <a:ext cx="8572560" cy="543269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4 CuadroTexto"/>
          <p:cNvSpPr txBox="1"/>
          <p:nvPr/>
        </p:nvSpPr>
        <p:spPr>
          <a:xfrm>
            <a:off x="571472" y="5286388"/>
            <a:ext cx="10715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err="1" smtClean="0">
                <a:solidFill>
                  <a:schemeClr val="tx2">
                    <a:lumMod val="75000"/>
                  </a:schemeClr>
                </a:solidFill>
                <a:latin typeface="Harrington" pitchFamily="82" charset="0"/>
              </a:rPr>
              <a:t>Pac-Jaz</a:t>
            </a:r>
            <a:endParaRPr lang="es-ES" sz="1400" dirty="0" smtClean="0">
              <a:solidFill>
                <a:schemeClr val="tx2">
                  <a:lumMod val="75000"/>
                </a:schemeClr>
              </a:solidFill>
              <a:latin typeface="Harrington" pitchFamily="82" charset="0"/>
            </a:endParaRPr>
          </a:p>
          <a:p>
            <a:endParaRPr lang="es-ES" sz="14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catching_the_sun-large.jpg"/>
          <p:cNvPicPr>
            <a:picLocks noGrp="1" noChangeAspect="1"/>
          </p:cNvPicPr>
          <p:nvPr>
            <p:ph idx="1"/>
          </p:nvPr>
        </p:nvPicPr>
        <p:blipFill>
          <a:blip r:embed="rId3">
            <a:lum bright="-10000" contrast="10000"/>
          </a:blip>
          <a:stretch>
            <a:fillRect/>
          </a:stretch>
        </p:blipFill>
        <p:spPr>
          <a:xfrm>
            <a:off x="428596" y="500042"/>
            <a:ext cx="8215370" cy="592935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3_steve_hanks.jpg"/>
          <p:cNvPicPr>
            <a:picLocks noChangeAspect="1"/>
          </p:cNvPicPr>
          <p:nvPr/>
        </p:nvPicPr>
        <p:blipFill>
          <a:blip r:embed="rId3">
            <a:lum bright="-10000" contrast="10000"/>
          </a:blip>
          <a:stretch>
            <a:fillRect/>
          </a:stretch>
        </p:blipFill>
        <p:spPr>
          <a:xfrm>
            <a:off x="500034" y="571480"/>
            <a:ext cx="8286808" cy="564360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dewf42.jpg"/>
          <p:cNvPicPr>
            <a:picLocks noGrp="1" noChangeAspect="1"/>
          </p:cNvPicPr>
          <p:nvPr>
            <p:ph idx="1"/>
          </p:nvPr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285720" y="1142984"/>
            <a:ext cx="8572500" cy="457203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18697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428860" y="285728"/>
            <a:ext cx="4643471" cy="628654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4 CuadroTexto"/>
          <p:cNvSpPr txBox="1"/>
          <p:nvPr/>
        </p:nvSpPr>
        <p:spPr>
          <a:xfrm>
            <a:off x="5357818" y="5929330"/>
            <a:ext cx="15716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err="1" smtClean="0">
                <a:solidFill>
                  <a:srgbClr val="996633"/>
                </a:solidFill>
                <a:latin typeface="Harrington" pitchFamily="82" charset="0"/>
              </a:rPr>
              <a:t>Pac-Jaz</a:t>
            </a:r>
            <a:endParaRPr lang="es-ES" sz="1200" dirty="0" smtClean="0">
              <a:solidFill>
                <a:srgbClr val="996633"/>
              </a:solidFill>
              <a:latin typeface="Harrington" pitchFamily="82" charset="0"/>
            </a:endParaRPr>
          </a:p>
          <a:p>
            <a:endParaRPr lang="es-ES" sz="1200" dirty="0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4.jpg"/>
          <p:cNvPicPr>
            <a:picLocks noGrp="1" noChangeAspect="1"/>
          </p:cNvPicPr>
          <p:nvPr>
            <p:ph idx="1"/>
          </p:nvPr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428596" y="928670"/>
            <a:ext cx="8330712" cy="507209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4 CuadroTexto"/>
          <p:cNvSpPr txBox="1"/>
          <p:nvPr/>
        </p:nvSpPr>
        <p:spPr>
          <a:xfrm>
            <a:off x="6572264" y="5286388"/>
            <a:ext cx="17145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dpT56010.jpg"/>
          <p:cNvPicPr>
            <a:picLocks noGrp="1" noChangeAspect="1"/>
          </p:cNvPicPr>
          <p:nvPr>
            <p:ph idx="1"/>
          </p:nvPr>
        </p:nvPicPr>
        <p:blipFill>
          <a:blip r:embed="rId3">
            <a:lum contrast="10000"/>
          </a:blip>
          <a:srcRect b="8029"/>
          <a:stretch>
            <a:fillRect/>
          </a:stretch>
        </p:blipFill>
        <p:spPr>
          <a:xfrm>
            <a:off x="357158" y="1142984"/>
            <a:ext cx="8429684" cy="442917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>
            <a:blip r:embed="rId3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6.jpg"/>
          <p:cNvPicPr>
            <a:picLocks noGrp="1" noChangeAspect="1"/>
          </p:cNvPicPr>
          <p:nvPr>
            <p:ph idx="1"/>
          </p:nvPr>
        </p:nvPicPr>
        <p:blipFill>
          <a:blip r:embed="rId4">
            <a:lum contrast="10000"/>
          </a:blip>
          <a:stretch>
            <a:fillRect/>
          </a:stretch>
        </p:blipFill>
        <p:spPr>
          <a:xfrm>
            <a:off x="357158" y="785794"/>
            <a:ext cx="8416832" cy="521497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advTm="10000">
    <p:sndAc>
      <p:stSnd>
        <p:snd r:embed="rId2" name="ernesto cortazar-autumn rose.wav"/>
      </p:stSnd>
    </p:sndAc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19664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428596" y="857232"/>
            <a:ext cx="8286808" cy="51181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4 CuadroTexto"/>
          <p:cNvSpPr txBox="1"/>
          <p:nvPr/>
        </p:nvSpPr>
        <p:spPr>
          <a:xfrm>
            <a:off x="642910" y="5500702"/>
            <a:ext cx="12144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err="1" smtClean="0">
                <a:solidFill>
                  <a:schemeClr val="tx2">
                    <a:lumMod val="75000"/>
                  </a:schemeClr>
                </a:solidFill>
                <a:latin typeface="Harrington" pitchFamily="82" charset="0"/>
              </a:rPr>
              <a:t>Pac-Jaz</a:t>
            </a:r>
            <a:endParaRPr lang="es-ES" sz="1400" dirty="0" smtClean="0">
              <a:solidFill>
                <a:schemeClr val="tx2">
                  <a:lumMod val="75000"/>
                </a:schemeClr>
              </a:solidFill>
              <a:latin typeface="Harrington" pitchFamily="82" charset="0"/>
            </a:endParaRPr>
          </a:p>
          <a:p>
            <a:endParaRPr lang="es-ES" sz="1400" dirty="0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-1" y="1"/>
            <a:ext cx="9114971" cy="6850742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-1" y="1"/>
            <a:ext cx="9144001" cy="6865256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3.jpg"/>
          <p:cNvPicPr>
            <a:picLocks noChangeAspect="1"/>
          </p:cNvPicPr>
          <p:nvPr/>
        </p:nvPicPr>
        <p:blipFill>
          <a:blip r:embed="rId2">
            <a:lum bright="-10000" contrast="10000"/>
          </a:blip>
          <a:stretch>
            <a:fillRect/>
          </a:stretch>
        </p:blipFill>
        <p:spPr>
          <a:xfrm>
            <a:off x="4714876" y="357166"/>
            <a:ext cx="4137109" cy="6143668"/>
          </a:xfrm>
          <a:prstGeom prst="round2DiagRect">
            <a:avLst>
              <a:gd name="adj1" fmla="val 16667"/>
              <a:gd name="adj2" fmla="val 0"/>
            </a:avLst>
          </a:prstGeom>
          <a:ln w="88900" cap="sq" cmpd="thickThin">
            <a:solidFill>
              <a:schemeClr val="tx1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5 Imagen" descr="hanks2.jpg"/>
          <p:cNvPicPr>
            <a:picLocks noChangeAspect="1"/>
          </p:cNvPicPr>
          <p:nvPr/>
        </p:nvPicPr>
        <p:blipFill>
          <a:blip r:embed="rId3">
            <a:lum bright="-10000" contrast="10000"/>
          </a:blip>
          <a:stretch>
            <a:fillRect/>
          </a:stretch>
        </p:blipFill>
        <p:spPr>
          <a:xfrm>
            <a:off x="357158" y="357166"/>
            <a:ext cx="4152317" cy="6143668"/>
          </a:xfrm>
          <a:prstGeom prst="round2DiagRect">
            <a:avLst>
              <a:gd name="adj1" fmla="val 16667"/>
              <a:gd name="adj2" fmla="val 0"/>
            </a:avLst>
          </a:prstGeom>
          <a:ln w="88900" cap="sq" cmpd="thickThin">
            <a:solidFill>
              <a:schemeClr val="tx1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7 CuadroTexto"/>
          <p:cNvSpPr txBox="1"/>
          <p:nvPr/>
        </p:nvSpPr>
        <p:spPr>
          <a:xfrm>
            <a:off x="3500430" y="4786322"/>
            <a:ext cx="185738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err="1" smtClean="0">
                <a:solidFill>
                  <a:schemeClr val="bg1"/>
                </a:solidFill>
                <a:latin typeface="Harrington" pitchFamily="82" charset="0"/>
              </a:rPr>
              <a:t>Pac-Jaz</a:t>
            </a:r>
            <a:endParaRPr lang="es-ES" sz="1400" dirty="0" smtClean="0">
              <a:solidFill>
                <a:schemeClr val="bg1"/>
              </a:solidFill>
              <a:latin typeface="Harrington" pitchFamily="82" charset="0"/>
            </a:endParaRPr>
          </a:p>
          <a:p>
            <a:endParaRPr lang="es-ES" sz="1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anks5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4546" y="285728"/>
            <a:ext cx="5200875" cy="628654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027_stive_hanks_aqua[4]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1604" y="285728"/>
            <a:ext cx="6219595" cy="614366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AB5426.jpg"/>
          <p:cNvPicPr>
            <a:picLocks noGrp="1" noChangeAspect="1"/>
          </p:cNvPicPr>
          <p:nvPr>
            <p:ph idx="1"/>
          </p:nvPr>
        </p:nvPicPr>
        <p:blipFill>
          <a:blip r:embed="rId3">
            <a:lum contrast="10000"/>
          </a:blip>
          <a:srcRect l="6555" t="6666" r="6555" b="10000"/>
          <a:stretch>
            <a:fillRect/>
          </a:stretch>
        </p:blipFill>
        <p:spPr>
          <a:xfrm>
            <a:off x="1142976" y="642918"/>
            <a:ext cx="7143800" cy="547139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4 CuadroTexto"/>
          <p:cNvSpPr txBox="1"/>
          <p:nvPr/>
        </p:nvSpPr>
        <p:spPr>
          <a:xfrm>
            <a:off x="2643174" y="5429264"/>
            <a:ext cx="18573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err="1" smtClean="0">
                <a:solidFill>
                  <a:srgbClr val="996633"/>
                </a:solidFill>
                <a:latin typeface="Harrington" pitchFamily="82" charset="0"/>
              </a:rPr>
              <a:t>Pac-Jaz</a:t>
            </a:r>
            <a:endParaRPr lang="es-ES" sz="1400" dirty="0" smtClean="0">
              <a:solidFill>
                <a:srgbClr val="996633"/>
              </a:solidFill>
              <a:latin typeface="Harrington" pitchFamily="82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jaj72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1884" y="357166"/>
            <a:ext cx="5567739" cy="621510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3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8794" y="223630"/>
            <a:ext cx="6072230" cy="634864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31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143108" y="214290"/>
            <a:ext cx="5472488" cy="635798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>
            <a:blip r:embed="rId3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Centrado.jpg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2428860" y="285728"/>
            <a:ext cx="4542738" cy="628654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4 CuadroTexto"/>
          <p:cNvSpPr txBox="1"/>
          <p:nvPr/>
        </p:nvSpPr>
        <p:spPr>
          <a:xfrm>
            <a:off x="2571736" y="6000768"/>
            <a:ext cx="15001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err="1" smtClean="0">
                <a:solidFill>
                  <a:schemeClr val="tx2">
                    <a:lumMod val="75000"/>
                  </a:schemeClr>
                </a:solidFill>
                <a:latin typeface="Harrington" pitchFamily="82" charset="0"/>
              </a:rPr>
              <a:t>Pac-Jaz</a:t>
            </a:r>
            <a:endParaRPr lang="es-ES" sz="1400" dirty="0" smtClean="0">
              <a:solidFill>
                <a:schemeClr val="tx2">
                  <a:lumMod val="75000"/>
                </a:schemeClr>
              </a:solidFill>
              <a:latin typeface="Harrington" pitchFamily="82" charset="0"/>
            </a:endParaRPr>
          </a:p>
          <a:p>
            <a:endParaRPr lang="es-ES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lady%20steve%20hanks%20alondra.jpg"/>
          <p:cNvPicPr>
            <a:picLocks noGrp="1" noChangeAspect="1"/>
          </p:cNvPicPr>
          <p:nvPr>
            <p:ph idx="1"/>
          </p:nvPr>
        </p:nvPicPr>
        <p:blipFill>
          <a:blip r:embed="rId3"/>
          <a:srcRect r="25000"/>
          <a:stretch>
            <a:fillRect/>
          </a:stretch>
        </p:blipFill>
        <p:spPr>
          <a:xfrm>
            <a:off x="1857356" y="285728"/>
            <a:ext cx="5857916" cy="628654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480" y="214290"/>
            <a:ext cx="5894420" cy="642942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amotherspride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428596" y="357166"/>
            <a:ext cx="8298534" cy="592935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4 CuadroTexto"/>
          <p:cNvSpPr txBox="1"/>
          <p:nvPr/>
        </p:nvSpPr>
        <p:spPr>
          <a:xfrm>
            <a:off x="7215206" y="4500570"/>
            <a:ext cx="16430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err="1" smtClean="0">
                <a:solidFill>
                  <a:srgbClr val="996633"/>
                </a:solidFill>
                <a:latin typeface="Harrington" pitchFamily="82" charset="0"/>
              </a:rPr>
              <a:t>Pac-Jaz</a:t>
            </a:r>
            <a:endParaRPr lang="es-ES" sz="1400" dirty="0" smtClean="0">
              <a:solidFill>
                <a:srgbClr val="996633"/>
              </a:solidFill>
              <a:latin typeface="Harrington" pitchFamily="82" charset="0"/>
            </a:endParaRPr>
          </a:p>
          <a:p>
            <a:endParaRPr lang="es-ES" sz="1400" dirty="0">
              <a:solidFill>
                <a:srgbClr val="996633"/>
              </a:solidFill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steve 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7422" y="285728"/>
            <a:ext cx="5123872" cy="635798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5" name="4 Marcador de contenido" descr="ENCAJE NEGRO CAMISON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00422" y="1000108"/>
            <a:ext cx="8557826" cy="476973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confort en soledad-pintores y pinturas-blog de juan carlos boveri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57158" y="857232"/>
            <a:ext cx="8423903" cy="485778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4 CuadroTexto"/>
          <p:cNvSpPr txBox="1"/>
          <p:nvPr/>
        </p:nvSpPr>
        <p:spPr>
          <a:xfrm>
            <a:off x="6286512" y="5143512"/>
            <a:ext cx="19288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err="1" smtClean="0">
                <a:solidFill>
                  <a:schemeClr val="tx2">
                    <a:lumMod val="75000"/>
                  </a:schemeClr>
                </a:solidFill>
                <a:latin typeface="Harrington" pitchFamily="82" charset="0"/>
              </a:rPr>
              <a:t>Pac-Jaz</a:t>
            </a:r>
            <a:endParaRPr lang="es-ES" sz="1400" dirty="0" smtClean="0">
              <a:solidFill>
                <a:schemeClr val="tx2">
                  <a:lumMod val="75000"/>
                </a:schemeClr>
              </a:solidFill>
              <a:latin typeface="Harrington" pitchFamily="82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5" name="4 Marcador de contenido" descr="34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85721" y="928670"/>
            <a:ext cx="8501122" cy="485778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35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57158" y="1214422"/>
            <a:ext cx="8501122" cy="457203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Steve Hanks 47  Steve Hanks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500034" y="428604"/>
            <a:ext cx="8215370" cy="600079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4 CuadroTexto"/>
          <p:cNvSpPr txBox="1"/>
          <p:nvPr/>
        </p:nvSpPr>
        <p:spPr>
          <a:xfrm>
            <a:off x="642910" y="5500702"/>
            <a:ext cx="12144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err="1" smtClean="0">
                <a:solidFill>
                  <a:schemeClr val="tx2">
                    <a:lumMod val="75000"/>
                  </a:schemeClr>
                </a:solidFill>
                <a:latin typeface="Harrington" pitchFamily="82" charset="0"/>
              </a:rPr>
              <a:t>Pac-Jaz</a:t>
            </a:r>
            <a:endParaRPr lang="es-ES" sz="1400" dirty="0" smtClean="0">
              <a:solidFill>
                <a:schemeClr val="tx2">
                  <a:lumMod val="75000"/>
                </a:schemeClr>
              </a:solidFill>
              <a:latin typeface="Harrington" pitchFamily="82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kb-Hanks-Steve-Warmth-of-the-Sun.jpg"/>
          <p:cNvPicPr>
            <a:picLocks noGrp="1" noChangeAspect="1"/>
          </p:cNvPicPr>
          <p:nvPr>
            <p:ph idx="1"/>
          </p:nvPr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285720" y="1071546"/>
            <a:ext cx="8484991" cy="457203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4 CuadroTexto"/>
          <p:cNvSpPr txBox="1"/>
          <p:nvPr/>
        </p:nvSpPr>
        <p:spPr>
          <a:xfrm>
            <a:off x="6215074" y="3857628"/>
            <a:ext cx="15716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 smtClean="0">
              <a:latin typeface="Harrington" pitchFamily="82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>
            <a:blip r:embed="rId3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LOS_AS~1.JPG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285720" y="857232"/>
            <a:ext cx="8572560" cy="526036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4 CuadroTexto"/>
          <p:cNvSpPr txBox="1"/>
          <p:nvPr/>
        </p:nvSpPr>
        <p:spPr>
          <a:xfrm>
            <a:off x="7286644" y="5500702"/>
            <a:ext cx="22145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 smtClean="0">
              <a:latin typeface="Harrington" pitchFamily="82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advTm="10000">
    <p:sndAc>
      <p:stSnd>
        <p:snd r:embed="rId2" name="lonely_island.wav"/>
      </p:stSnd>
    </p:sndAc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su dominio-pintores y pinturas-blog de juan carlos boveri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85720" y="571480"/>
            <a:ext cx="8603052" cy="564360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4 CuadroTexto"/>
          <p:cNvSpPr txBox="1"/>
          <p:nvPr/>
        </p:nvSpPr>
        <p:spPr>
          <a:xfrm>
            <a:off x="500034" y="5572140"/>
            <a:ext cx="20717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err="1" smtClean="0">
                <a:solidFill>
                  <a:schemeClr val="tx2">
                    <a:lumMod val="75000"/>
                  </a:schemeClr>
                </a:solidFill>
                <a:latin typeface="Harrington" pitchFamily="82" charset="0"/>
              </a:rPr>
              <a:t>Pac-Jaz</a:t>
            </a:r>
            <a:endParaRPr lang="es-ES" sz="1400" dirty="0" smtClean="0">
              <a:solidFill>
                <a:schemeClr val="tx2">
                  <a:lumMod val="75000"/>
                </a:schemeClr>
              </a:solidFill>
              <a:latin typeface="Harrington" pitchFamily="82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45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57158" y="1071546"/>
            <a:ext cx="8565495" cy="464347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steve 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5720" y="214290"/>
            <a:ext cx="4214842" cy="622495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4 Imagen" descr="5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57752" y="285728"/>
            <a:ext cx="3752049" cy="621510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5 CuadroTexto"/>
          <p:cNvSpPr txBox="1"/>
          <p:nvPr/>
        </p:nvSpPr>
        <p:spPr>
          <a:xfrm>
            <a:off x="5214942" y="4572008"/>
            <a:ext cx="954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err="1" smtClean="0">
                <a:solidFill>
                  <a:schemeClr val="tx2">
                    <a:lumMod val="75000"/>
                  </a:schemeClr>
                </a:solidFill>
                <a:latin typeface="Harrington" pitchFamily="82" charset="0"/>
              </a:rPr>
              <a:t>Pac-Jaz</a:t>
            </a:r>
            <a:endParaRPr lang="es-ES" dirty="0">
              <a:solidFill>
                <a:schemeClr val="tx2">
                  <a:lumMod val="75000"/>
                </a:schemeClr>
              </a:solidFill>
              <a:latin typeface="Harrington" pitchFamily="82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viewerCAMSFTRB.png"/>
          <p:cNvPicPr>
            <a:picLocks noGrp="1" noChangeAspect="1"/>
          </p:cNvPicPr>
          <p:nvPr>
            <p:ph idx="1"/>
          </p:nvPr>
        </p:nvPicPr>
        <p:blipFill>
          <a:blip r:embed="rId3"/>
          <a:srcRect l="4687" t="10417" r="1562" b="10416"/>
          <a:stretch>
            <a:fillRect/>
          </a:stretch>
        </p:blipFill>
        <p:spPr>
          <a:xfrm>
            <a:off x="285720" y="714356"/>
            <a:ext cx="8572560" cy="542928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5" name="4 Marcador de contenido" descr="steve 10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85720" y="714356"/>
            <a:ext cx="8572560" cy="549592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56.jpg"/>
          <p:cNvPicPr>
            <a:picLocks noGrp="1" noChangeAspect="1"/>
          </p:cNvPicPr>
          <p:nvPr>
            <p:ph idx="1"/>
          </p:nvPr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285720" y="1285860"/>
            <a:ext cx="8572560" cy="439659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touchwarmsunlight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98487" y="1000108"/>
            <a:ext cx="8726923" cy="478634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4 CuadroTexto"/>
          <p:cNvSpPr txBox="1"/>
          <p:nvPr/>
        </p:nvSpPr>
        <p:spPr>
          <a:xfrm>
            <a:off x="1357290" y="5214950"/>
            <a:ext cx="10715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err="1" smtClean="0">
                <a:solidFill>
                  <a:srgbClr val="996633"/>
                </a:solidFill>
                <a:latin typeface="Harrington" pitchFamily="82" charset="0"/>
              </a:rPr>
              <a:t>Pac-Jaz</a:t>
            </a:r>
            <a:endParaRPr lang="es-ES" sz="1400" dirty="0" smtClean="0">
              <a:solidFill>
                <a:srgbClr val="996633"/>
              </a:solidFill>
              <a:latin typeface="Harrington" pitchFamily="82" charset="0"/>
            </a:endParaRPr>
          </a:p>
          <a:p>
            <a:endParaRPr lang="es-ES" dirty="0">
              <a:solidFill>
                <a:srgbClr val="996633"/>
              </a:solidFill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Steve-Hanks-The-Old-Fashioned-Dress,-De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57158" y="285728"/>
            <a:ext cx="8414152" cy="614366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70.jpg"/>
          <p:cNvPicPr>
            <a:picLocks noGrp="1" noChangeAspect="1"/>
          </p:cNvPicPr>
          <p:nvPr>
            <p:ph idx="1"/>
          </p:nvPr>
        </p:nvPicPr>
        <p:blipFill>
          <a:blip r:embed="rId3">
            <a:lum contrast="30000"/>
          </a:blip>
          <a:stretch>
            <a:fillRect/>
          </a:stretch>
        </p:blipFill>
        <p:spPr>
          <a:xfrm>
            <a:off x="2143108" y="0"/>
            <a:ext cx="5240643" cy="628654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5" name="4 Marcador de contenido" descr="hanks3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428596" y="857232"/>
            <a:ext cx="8436178" cy="514353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3 CuadroTexto"/>
          <p:cNvSpPr txBox="1"/>
          <p:nvPr/>
        </p:nvSpPr>
        <p:spPr>
          <a:xfrm>
            <a:off x="7822397" y="5429264"/>
            <a:ext cx="26432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err="1" smtClean="0">
                <a:solidFill>
                  <a:srgbClr val="996633"/>
                </a:solidFill>
                <a:latin typeface="Harrington" pitchFamily="82" charset="0"/>
              </a:rPr>
              <a:t>Pac-Jaz</a:t>
            </a:r>
            <a:endParaRPr lang="es-ES" sz="1400" dirty="0" smtClean="0">
              <a:solidFill>
                <a:srgbClr val="996633"/>
              </a:solidFill>
              <a:latin typeface="Harrington" pitchFamily="82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75.jpg"/>
          <p:cNvPicPr>
            <a:picLocks noGrp="1" noChangeAspect="1"/>
          </p:cNvPicPr>
          <p:nvPr>
            <p:ph idx="1"/>
          </p:nvPr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2143108" y="214290"/>
            <a:ext cx="5194141" cy="631184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74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071670" y="357166"/>
            <a:ext cx="5286396" cy="621510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5-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20" y="1000107"/>
            <a:ext cx="8572560" cy="485778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ewerCA5NF4OA.png"/>
          <p:cNvPicPr>
            <a:picLocks noChangeAspect="1"/>
          </p:cNvPicPr>
          <p:nvPr/>
        </p:nvPicPr>
        <p:blipFill>
          <a:blip r:embed="rId3">
            <a:lum bright="10000" contrast="20000"/>
          </a:blip>
          <a:srcRect l="6250" t="18750" r="6250" b="14583"/>
          <a:stretch>
            <a:fillRect/>
          </a:stretch>
        </p:blipFill>
        <p:spPr>
          <a:xfrm>
            <a:off x="285720" y="1071546"/>
            <a:ext cx="8643998" cy="471490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11_08_2008_0315514001218453946_steve_hanks1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357422" y="285728"/>
            <a:ext cx="4572139" cy="628654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4 CuadroTexto"/>
          <p:cNvSpPr txBox="1"/>
          <p:nvPr/>
        </p:nvSpPr>
        <p:spPr>
          <a:xfrm>
            <a:off x="2428860" y="5857892"/>
            <a:ext cx="10715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err="1" smtClean="0">
                <a:solidFill>
                  <a:srgbClr val="996633"/>
                </a:solidFill>
                <a:latin typeface="Harrington" pitchFamily="82" charset="0"/>
              </a:rPr>
              <a:t>Pac-Jaz</a:t>
            </a:r>
            <a:endParaRPr lang="es-ES" sz="1400" dirty="0" smtClean="0">
              <a:solidFill>
                <a:srgbClr val="996633"/>
              </a:solidFill>
              <a:latin typeface="Harrington" pitchFamily="82" charset="0"/>
            </a:endParaRPr>
          </a:p>
          <a:p>
            <a:endParaRPr lang="es-ES" sz="1400" dirty="0">
              <a:solidFill>
                <a:srgbClr val="996633"/>
              </a:solidFill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viewerCA9V0YP2.png"/>
          <p:cNvPicPr>
            <a:picLocks noGrp="1" noChangeAspect="1"/>
          </p:cNvPicPr>
          <p:nvPr>
            <p:ph idx="1"/>
          </p:nvPr>
        </p:nvPicPr>
        <p:blipFill>
          <a:blip r:embed="rId3"/>
          <a:srcRect l="5468" t="8333" r="6250" b="10416"/>
          <a:stretch>
            <a:fillRect/>
          </a:stretch>
        </p:blipFill>
        <p:spPr>
          <a:xfrm>
            <a:off x="428596" y="928670"/>
            <a:ext cx="8408861" cy="492922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4 CuadroTexto"/>
          <p:cNvSpPr txBox="1"/>
          <p:nvPr/>
        </p:nvSpPr>
        <p:spPr>
          <a:xfrm>
            <a:off x="7000892" y="4572008"/>
            <a:ext cx="1714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err="1" smtClean="0">
                <a:solidFill>
                  <a:srgbClr val="996633"/>
                </a:solidFill>
                <a:latin typeface="Harrington" pitchFamily="82" charset="0"/>
              </a:rPr>
              <a:t>Pac-Jaz</a:t>
            </a:r>
            <a:endParaRPr lang="es-ES" sz="1200" dirty="0" smtClean="0">
              <a:solidFill>
                <a:srgbClr val="996633"/>
              </a:solidFill>
              <a:latin typeface="Harrington" pitchFamily="82" charset="0"/>
            </a:endParaRPr>
          </a:p>
          <a:p>
            <a:endParaRPr lang="es-ES" sz="1200" dirty="0">
              <a:solidFill>
                <a:srgbClr val="996633"/>
              </a:solidFill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>
            <a:blip r:embed="rId2">
              <a:lum contrast="20000"/>
            </a:blip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13745jpggg.jpg"/>
          <p:cNvPicPr>
            <a:picLocks noGrp="1" noChangeAspect="1"/>
          </p:cNvPicPr>
          <p:nvPr>
            <p:ph idx="1"/>
          </p:nvPr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357158" y="1285860"/>
            <a:ext cx="8519092" cy="442915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1218696350_37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214546" y="214290"/>
            <a:ext cx="5187194" cy="639992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4 CuadroTexto"/>
          <p:cNvSpPr txBox="1"/>
          <p:nvPr/>
        </p:nvSpPr>
        <p:spPr>
          <a:xfrm>
            <a:off x="6429388" y="6143644"/>
            <a:ext cx="12144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err="1" smtClean="0">
                <a:solidFill>
                  <a:srgbClr val="996633"/>
                </a:solidFill>
                <a:latin typeface="Harrington" pitchFamily="82" charset="0"/>
              </a:rPr>
              <a:t>Pac-Jaz</a:t>
            </a:r>
            <a:endParaRPr lang="es-ES" sz="1200" dirty="0" smtClean="0">
              <a:solidFill>
                <a:srgbClr val="996633"/>
              </a:solidFill>
              <a:latin typeface="Harrington" pitchFamily="82" charset="0"/>
            </a:endParaRPr>
          </a:p>
          <a:p>
            <a:endParaRPr lang="es-ES" sz="1200" dirty="0">
              <a:solidFill>
                <a:srgbClr val="996633"/>
              </a:solidFill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viewerCA495K61.png"/>
          <p:cNvPicPr>
            <a:picLocks noGrp="1" noChangeAspect="1"/>
          </p:cNvPicPr>
          <p:nvPr>
            <p:ph idx="1"/>
          </p:nvPr>
        </p:nvPicPr>
        <p:blipFill>
          <a:blip r:embed="rId3"/>
          <a:srcRect l="28906" t="8333" r="27344" b="4166"/>
          <a:stretch>
            <a:fillRect/>
          </a:stretch>
        </p:blipFill>
        <p:spPr>
          <a:xfrm>
            <a:off x="4643438" y="285728"/>
            <a:ext cx="4167188" cy="625085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3 Marcador de contenido" descr="13759.jpg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285720" y="285728"/>
            <a:ext cx="4143372" cy="628652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5 CuadroTexto"/>
          <p:cNvSpPr txBox="1"/>
          <p:nvPr/>
        </p:nvSpPr>
        <p:spPr>
          <a:xfrm>
            <a:off x="2786050" y="5929330"/>
            <a:ext cx="19288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err="1" smtClean="0">
                <a:solidFill>
                  <a:schemeClr val="tx1">
                    <a:lumMod val="50000"/>
                  </a:schemeClr>
                </a:solidFill>
                <a:latin typeface="Harrington" pitchFamily="82" charset="0"/>
              </a:rPr>
              <a:t>Pac-Jaz</a:t>
            </a:r>
            <a:endParaRPr lang="es-ES" dirty="0" smtClean="0">
              <a:solidFill>
                <a:schemeClr val="tx1">
                  <a:lumMod val="50000"/>
                </a:schemeClr>
              </a:solidFill>
              <a:latin typeface="Harrington" pitchFamily="82" charset="0"/>
            </a:endParaRPr>
          </a:p>
          <a:p>
            <a:endParaRPr lang="es-ES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7358082" y="5929330"/>
            <a:ext cx="15001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err="1" smtClean="0">
                <a:solidFill>
                  <a:schemeClr val="tx2">
                    <a:lumMod val="75000"/>
                  </a:schemeClr>
                </a:solidFill>
                <a:latin typeface="Harrington" pitchFamily="82" charset="0"/>
              </a:rPr>
              <a:t>Pac-Jaz</a:t>
            </a:r>
            <a:endParaRPr lang="es-ES" sz="1400" dirty="0" smtClean="0">
              <a:solidFill>
                <a:schemeClr val="tx2">
                  <a:lumMod val="75000"/>
                </a:schemeClr>
              </a:solidFill>
              <a:latin typeface="Harrington" pitchFamily="82" charset="0"/>
            </a:endParaRPr>
          </a:p>
          <a:p>
            <a:endParaRPr lang="es-ES" sz="14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viewerCAMSFTRB.png"/>
          <p:cNvPicPr>
            <a:picLocks noGrp="1" noChangeAspect="1"/>
          </p:cNvPicPr>
          <p:nvPr>
            <p:ph idx="1"/>
          </p:nvPr>
        </p:nvPicPr>
        <p:blipFill>
          <a:blip r:embed="rId3"/>
          <a:srcRect l="4687" t="12500" r="6250" b="12499"/>
          <a:stretch>
            <a:fillRect/>
          </a:stretch>
        </p:blipFill>
        <p:spPr>
          <a:xfrm>
            <a:off x="10765273" y="-45720"/>
            <a:ext cx="72388" cy="4571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noFill/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4 Imagen" descr="3-2.jpg"/>
          <p:cNvPicPr>
            <a:picLocks noChangeAspect="1"/>
          </p:cNvPicPr>
          <p:nvPr/>
        </p:nvPicPr>
        <p:blipFill>
          <a:blip r:embed="rId4">
            <a:lum contrast="10000"/>
          </a:blip>
          <a:stretch>
            <a:fillRect/>
          </a:stretch>
        </p:blipFill>
        <p:spPr>
          <a:xfrm>
            <a:off x="642910" y="357166"/>
            <a:ext cx="7610475" cy="611505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6" name="5 CuadroTexto"/>
          <p:cNvSpPr txBox="1"/>
          <p:nvPr/>
        </p:nvSpPr>
        <p:spPr>
          <a:xfrm>
            <a:off x="6643702" y="5143512"/>
            <a:ext cx="78098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 err="1" smtClean="0">
                <a:latin typeface="Harrington" pitchFamily="82" charset="0"/>
              </a:rPr>
              <a:t>Pac-Jaz</a:t>
            </a:r>
            <a:endParaRPr lang="es-ES" sz="1400" dirty="0">
              <a:latin typeface="Harrington" pitchFamily="82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steve-hanks-after-the-shower.jpg"/>
          <p:cNvPicPr>
            <a:picLocks noGrp="1" noChangeAspect="1"/>
          </p:cNvPicPr>
          <p:nvPr>
            <p:ph idx="1"/>
          </p:nvPr>
        </p:nvPicPr>
        <p:blipFill>
          <a:blip r:embed="rId3">
            <a:lum contrast="20000"/>
          </a:blip>
          <a:srcRect l="6780" t="4747" r="10169" b="8849"/>
          <a:stretch>
            <a:fillRect/>
          </a:stretch>
        </p:blipFill>
        <p:spPr>
          <a:xfrm>
            <a:off x="2500298" y="214290"/>
            <a:ext cx="4121411" cy="642942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4 CuadroTexto"/>
          <p:cNvSpPr txBox="1"/>
          <p:nvPr/>
        </p:nvSpPr>
        <p:spPr>
          <a:xfrm>
            <a:off x="2428860" y="6211669"/>
            <a:ext cx="21431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err="1" smtClean="0">
                <a:solidFill>
                  <a:schemeClr val="tx2">
                    <a:lumMod val="75000"/>
                  </a:schemeClr>
                </a:solidFill>
                <a:latin typeface="Harrington" pitchFamily="82" charset="0"/>
              </a:rPr>
              <a:t>Pac-Jaz</a:t>
            </a:r>
            <a:endParaRPr lang="es-ES" dirty="0" smtClean="0">
              <a:solidFill>
                <a:schemeClr val="tx2">
                  <a:lumMod val="75000"/>
                </a:schemeClr>
              </a:solidFill>
              <a:latin typeface="Harrington" pitchFamily="82" charset="0"/>
            </a:endParaRPr>
          </a:p>
          <a:p>
            <a:endParaRPr lang="es-ES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15423jpggg-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85720" y="381000"/>
            <a:ext cx="8572560" cy="6096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viewerCAWQJ1F5.png"/>
          <p:cNvPicPr>
            <a:picLocks noGrp="1" noChangeAspect="1"/>
          </p:cNvPicPr>
          <p:nvPr>
            <p:ph idx="1"/>
          </p:nvPr>
        </p:nvPicPr>
        <p:blipFill>
          <a:blip r:embed="rId3"/>
          <a:srcRect l="5468" t="15625" r="3906" b="13541"/>
          <a:stretch>
            <a:fillRect/>
          </a:stretch>
        </p:blipFill>
        <p:spPr>
          <a:xfrm>
            <a:off x="285720" y="857232"/>
            <a:ext cx="8632127" cy="506020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4 CuadroTexto"/>
          <p:cNvSpPr txBox="1"/>
          <p:nvPr/>
        </p:nvSpPr>
        <p:spPr>
          <a:xfrm>
            <a:off x="6858016" y="4786322"/>
            <a:ext cx="16430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err="1" smtClean="0">
                <a:solidFill>
                  <a:schemeClr val="tx2">
                    <a:lumMod val="75000"/>
                  </a:schemeClr>
                </a:solidFill>
                <a:latin typeface="Harrington" pitchFamily="82" charset="0"/>
              </a:rPr>
              <a:t>Pac-Jaz</a:t>
            </a:r>
            <a:endParaRPr lang="es-ES" sz="1200" dirty="0" smtClean="0">
              <a:solidFill>
                <a:schemeClr val="tx2">
                  <a:lumMod val="75000"/>
                </a:schemeClr>
              </a:solidFill>
              <a:latin typeface="Harrington" pitchFamily="82" charset="0"/>
            </a:endParaRPr>
          </a:p>
          <a:p>
            <a:endParaRPr lang="es-ES" sz="12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>
            <a:blip r:embed="rId3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to-touch-a-heart.jpg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2428860" y="214290"/>
            <a:ext cx="4833957" cy="642942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4 CuadroTexto"/>
          <p:cNvSpPr txBox="1"/>
          <p:nvPr/>
        </p:nvSpPr>
        <p:spPr>
          <a:xfrm>
            <a:off x="2643174" y="6000768"/>
            <a:ext cx="11430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err="1" smtClean="0">
                <a:solidFill>
                  <a:schemeClr val="tx2">
                    <a:lumMod val="75000"/>
                  </a:schemeClr>
                </a:solidFill>
                <a:latin typeface="Harrington" pitchFamily="82" charset="0"/>
              </a:rPr>
              <a:t>Pac-Jaz</a:t>
            </a:r>
            <a:endParaRPr lang="es-ES" sz="1400" dirty="0" smtClean="0">
              <a:solidFill>
                <a:schemeClr val="tx2">
                  <a:lumMod val="75000"/>
                </a:schemeClr>
              </a:solidFill>
              <a:latin typeface="Harrington" pitchFamily="82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advTm="10000">
    <p:sndAc>
      <p:stSnd>
        <p:snd r:embed="rId2" name="ernesto cortazar-autumn rose.wav"/>
      </p:stSnd>
    </p:sndAc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70763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428596" y="500042"/>
            <a:ext cx="8429684" cy="558537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-1" y="1"/>
            <a:ext cx="9114971" cy="6850742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-1" y="1"/>
            <a:ext cx="9144001" cy="6865256"/>
          </a:xfrm>
          <a:blipFill>
            <a:blip r:embed="rId2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22464.jpg"/>
          <p:cNvPicPr>
            <a:picLocks noChangeAspect="1"/>
          </p:cNvPicPr>
          <p:nvPr/>
        </p:nvPicPr>
        <p:blipFill>
          <a:blip r:embed="rId3">
            <a:lum bright="10000" contrast="20000"/>
          </a:blip>
          <a:stretch>
            <a:fillRect/>
          </a:stretch>
        </p:blipFill>
        <p:spPr>
          <a:xfrm>
            <a:off x="357158" y="785794"/>
            <a:ext cx="8501122" cy="512921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Steve Hanks 6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85720" y="785794"/>
            <a:ext cx="8500522" cy="514353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4 CuadroTexto"/>
          <p:cNvSpPr txBox="1"/>
          <p:nvPr/>
        </p:nvSpPr>
        <p:spPr>
          <a:xfrm>
            <a:off x="357158" y="5429264"/>
            <a:ext cx="16430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err="1" smtClean="0">
                <a:solidFill>
                  <a:schemeClr val="tx2">
                    <a:lumMod val="75000"/>
                  </a:schemeClr>
                </a:solidFill>
                <a:latin typeface="Harrington" pitchFamily="82" charset="0"/>
              </a:rPr>
              <a:t>Pac-Jaz</a:t>
            </a:r>
            <a:endParaRPr lang="es-ES" sz="1400" dirty="0" smtClean="0">
              <a:solidFill>
                <a:schemeClr val="tx2">
                  <a:lumMod val="75000"/>
                </a:schemeClr>
              </a:solidFill>
              <a:latin typeface="Harrington" pitchFamily="82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755995692_5252e269c9-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3108" y="285728"/>
            <a:ext cx="5022340" cy="628654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1224508749_2840358707621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000232" y="0"/>
            <a:ext cx="5786478" cy="664371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dream-seekers-steve-hanks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57158" y="947737"/>
            <a:ext cx="8358246" cy="496252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4 CuadroTexto"/>
          <p:cNvSpPr txBox="1"/>
          <p:nvPr/>
        </p:nvSpPr>
        <p:spPr>
          <a:xfrm>
            <a:off x="428596" y="4714884"/>
            <a:ext cx="15716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err="1" smtClean="0">
                <a:solidFill>
                  <a:schemeClr val="tx2">
                    <a:lumMod val="75000"/>
                  </a:schemeClr>
                </a:solidFill>
                <a:latin typeface="Harrington" pitchFamily="82" charset="0"/>
              </a:rPr>
              <a:t>Pac-Jaz</a:t>
            </a:r>
            <a:endParaRPr lang="es-ES" sz="1200" dirty="0" smtClean="0">
              <a:solidFill>
                <a:schemeClr val="tx2">
                  <a:lumMod val="75000"/>
                </a:schemeClr>
              </a:solidFill>
              <a:latin typeface="Harrington" pitchFamily="82" charset="0"/>
            </a:endParaRPr>
          </a:p>
          <a:p>
            <a:endParaRPr lang="es-ES" sz="1200" dirty="0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-1" y="1"/>
            <a:ext cx="9114971" cy="6850742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-1" y="1"/>
            <a:ext cx="9144001" cy="6865256"/>
          </a:xfrm>
          <a:blipFill>
            <a:blip r:embed="rId2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09082505544755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3438" y="214290"/>
            <a:ext cx="4192150" cy="621510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5 Imagen" descr="314919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7158" y="214290"/>
            <a:ext cx="3929090" cy="621510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7 CuadroTexto"/>
          <p:cNvSpPr txBox="1"/>
          <p:nvPr/>
        </p:nvSpPr>
        <p:spPr>
          <a:xfrm>
            <a:off x="2928926" y="5572140"/>
            <a:ext cx="142876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err="1" smtClean="0">
                <a:solidFill>
                  <a:schemeClr val="tx2">
                    <a:lumMod val="75000"/>
                  </a:schemeClr>
                </a:solidFill>
                <a:latin typeface="Harrington" pitchFamily="82" charset="0"/>
              </a:rPr>
              <a:t>Pac-Jaz</a:t>
            </a:r>
            <a:endParaRPr lang="es-ES" sz="1200" dirty="0" smtClean="0">
              <a:solidFill>
                <a:schemeClr val="tx2">
                  <a:lumMod val="75000"/>
                </a:schemeClr>
              </a:solidFill>
              <a:latin typeface="Harrington" pitchFamily="82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Paintings-by-Steve-Hanks-3-565x700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977269" y="214290"/>
            <a:ext cx="5285543" cy="642942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4 CuadroTexto"/>
          <p:cNvSpPr txBox="1"/>
          <p:nvPr/>
        </p:nvSpPr>
        <p:spPr>
          <a:xfrm>
            <a:off x="6215074" y="285728"/>
            <a:ext cx="100013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err="1" smtClean="0">
                <a:solidFill>
                  <a:schemeClr val="tx2">
                    <a:lumMod val="75000"/>
                  </a:schemeClr>
                </a:solidFill>
                <a:latin typeface="Harrington" pitchFamily="82" charset="0"/>
              </a:rPr>
              <a:t>Pac-Jaz</a:t>
            </a:r>
            <a:endParaRPr lang="es-ES" sz="1200" dirty="0" smtClean="0">
              <a:solidFill>
                <a:schemeClr val="tx2">
                  <a:lumMod val="75000"/>
                </a:schemeClr>
              </a:solidFill>
              <a:latin typeface="Harrington" pitchFamily="82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747316063168611549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57158" y="1357298"/>
            <a:ext cx="8517029" cy="421484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4 CuadroTexto"/>
          <p:cNvSpPr txBox="1"/>
          <p:nvPr/>
        </p:nvSpPr>
        <p:spPr>
          <a:xfrm>
            <a:off x="357158" y="5214950"/>
            <a:ext cx="207170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err="1" smtClean="0">
                <a:solidFill>
                  <a:schemeClr val="tx2">
                    <a:lumMod val="75000"/>
                  </a:schemeClr>
                </a:solidFill>
                <a:latin typeface="Harrington" pitchFamily="82" charset="0"/>
              </a:rPr>
              <a:t>Pac-Jaz</a:t>
            </a:r>
            <a:endParaRPr lang="es-ES" sz="1200" dirty="0" smtClean="0">
              <a:solidFill>
                <a:schemeClr val="tx2">
                  <a:lumMod val="75000"/>
                </a:schemeClr>
              </a:solidFill>
              <a:latin typeface="Harrington" pitchFamily="82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Hanks-Youthful Passion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214546" y="214290"/>
            <a:ext cx="5075385" cy="635798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4 CuadroTexto"/>
          <p:cNvSpPr txBox="1"/>
          <p:nvPr/>
        </p:nvSpPr>
        <p:spPr>
          <a:xfrm>
            <a:off x="2357422" y="5929330"/>
            <a:ext cx="1285884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err="1" smtClean="0">
                <a:latin typeface="Harrington" pitchFamily="82" charset="0"/>
              </a:rPr>
              <a:t>Pac-Jaz</a:t>
            </a:r>
            <a:endParaRPr lang="es-ES" sz="1200" dirty="0" smtClean="0">
              <a:latin typeface="Harrington" pitchFamily="82" charset="0"/>
            </a:endParaRPr>
          </a:p>
          <a:p>
            <a:endParaRPr lang="es-ES" sz="1400" dirty="0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agen2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214414" y="285728"/>
            <a:ext cx="6858048" cy="631109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4 CuadroTexto"/>
          <p:cNvSpPr txBox="1"/>
          <p:nvPr/>
        </p:nvSpPr>
        <p:spPr>
          <a:xfrm>
            <a:off x="6500826" y="2285992"/>
            <a:ext cx="15001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err="1" smtClean="0">
                <a:solidFill>
                  <a:schemeClr val="tx2">
                    <a:lumMod val="50000"/>
                  </a:schemeClr>
                </a:solidFill>
                <a:latin typeface="Harrington" pitchFamily="82" charset="0"/>
              </a:rPr>
              <a:t>Pac-Jaz</a:t>
            </a:r>
            <a:endParaRPr lang="es-ES" sz="1600" dirty="0" smtClean="0">
              <a:solidFill>
                <a:schemeClr val="tx2">
                  <a:lumMod val="50000"/>
                </a:schemeClr>
              </a:solidFill>
              <a:latin typeface="Harrington" pitchFamily="82" charset="0"/>
            </a:endParaRPr>
          </a:p>
          <a:p>
            <a:endParaRPr lang="es-ES" sz="1600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200473232756.jpg"/>
          <p:cNvPicPr>
            <a:picLocks noGrp="1" noChangeAspect="1"/>
          </p:cNvPicPr>
          <p:nvPr>
            <p:ph idx="1"/>
          </p:nvPr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428596" y="1285860"/>
            <a:ext cx="8429684" cy="450059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4 CuadroTexto"/>
          <p:cNvSpPr txBox="1"/>
          <p:nvPr/>
        </p:nvSpPr>
        <p:spPr>
          <a:xfrm>
            <a:off x="785786" y="5214950"/>
            <a:ext cx="1714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err="1" smtClean="0">
                <a:solidFill>
                  <a:schemeClr val="tx1">
                    <a:lumMod val="50000"/>
                  </a:schemeClr>
                </a:solidFill>
                <a:latin typeface="Harrington" pitchFamily="82" charset="0"/>
              </a:rPr>
              <a:t>Pac-Jaz</a:t>
            </a:r>
            <a:endParaRPr lang="es-ES" sz="1200" dirty="0" smtClean="0">
              <a:solidFill>
                <a:schemeClr val="tx1">
                  <a:lumMod val="50000"/>
                </a:schemeClr>
              </a:solidFill>
              <a:latin typeface="Harrington" pitchFamily="82" charset="0"/>
            </a:endParaRPr>
          </a:p>
          <a:p>
            <a:endParaRPr lang="es-ES" sz="1200" dirty="0">
              <a:solidFill>
                <a:schemeClr val="tx1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agen1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428596" y="285728"/>
            <a:ext cx="8358246" cy="626533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4 CuadroTexto"/>
          <p:cNvSpPr txBox="1"/>
          <p:nvPr/>
        </p:nvSpPr>
        <p:spPr>
          <a:xfrm>
            <a:off x="785786" y="5929330"/>
            <a:ext cx="7809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 err="1" smtClean="0">
                <a:latin typeface="Harrington" pitchFamily="82" charset="0"/>
              </a:rPr>
              <a:t>Pac-Jaz</a:t>
            </a:r>
            <a:endParaRPr lang="es-ES" sz="1400" dirty="0" smtClean="0">
              <a:latin typeface="Harrington" pitchFamily="82" charset="0"/>
            </a:endParaRPr>
          </a:p>
          <a:p>
            <a:endParaRPr lang="es-ES" sz="1400" dirty="0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-1" y="1"/>
            <a:ext cx="9114971" cy="6850742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-1" y="1"/>
            <a:ext cx="9144001" cy="6865256"/>
          </a:xfrm>
          <a:blipFill>
            <a:blip r:embed="rId2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omen-in-the-paintings-3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1670" y="285728"/>
            <a:ext cx="5169127" cy="621510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4 CuadroTexto"/>
          <p:cNvSpPr txBox="1"/>
          <p:nvPr/>
        </p:nvSpPr>
        <p:spPr>
          <a:xfrm>
            <a:off x="2143108" y="6000768"/>
            <a:ext cx="15001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err="1" smtClean="0">
                <a:latin typeface="Harrington" pitchFamily="82" charset="0"/>
              </a:rPr>
              <a:t>Pac-Jaz</a:t>
            </a:r>
            <a:endParaRPr lang="es-ES" sz="1400" dirty="0" smtClean="0">
              <a:latin typeface="Harrington" pitchFamily="82" charset="0"/>
            </a:endParaRPr>
          </a:p>
          <a:p>
            <a:endParaRPr lang="es-ES" sz="1400" dirty="0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B1B XA 13748 STEVE HANKS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57158" y="928670"/>
            <a:ext cx="8429684" cy="514073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4 CuadroTexto"/>
          <p:cNvSpPr txBox="1"/>
          <p:nvPr/>
        </p:nvSpPr>
        <p:spPr>
          <a:xfrm>
            <a:off x="642910" y="5572140"/>
            <a:ext cx="14287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err="1" smtClean="0">
                <a:latin typeface="Harrington" pitchFamily="82" charset="0"/>
              </a:rPr>
              <a:t>Pac-Jaz</a:t>
            </a:r>
            <a:endParaRPr lang="es-ES" sz="1400" dirty="0" smtClean="0">
              <a:latin typeface="Harrington" pitchFamily="82" charset="0"/>
            </a:endParaRPr>
          </a:p>
          <a:p>
            <a:endParaRPr lang="es-ES" sz="1400" dirty="0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-1" y="1"/>
            <a:ext cx="9114971" cy="6850742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-1" y="1"/>
            <a:ext cx="9144001" cy="6865256"/>
          </a:xfrm>
          <a:blipFill>
            <a:blip r:embed="rId2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steve 4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57158" y="785794"/>
            <a:ext cx="8429652" cy="528636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4 CuadroTexto"/>
          <p:cNvSpPr txBox="1"/>
          <p:nvPr/>
        </p:nvSpPr>
        <p:spPr>
          <a:xfrm>
            <a:off x="500034" y="5429264"/>
            <a:ext cx="15716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err="1" smtClean="0">
                <a:latin typeface="Harrington" pitchFamily="82" charset="0"/>
              </a:rPr>
              <a:t>Pac-Jaz</a:t>
            </a:r>
            <a:endParaRPr lang="es-ES" sz="1400" dirty="0" smtClean="0">
              <a:latin typeface="Harrington" pitchFamily="82" charset="0"/>
            </a:endParaRPr>
          </a:p>
          <a:p>
            <a:endParaRPr lang="es-ES" sz="1400" dirty="0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27293423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57158" y="857232"/>
            <a:ext cx="8450095" cy="492922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4 CuadroTexto"/>
          <p:cNvSpPr txBox="1"/>
          <p:nvPr/>
        </p:nvSpPr>
        <p:spPr>
          <a:xfrm>
            <a:off x="7286644" y="5214950"/>
            <a:ext cx="12858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err="1" smtClean="0">
                <a:latin typeface="Harrington" pitchFamily="82" charset="0"/>
              </a:rPr>
              <a:t>Pac-Jaz</a:t>
            </a:r>
            <a:endParaRPr lang="es-ES" sz="1400" dirty="0">
              <a:latin typeface="Harrington" pitchFamily="82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17344866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214546" y="285728"/>
            <a:ext cx="5000660" cy="628654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4 CuadroTexto"/>
          <p:cNvSpPr txBox="1"/>
          <p:nvPr/>
        </p:nvSpPr>
        <p:spPr>
          <a:xfrm>
            <a:off x="5929322" y="2071678"/>
            <a:ext cx="11430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err="1" smtClean="0">
                <a:latin typeface="Harrington" pitchFamily="82" charset="0"/>
              </a:rPr>
              <a:t>Pac-Jaz</a:t>
            </a:r>
            <a:endParaRPr lang="es-ES" sz="1400" dirty="0">
              <a:latin typeface="Harrington" pitchFamily="82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24018410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143108" y="285728"/>
            <a:ext cx="4884580" cy="627941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4 CuadroTexto"/>
          <p:cNvSpPr txBox="1"/>
          <p:nvPr/>
        </p:nvSpPr>
        <p:spPr>
          <a:xfrm>
            <a:off x="2428860" y="6072206"/>
            <a:ext cx="107157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err="1" smtClean="0">
                <a:latin typeface="Harrington" pitchFamily="82" charset="0"/>
              </a:rPr>
              <a:t>Pac-Jaz</a:t>
            </a:r>
            <a:endParaRPr lang="es-ES" sz="1200" dirty="0">
              <a:latin typeface="Harrington" pitchFamily="82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48925795.jpg"/>
          <p:cNvPicPr>
            <a:picLocks noGrp="1" noChangeAspect="1"/>
          </p:cNvPicPr>
          <p:nvPr>
            <p:ph idx="1"/>
          </p:nvPr>
        </p:nvPicPr>
        <p:blipFill>
          <a:blip r:embed="rId2">
            <a:lum bright="10000" contrast="10000"/>
          </a:blip>
          <a:srcRect b="48529"/>
          <a:stretch>
            <a:fillRect/>
          </a:stretch>
        </p:blipFill>
        <p:spPr>
          <a:xfrm>
            <a:off x="64695" y="1142984"/>
            <a:ext cx="9079305" cy="2500330"/>
          </a:xfr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5" name="4 CuadroTexto"/>
          <p:cNvSpPr txBox="1"/>
          <p:nvPr/>
        </p:nvSpPr>
        <p:spPr>
          <a:xfrm>
            <a:off x="3000364" y="6072206"/>
            <a:ext cx="393248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chemeClr val="tx2">
                    <a:lumMod val="50000"/>
                  </a:schemeClr>
                </a:solidFill>
                <a:latin typeface="Harrington" pitchFamily="82" charset="0"/>
              </a:rPr>
              <a:t>Francisco del Olmo - Jazmín</a:t>
            </a:r>
            <a:endParaRPr lang="es-ES" sz="2400" dirty="0">
              <a:solidFill>
                <a:schemeClr val="tx2">
                  <a:lumMod val="50000"/>
                </a:schemeClr>
              </a:solidFill>
              <a:latin typeface="Harrington" pitchFamily="82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teve Hanks y Sus Obras De Ar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8">
      <a:majorFont>
        <a:latin typeface="Script MT Bold"/>
        <a:ea typeface=""/>
        <a:cs typeface=""/>
      </a:majorFont>
      <a:minorFont>
        <a:latin typeface="Script MT Bol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Steve Hanks y Sus Obras De Arte</Template>
  <TotalTime>0</TotalTime>
  <Words>263</Words>
  <Application>Microsoft Office PowerPoint</Application>
  <PresentationFormat>Presentación en pantalla (4:3)</PresentationFormat>
  <Paragraphs>84</Paragraphs>
  <Slides>83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83</vt:i4>
      </vt:variant>
    </vt:vector>
  </HeadingPairs>
  <TitlesOfParts>
    <vt:vector size="85" baseType="lpstr">
      <vt:lpstr>Steve Hanks y Sus Obras De Arte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  <vt:lpstr>Diapositiva 79</vt:lpstr>
      <vt:lpstr>Diapositiva 80</vt:lpstr>
      <vt:lpstr>Diapositiva 81</vt:lpstr>
      <vt:lpstr>Diapositiva 82</vt:lpstr>
      <vt:lpstr>Diapositiva 83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2012-05-19T16:57:19Z</dcterms:created>
  <dcterms:modified xsi:type="dcterms:W3CDTF">2012-05-19T17:01:03Z</dcterms:modified>
</cp:coreProperties>
</file>