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77" r:id="rId3"/>
    <p:sldId id="256" r:id="rId4"/>
    <p:sldId id="390" r:id="rId5"/>
    <p:sldId id="315" r:id="rId6"/>
    <p:sldId id="316" r:id="rId7"/>
    <p:sldId id="317" r:id="rId8"/>
    <p:sldId id="318" r:id="rId9"/>
    <p:sldId id="319" r:id="rId10"/>
    <p:sldId id="320" r:id="rId11"/>
    <p:sldId id="322" r:id="rId12"/>
    <p:sldId id="321" r:id="rId13"/>
    <p:sldId id="323" r:id="rId14"/>
    <p:sldId id="324" r:id="rId15"/>
    <p:sldId id="325" r:id="rId16"/>
    <p:sldId id="326" r:id="rId17"/>
    <p:sldId id="327" r:id="rId18"/>
    <p:sldId id="329" r:id="rId19"/>
    <p:sldId id="330" r:id="rId20"/>
    <p:sldId id="333" r:id="rId21"/>
    <p:sldId id="331" r:id="rId22"/>
    <p:sldId id="332" r:id="rId23"/>
    <p:sldId id="334" r:id="rId24"/>
    <p:sldId id="335" r:id="rId25"/>
    <p:sldId id="336" r:id="rId26"/>
    <p:sldId id="337" r:id="rId27"/>
    <p:sldId id="338" r:id="rId28"/>
    <p:sldId id="339" r:id="rId29"/>
    <p:sldId id="372" r:id="rId30"/>
    <p:sldId id="371" r:id="rId31"/>
    <p:sldId id="343" r:id="rId32"/>
    <p:sldId id="344" r:id="rId33"/>
    <p:sldId id="346" r:id="rId34"/>
    <p:sldId id="347" r:id="rId35"/>
    <p:sldId id="349" r:id="rId36"/>
    <p:sldId id="351" r:id="rId37"/>
    <p:sldId id="350" r:id="rId38"/>
    <p:sldId id="352" r:id="rId39"/>
    <p:sldId id="353" r:id="rId40"/>
    <p:sldId id="354" r:id="rId41"/>
    <p:sldId id="355" r:id="rId42"/>
    <p:sldId id="356" r:id="rId43"/>
    <p:sldId id="357" r:id="rId44"/>
    <p:sldId id="345" r:id="rId45"/>
    <p:sldId id="358" r:id="rId46"/>
    <p:sldId id="359" r:id="rId47"/>
    <p:sldId id="361" r:id="rId48"/>
    <p:sldId id="360" r:id="rId49"/>
    <p:sldId id="374" r:id="rId50"/>
    <p:sldId id="362" r:id="rId51"/>
    <p:sldId id="364" r:id="rId52"/>
    <p:sldId id="368" r:id="rId53"/>
    <p:sldId id="369" r:id="rId54"/>
    <p:sldId id="379" r:id="rId55"/>
    <p:sldId id="365" r:id="rId56"/>
    <p:sldId id="381" r:id="rId57"/>
    <p:sldId id="382" r:id="rId58"/>
    <p:sldId id="383" r:id="rId59"/>
    <p:sldId id="384" r:id="rId60"/>
    <p:sldId id="385" r:id="rId61"/>
    <p:sldId id="386" r:id="rId62"/>
    <p:sldId id="387" r:id="rId63"/>
    <p:sldId id="388" r:id="rId64"/>
    <p:sldId id="389" r:id="rId65"/>
    <p:sldId id="378" r:id="rId66"/>
    <p:sldId id="391" r:id="rId67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wqHSJX2KRlqL51wgblY0A==" hashData="gEZSoj7H7cDe1EF0/J8jH7gnUmU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3D06"/>
    <a:srgbClr val="1A46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16" autoAdjust="0"/>
    <p:restoredTop sz="94660"/>
  </p:normalViewPr>
  <p:slideViewPr>
    <p:cSldViewPr>
      <p:cViewPr>
        <p:scale>
          <a:sx n="60" d="100"/>
          <a:sy n="60" d="100"/>
        </p:scale>
        <p:origin x="696" y="49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3FA91-E0CB-4196-9C0F-9DCAB5A6E251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C1606-7D2D-42B1-803A-C95DE842DB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89096-FEBF-43CF-AFDC-C653ABDB1C70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013BF-5197-48FF-B8F9-339C8AF226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C40C3-CC58-4F5F-9645-4292D3997986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84157-C2F1-4524-B325-151123C3FC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EAFBD-7C15-48D8-8E5B-6A021E1581A7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4F783-CEC9-44BC-9F29-E25B8FE282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0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ACE02-DFAA-4B33-8F2A-A0F1E693A206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39DBF-80BD-49FA-9DA8-48C9E058D9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28153-4C02-4D0A-8C13-1973837FCA41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452F4-3BD5-4D5A-94B9-6CCADD8915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7DD2B-F39E-4464-AB90-194C491DCBA4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958E1-A274-4970-ADE7-12F7BAB88F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3B84B-CEB5-4044-BFE5-DFACBEF1BBFB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E9881-4A5F-4F3C-A07D-359B263B9B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726AC-C9DD-477F-9A6F-B920ACA409C2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5020D-85B4-4160-B8A3-38B27BCB95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157B5-0886-45E4-A053-4564F7A76E6B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8E1D3-3D36-44F1-A2D8-010197916A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47596-AEAA-43C4-8522-5DF36A5E9E3E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CEB68-9B64-4069-B616-F2BE7EF6A2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27DB973-461E-446B-873E-6C62B77E83FA}" type="datetimeFigureOut">
              <a:rPr lang="es-ES"/>
              <a:pPr>
                <a:defRPr/>
              </a:pPr>
              <a:t>03/07/2023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7CFEF08-5A1A-4BFE-8E01-573F2E207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bin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WordArt 3"/>
          <p:cNvSpPr>
            <a:spLocks noChangeArrowheads="1" noChangeShapeType="1" noTextEdit="1"/>
          </p:cNvSpPr>
          <p:nvPr/>
        </p:nvSpPr>
        <p:spPr bwMode="auto">
          <a:xfrm>
            <a:off x="971600" y="2"/>
            <a:ext cx="7273925" cy="122396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1333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Star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Wars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- La Amenaza Fantasma </a:t>
            </a:r>
          </a:p>
        </p:txBody>
      </p:sp>
      <p:sp>
        <p:nvSpPr>
          <p:cNvPr id="80900" name="WordArt 4"/>
          <p:cNvSpPr>
            <a:spLocks noChangeArrowheads="1" noChangeShapeType="1" noTextEdit="1"/>
          </p:cNvSpPr>
          <p:nvPr/>
        </p:nvSpPr>
        <p:spPr bwMode="auto">
          <a:xfrm>
            <a:off x="900117" y="1562100"/>
            <a:ext cx="7559675" cy="83978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seleccionada de mis revistas </a:t>
            </a:r>
          </a:p>
        </p:txBody>
      </p:sp>
      <p:sp>
        <p:nvSpPr>
          <p:cNvPr id="80901" name="WordArt 5"/>
          <p:cNvSpPr>
            <a:spLocks noChangeArrowheads="1" noChangeShapeType="1" noTextEdit="1"/>
          </p:cNvSpPr>
          <p:nvPr/>
        </p:nvSpPr>
        <p:spPr bwMode="auto">
          <a:xfrm>
            <a:off x="1043612" y="2785494"/>
            <a:ext cx="6911975" cy="5984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815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</a:t>
            </a:r>
          </a:p>
        </p:txBody>
      </p:sp>
      <p:sp>
        <p:nvSpPr>
          <p:cNvPr id="80902" name="WordArt 6"/>
          <p:cNvSpPr>
            <a:spLocks noChangeArrowheads="1" noChangeShapeType="1" noTextEdit="1"/>
          </p:cNvSpPr>
          <p:nvPr/>
        </p:nvSpPr>
        <p:spPr bwMode="auto">
          <a:xfrm>
            <a:off x="1763713" y="3794127"/>
            <a:ext cx="5472112" cy="4667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13500000">
                  <a:srgbClr val="009900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80903" name="WordArt 7"/>
          <p:cNvSpPr>
            <a:spLocks noChangeArrowheads="1" noChangeShapeType="1" noTextEdit="1"/>
          </p:cNvSpPr>
          <p:nvPr/>
        </p:nvSpPr>
        <p:spPr bwMode="auto">
          <a:xfrm>
            <a:off x="2627317" y="4657727"/>
            <a:ext cx="4033837" cy="6365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475656" y="121197"/>
            <a:ext cx="5976664" cy="792088"/>
          </a:xfrm>
          <a:prstGeom prst="rect">
            <a:avLst/>
          </a:prstGeom>
          <a:noFill/>
        </p:spPr>
        <p:txBody>
          <a:bodyPr wrap="none">
            <a:prstTxWarp prst="textFadeUp">
              <a:avLst>
                <a:gd name="adj" fmla="val 9706"/>
              </a:avLst>
            </a:prstTxWarp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es-ES" sz="4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Star</a:t>
            </a: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es-ES" sz="4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Wars</a:t>
            </a:r>
            <a:r>
              <a:rPr lang="es-ES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– Episodio 1 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95288" y="877888"/>
            <a:ext cx="8281987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Star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Wars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, también conocida en España e Hispanoamérica como La guerra de las galaxias, aunque literalmente significa «Guerras de las Estrellas», es una franquicia de medios estadounidense bajo el concepto de la opereta espacial épica,</a:t>
            </a:r>
            <a:r>
              <a:rPr lang="es-ES" sz="2200" i="1" baseline="30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concebida por el guionista, director y productor de cine George Lucas.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95288" y="3073400"/>
            <a:ext cx="8569325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La saga cinematográfica de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Star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Wars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comenzó con la película A New Hope («Una nueva esperanza»), estrenada en cines el 25 de mayo de 1977. A ella le siguieron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The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Empire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Strikes Back («El Imperio contraataca»), estrenada el 21 de mayo de 1980, y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Return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of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the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Jedi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(«El retorno del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Jedi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» o «El regreso del </a:t>
            </a:r>
            <a:r>
              <a:rPr lang="es-ES" sz="22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Jedi</a:t>
            </a: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»), el 25 de mayo de 1983.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2000">
        <p14:vortex dir="r"/>
      </p:transition>
    </mc:Choice>
    <mc:Fallback xmlns="">
      <p:transition spd="slow" advTm="6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4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2 Imagen" descr="Cielo nocturn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1 Imagen" descr="02.jpg"/>
          <p:cNvPicPr>
            <a:picLocks noGrp="1" noChangeAspect="1"/>
          </p:cNvPicPr>
          <p:nvPr isPhoto="1"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060848" y="5715000"/>
            <a:ext cx="15265696" cy="5715000"/>
          </a:xfrm>
          <a:prstGeom prst="rect">
            <a:avLst/>
          </a:prstGeom>
          <a:blipFill dpi="0" rotWithShape="1"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scene3d>
            <a:camera prst="perspectiveRelaxedModerately"/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>
            <a:off x="539552" y="5715000"/>
            <a:ext cx="7921004" cy="5016758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 </a:t>
            </a: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mucho,,,mucho,,,mucho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tiempo,,,</a:t>
            </a:r>
          </a:p>
          <a:p>
            <a:pPr>
              <a:defRPr/>
            </a:pPr>
            <a:endParaRPr lang="es-ES" sz="3200" b="1" dirty="0">
              <a:solidFill>
                <a:srgbClr val="FFC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</a:rPr>
              <a:t>tanto que casi no me acuerdo, en un cine</a:t>
            </a:r>
            <a:r>
              <a:rPr lang="es-ES" sz="3200" b="1" dirty="0">
                <a:solidFill>
                  <a:srgbClr val="FFC000"/>
                </a:solidFill>
              </a:rPr>
              <a:t> </a:t>
            </a:r>
          </a:p>
          <a:p>
            <a:pPr>
              <a:defRPr/>
            </a:pPr>
            <a:endParaRPr lang="es-ES" sz="3200" b="1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</a:rPr>
              <a:t>muy,,, </a:t>
            </a:r>
            <a:r>
              <a:rPr lang="es-ES" sz="2400" b="1" dirty="0" err="1">
                <a:solidFill>
                  <a:srgbClr val="FFC000"/>
                </a:solidFill>
              </a:rPr>
              <a:t>muy,,,muy</a:t>
            </a:r>
            <a:r>
              <a:rPr lang="es-ES" sz="2400" b="1" dirty="0">
                <a:solidFill>
                  <a:srgbClr val="FFC000"/>
                </a:solidFill>
              </a:rPr>
              <a:t> lejano...mucha gente </a:t>
            </a:r>
          </a:p>
          <a:p>
            <a:pPr>
              <a:defRPr/>
            </a:pPr>
            <a:endParaRPr lang="es-ES" sz="3200" b="1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</a:rPr>
              <a:t>asistió a una nueva y sorprendente </a:t>
            </a:r>
          </a:p>
          <a:p>
            <a:pPr>
              <a:defRPr/>
            </a:pPr>
            <a:endParaRPr lang="es-ES" sz="3200" b="1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</a:rPr>
              <a:t>invasión de sensaciones.</a:t>
            </a:r>
          </a:p>
          <a:p>
            <a:pPr>
              <a:defRPr/>
            </a:pPr>
            <a:endParaRPr lang="es-ES" sz="3200" b="1" dirty="0"/>
          </a:p>
          <a:p>
            <a:pPr>
              <a:defRPr/>
            </a:pPr>
            <a:r>
              <a:rPr lang="es-ES" sz="3200" b="1" dirty="0"/>
              <a:t>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971600" y="5715000"/>
            <a:ext cx="7632848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totalmente deslumbrado por una maravillosa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aventura galáctica. Descubrió el amor a las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historias de héroes, la atracción por un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malvado de negro.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83571" y="5715000"/>
            <a:ext cx="7238131" cy="4154984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misión de salvar a la princesa, la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experiencia de conquistar nuevos mundos,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sueño de ser un caballero </a:t>
            </a: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y el </a:t>
            </a: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capricho de una espada laser.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aquél día prometí adoración eterna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“</a:t>
            </a: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Wars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”, porque fue echa para mi.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67544" y="5715000"/>
            <a:ext cx="8280920" cy="6432530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República Galáctica está sumida en el caos. La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avariciosa Federación de Comercio ha bloqueado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los cargueros con destino al pequeño planeta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Naboo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Mientras el Congreso de la República convoca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debate tras otro para discutir la alarmante cadena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acontecimientos, el Canciller Supremo ha enviado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secreto a dos Caballeros </a:t>
            </a:r>
            <a:r>
              <a:rPr lang="es-ES" sz="2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</a:t>
            </a: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guardianes de la paz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 la justicia en la galaxia, para que resuelvan el </a:t>
            </a:r>
          </a:p>
          <a:p>
            <a:pPr>
              <a:defRPr/>
            </a:pP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conflicto.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755576" y="2209428"/>
            <a:ext cx="7622536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Episodio I</a:t>
            </a:r>
          </a:p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La Amenaza Fantasma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4000">
        <p14:vortex dir="r"/>
        <p:sndAc>
          <p:stSnd loop="1">
            <p:snd r:embed="rId2" name="Variadas.wav"/>
          </p:stSnd>
        </p:sndAc>
      </p:transition>
    </mc:Choice>
    <mc:Fallback xmlns="">
      <p:transition spd="slow" advTm="94000">
        <p:fade/>
        <p:sndAc>
          <p:stSnd loop="1">
            <p:snd r:embed="rId5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32" fill="hold" nodeType="withEffect">
                                  <p:stCondLst>
                                    <p:cond delay="4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1000"/>
                            </p:stCondLst>
                            <p:childTnLst>
                              <p:par>
                                <p:cTn id="4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331913" y="409575"/>
            <a:ext cx="278268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800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Belwe Cn BT" pitchFamily="18" charset="0"/>
              </a:rPr>
              <a:t>Disney – </a:t>
            </a:r>
            <a:r>
              <a:rPr lang="es-ES" sz="2800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Belwe Cn BT" pitchFamily="18" charset="0"/>
              </a:rPr>
              <a:t>Star</a:t>
            </a:r>
            <a:r>
              <a:rPr lang="es-ES" sz="2800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Belwe Cn BT" pitchFamily="18" charset="0"/>
              </a:rPr>
              <a:t> </a:t>
            </a:r>
            <a:r>
              <a:rPr lang="es-ES" sz="2800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Belwe Cn BT" pitchFamily="18" charset="0"/>
              </a:rPr>
              <a:t>Wars</a:t>
            </a:r>
            <a:endParaRPr lang="es-ES" sz="2800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6350" stA="60000" endA="900" endPos="60000" dist="29997" dir="5400000" sy="-100000" algn="bl" rotWithShape="0"/>
              </a:effectLst>
              <a:latin typeface="Belwe Cn BT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3608" y="913284"/>
            <a:ext cx="315663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Lucida Bright" pitchFamily="18" charset="0"/>
              </a:rPr>
              <a:t>Texto: </a:t>
            </a:r>
            <a:r>
              <a:rPr lang="es-ES" sz="2800" b="1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Lucida Bright" pitchFamily="18" charset="0"/>
              </a:rPr>
              <a:t>Jason</a:t>
            </a: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Lucida Bright" pitchFamily="18" charset="0"/>
              </a:rPr>
              <a:t> </a:t>
            </a:r>
            <a:r>
              <a:rPr lang="es-ES" sz="2800" b="1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  <a:latin typeface="Lucida Bright" pitchFamily="18" charset="0"/>
              </a:rPr>
              <a:t>Fry</a:t>
            </a:r>
            <a:endParaRPr lang="es-ES" sz="2800" b="1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6350" stA="60000" endA="900" endPos="60000" dist="29997" dir="5400000" sy="-100000" algn="bl" rotWithShape="0"/>
              </a:effectLst>
              <a:latin typeface="Lucida Bright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3568" y="1417340"/>
            <a:ext cx="509947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</a:rPr>
              <a:t>Fotografía: </a:t>
            </a:r>
            <a:r>
              <a:rPr lang="es-ES" sz="2800" b="1" dirty="0" err="1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</a:rPr>
              <a:t>Katie</a:t>
            </a: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60000" dist="29997" dir="5400000" sy="-100000" algn="bl" rotWithShape="0"/>
                </a:effectLst>
              </a:rPr>
              <a:t> del Rosario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539552" y="3433564"/>
            <a:ext cx="671209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</a:bodyPr>
          <a:lstStyle/>
          <a:p>
            <a:pPr>
              <a:defRPr/>
            </a:pP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Creación y Diseño: VICENTE  GARCÍA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banico boda 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68313" y="4791075"/>
            <a:ext cx="81359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Qui-Gon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esperan para reunirse con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Gunray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líder de la federación de Comercio, para poner fin al bloqueo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predice que las negociaciones serán cortas.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_234108_3606631_6007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468313" y="4791075"/>
            <a:ext cx="83248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esperan a reunirse con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Gunray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explosión zarandea la nave.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desenvainan sus espadas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laser: deben enfrentarse a un batallón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combate.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10716_634464483161590009w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Triángulo isósceles"/>
          <p:cNvSpPr/>
          <p:nvPr/>
        </p:nvSpPr>
        <p:spPr>
          <a:xfrm>
            <a:off x="0" y="0"/>
            <a:ext cx="9144000" cy="2136775"/>
          </a:xfrm>
          <a:prstGeom prst="triangle">
            <a:avLst/>
          </a:prstGeom>
          <a:solidFill>
            <a:schemeClr val="accent6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flipV="1">
            <a:off x="0" y="2136775"/>
            <a:ext cx="9144000" cy="2592388"/>
          </a:xfrm>
          <a:prstGeom prst="triangle">
            <a:avLst>
              <a:gd name="adj" fmla="val 50126"/>
            </a:avLst>
          </a:prstGeom>
          <a:solidFill>
            <a:schemeClr val="accent6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2988" y="4791075"/>
            <a:ext cx="72739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abren paso entre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van en busca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Gunray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en el puente de mando. Pero cuando llegan las puertas están cerradas.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791075"/>
            <a:ext cx="79914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Durante su huida,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descubren que están cargando naves con tanques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combate. ¡La Federación de Comercio va a invadir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791075"/>
            <a:ext cx="72723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vez 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ocultan en el bosque, donde conocen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Binks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parece un imán para los problemas.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ARRÓN CAL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79107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surcan los mares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Un pez acorazado gigante ataca al submarino, pero escapan por los pelos cuando un monstruo aún más grande atrapa al pez.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25"/>
            <a:ext cx="91440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23850" y="4791075"/>
            <a:ext cx="85550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llegan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Theed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descubren que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han capturado a la reina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Amidala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liberan y la instan a que los acompañe a Coruscan.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900113" y="5068888"/>
            <a:ext cx="72723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grupo sube a bordo de la nave estelar de la reina, entre disparos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bláster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consigue escapar.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95138" y="476250"/>
            <a:ext cx="63500" cy="60325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5715003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10501322" y="6131744"/>
            <a:ext cx="428660" cy="11902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5715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7" y="6072173"/>
            <a:ext cx="45719" cy="3809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33" y="357172"/>
            <a:ext cx="71439" cy="119063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4941110"/>
            <a:ext cx="142876" cy="238087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5" name="14 Imagen" descr="4473703925_1736c1933a_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6" name="15 Triángulo rectángulo"/>
          <p:cNvSpPr/>
          <p:nvPr/>
        </p:nvSpPr>
        <p:spPr>
          <a:xfrm>
            <a:off x="0" y="0"/>
            <a:ext cx="9144000" cy="4729163"/>
          </a:xfrm>
          <a:prstGeom prst="rtTriangle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0" y="0"/>
            <a:ext cx="9144000" cy="4729163"/>
          </a:xfrm>
          <a:prstGeom prst="rtTriangle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9750" y="4791075"/>
            <a:ext cx="83042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embargo la nave ha sufrido muchos daños y no puede llegar a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Como necesitan piezas de recambio,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deciden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aterrizar 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Tatooine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 planeta gobernado por delincuentes.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496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P61001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6688"/>
            <a:ext cx="9144000" cy="4968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95288" y="4791075"/>
            <a:ext cx="84280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detienen en la chatarrería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Watto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toydariano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Este tiene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piezas que buscan, pero les dice que los créditos de la República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tienen valor en su tienda.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14:vortex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92e8ccc80d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5613"/>
            <a:ext cx="9144000" cy="5473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892e8ccc80d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5613"/>
            <a:ext cx="9144000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00113" y="5068888"/>
            <a:ext cx="77755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Skywalker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 niño esclavo, es el ayudante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Watto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Cree que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padmé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 muy guapa y le pregunta si es un ángel.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591d591ed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6591d591ed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791075"/>
            <a:ext cx="82089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hace una apuesta con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Watto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: si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gana la siguiente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carrera de vainas,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Watto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le tendrá que entregar las piezas que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necesita y conceder la libertad al niño.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ilbao.Guggenhei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Bilbao.Guggenhei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Bilbao.Guggenhei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468313" y="4791075"/>
            <a:ext cx="84248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carrera discurre por cañones sinuosos. El menor error puede ser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desastre total.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adelanta al resto de corredores hasta que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alcanza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Sebulba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se disputan la primera posición 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ila13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5940425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anila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404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940425" y="1633538"/>
            <a:ext cx="3203575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Watto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paga la apuesta y libera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le dice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puede ir con ellos a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Como quiere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una vida mejor para su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Hijo,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Shmi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le dice a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se vaya.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an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56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G_0006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56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227763" y="1849438"/>
            <a:ext cx="2916237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corre a la nave y sube a bordo. En la nave,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conoce a Obi-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salen rumbo a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16_1guggenheim_bilbao_ph036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47291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116_1guggenheim_bilbao_ph0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8313" y="4873625"/>
            <a:ext cx="84042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 no se parece en nada a </a:t>
            </a:r>
            <a:r>
              <a:rPr lang="es-ES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Tatooine</a:t>
            </a:r>
            <a:r>
              <a:rPr lang="es-ES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. El planeta entero está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cubierto de rascacielos y el cielo está repleto de motos deslizadoras.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000">
        <p14:vortex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2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621213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4213" y="4791075"/>
            <a:ext cx="8061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reina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Amidala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el senador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Palpatine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dirigen al Senado y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explican que su planeta ha sido invadido, pero el senador de la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Federación de Comercio les pregunta qué pruebas tienen de ello.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warp dir="in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ton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48021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anto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79107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el templo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Jedi,Qui-Gon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informa de la situación al Consejo. Cree que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 el elegido, el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ha de traer el equilibrio a la fuerza.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warp dir="i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ton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0180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anto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23850" y="5068888"/>
            <a:ext cx="84153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reina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Amidala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frustrada por la lentitud del senado, decide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regresar a su hogar para luchar contra la Federación de Comercio.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nton-de-manilai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468313" y="0"/>
            <a:ext cx="10080626" cy="47291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anton-de-manila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080626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188" y="4873625"/>
            <a:ext cx="75612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la reina recurre a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Pide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a los guerreros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la ayuden a liberar a su pueblo.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bilbao-09-2011-2262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bilbao-09-2011-22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187450" y="5068888"/>
            <a:ext cx="69135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niega, porque los humanos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han maltratado a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durante muchos años.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g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gugg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0"/>
            <a:ext cx="912495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250825" y="4514850"/>
            <a:ext cx="849788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Entonces,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la doncella, da un paso adelante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–Su señoría, soy la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reina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Amidala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Ella es mi doble, mi leal guardaespaldas –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dice mientras se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arrodilla-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Le pido que nos ayude.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Boss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Nass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impresionado  por la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súplica, accede.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vortex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eur_titane_Frank-Gerh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93641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Fleur_titane_Frank-Gerh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93641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Fleur_titane_Frank-Gerh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93641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4791075"/>
            <a:ext cx="7677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¡Comienza la batalla! Los tanques y los carros de transporte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cruzan las praderas hasta donde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incluido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les aguardan para la batalla.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88125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07175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588125" y="1993900"/>
            <a:ext cx="2376488" cy="1322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puertas del hangar se abren y revelan a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Darth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Maul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iran Slove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Piran Slove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1748" name="4 Rectángulo"/>
          <p:cNvSpPr>
            <a:spLocks noChangeArrowheads="1"/>
          </p:cNvSpPr>
          <p:nvPr/>
        </p:nvSpPr>
        <p:spPr bwMode="auto">
          <a:xfrm>
            <a:off x="571500" y="595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5068888"/>
            <a:ext cx="77057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avanzan.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–Nosotros nos encargamos de esto –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dice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Gon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banicos-espanoles-14990-MLA20093960390_052014-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93775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937750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791075"/>
            <a:ext cx="83058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luchan contra el poderoso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Maul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que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derriba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Este queda atrapado tras una puerta cerrada.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–grita cuando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Maul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derrota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ggenheim, Bilbao, Spain 0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43538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Guggenheim, Bilbao, Spain 0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38"/>
            <a:ext cx="5435600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Guggenheim, Bilbao, Spain 0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638"/>
            <a:ext cx="5435600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5386388" y="1778000"/>
            <a:ext cx="3757612" cy="2246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espera a que la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puerta se abra para 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vengar a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se abre la puerta,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ataca a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Darth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Maul</a:t>
            </a: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furia y atraviesa a este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su sable laser.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ggenheim-puppy-gela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guggenheim-puppy-gelat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8313" y="4791075"/>
            <a:ext cx="82073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batalla en las praderas está en plena ebullición. Un escuadrón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combate rodea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Jar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a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gungan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los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obliga a rendirse.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791075"/>
            <a:ext cx="79200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Padmé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su guardia consiguen llegar a la sala del trono tras derribar a varios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en cada esquina. Rodean y capturan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Gunray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doors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p255b2255d2528225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802188"/>
          </a:xfrm>
          <a:prstGeom prst="rect">
            <a:avLst/>
          </a:prstGeom>
          <a:solidFill>
            <a:schemeClr val="accent6">
              <a:lumMod val="50000"/>
              <a:alpha val="5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4802188"/>
          </a:xfrm>
          <a:prstGeom prst="rect">
            <a:avLst/>
          </a:prstGeom>
          <a:solidFill>
            <a:srgbClr val="803D06">
              <a:alpha val="54902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595313"/>
            <a:ext cx="184150" cy="9540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endParaRPr lang="es-ES" sz="2800">
              <a:effectLst>
                <a:outerShdw blurRad="38100" dist="38100" dir="2700000" algn="tl">
                  <a:srgbClr val="1F497D"/>
                </a:outerShdw>
              </a:effectLst>
              <a:latin typeface="Harrington" pitchFamily="82" charset="0"/>
            </a:endParaRPr>
          </a:p>
          <a:p>
            <a:pPr>
              <a:defRPr/>
            </a:pPr>
            <a:endParaRPr lang="es-ES" sz="2800">
              <a:latin typeface="Calibri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650" y="4791075"/>
            <a:ext cx="781526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Yoda nombra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Caballero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y también honra los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deseos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accede a que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entrene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que pueda convertirse 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14:doors dir="vert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611188" y="4791075"/>
            <a:ext cx="82819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Entristecidos por la muerte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reunen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para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presentarle sus respetos. Sin embargo el misterio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Maul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regreso de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ensombrece la ceremonia.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14:window dir="vert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-fotos-manipuladas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2339975" cy="4945063"/>
          </a:xfrm>
          <a:prstGeom prst="rect">
            <a:avLst/>
          </a:prstGeom>
          <a:solidFill>
            <a:srgbClr val="803D06">
              <a:alpha val="7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39975" y="0"/>
            <a:ext cx="2232025" cy="4945063"/>
          </a:xfrm>
          <a:prstGeom prst="rect">
            <a:avLst/>
          </a:prstGeom>
          <a:solidFill>
            <a:srgbClr val="803D06">
              <a:alpha val="7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2376488" cy="4945063"/>
          </a:xfrm>
          <a:prstGeom prst="rect">
            <a:avLst/>
          </a:prstGeom>
          <a:solidFill>
            <a:srgbClr val="803D06">
              <a:alpha val="7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948488" y="0"/>
            <a:ext cx="2195512" cy="4945063"/>
          </a:xfrm>
          <a:prstGeom prst="rect">
            <a:avLst/>
          </a:prstGeom>
          <a:solidFill>
            <a:srgbClr val="803D06">
              <a:alpha val="7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55650" y="4791075"/>
            <a:ext cx="76327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pesar de las pérdidas sufridas, ¡han logrado la victoria! El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bloqueo al planeta ha terminado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Palpatine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ha sido elegido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Canciller Supremo de la República.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14:window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323850" y="5068888"/>
            <a:ext cx="8583613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Aunque ya han pasado diez años desde la batalla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los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Caballeros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no están más cerca de resolver el misterio de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9000">
        <p15:prstTrans prst="wind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lfast -reino uni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Belfast -reino uni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827088" y="4791075"/>
            <a:ext cx="79930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hace con una moto deslizadora.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persiguen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Zam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por las abarrotadas autovías aéreas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Zam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estrella con su moto y se oculta en una cantina.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vortex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95288" y="4514850"/>
            <a:ext cx="8408987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Zam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intenta disparar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por la espalda y escapar, pero el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 demasiado rápido para ella. Le corta el brazo con el sable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laser y le pregunta quién la ha contratado. Una figura misteriosa,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Dispara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Zam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un dardo envenenado.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vortex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_40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G_40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250825" y="4791075"/>
            <a:ext cx="86947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única pista sobre el misterioso asesino es el dardo envenenado.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lo lleva a su amigo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Dex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–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Esto pertenece a los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clonadores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que tienes aquí es un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dardosable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Kamino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–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pitchFamily="34" charset="0"/>
              </a:rPr>
              <a:t>le dice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pitchFamily="34" charset="0"/>
              </a:rPr>
              <a:t>Dex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43 Lorca y Jose Anton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4035" name="4 Rectángulo"/>
          <p:cNvSpPr>
            <a:spLocks noChangeArrowheads="1"/>
          </p:cNvSpPr>
          <p:nvPr/>
        </p:nvSpPr>
        <p:spPr bwMode="auto">
          <a:xfrm>
            <a:off x="5072063" y="66675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8" name="7 Imagen" descr="43 Lorca y Jose Antoni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4213" y="4791075"/>
            <a:ext cx="7923212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Entretanto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vuelven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disfrazados de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campesinos. Mientras esperan en la casa del lago de su familia,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enamora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827088" y="5068888"/>
            <a:ext cx="78486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llega al planeta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Kamino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clonadora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sale a su encuentro: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-Maestro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Primer Ministro lo espera.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to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440988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6083" name="4 Rectángulo"/>
          <p:cNvSpPr>
            <a:spLocks noChangeArrowheads="1"/>
          </p:cNvSpPr>
          <p:nvPr/>
        </p:nvSpPr>
        <p:spPr bwMode="auto">
          <a:xfrm>
            <a:off x="714375" y="7143750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2800">
              <a:latin typeface="Calibri" pitchFamily="34" charset="0"/>
            </a:endParaRPr>
          </a:p>
        </p:txBody>
      </p:sp>
      <p:pic>
        <p:nvPicPr>
          <p:cNvPr id="6" name="5 Imagen" descr="esto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440988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539750" y="4514850"/>
            <a:ext cx="824547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pide conocer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Jango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a su hijo Boba.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Jango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niega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decir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si ha estado 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recientemente, pero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consigue ver su armadura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mandaloriana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Queda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convencido de que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Jango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contrató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Zam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000">
        <p14:vortex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722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722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378575" y="2209800"/>
            <a:ext cx="2765425" cy="2308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Wuan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corre 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interceptar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Jango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 Boba, que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intentan huir en su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nave. El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el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cazarrecompensas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luchan  espada laser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contra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blasters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vortex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4213" y="5068888"/>
            <a:ext cx="80486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consigue evadir los misiles y sigue a la nave Slave I de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Jango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ha aterrizado en la superficie del planeta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Geonosis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vortex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ggenheim-2013-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guggenheim-2013-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guggenheim-2013-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37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250825" y="4514850"/>
            <a:ext cx="8650288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tiene pesadillas sobre su madre. No ha visto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Shmi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desde que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abandonó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Tatooine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dice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que debe ir a ayudarla.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ofrece a acompañarlo, y cuando llegan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Tatooine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averiguan que un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granjero compró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Shmi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la liberó y se casó con ella.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vortex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satriolucernariosin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32887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esatriolucernariosin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23362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4514850"/>
            <a:ext cx="8280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averigua que el conde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Dooku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un antiguo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se ha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reunido con representantes de las corporaciones más importantes de la República. Consienten en ceder sus ejércitos  a la causa separatista. ¡La guerra es inminente!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7000">
        <p15:prstTrans prst="prestige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iudad de Amsterda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ciudad de Amsterda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323850" y="4514850"/>
            <a:ext cx="8577263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>
                <a:effectLst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Anakin encuentra a Shmi, su madre, en un campo tusken, pero está </a:t>
            </a:r>
          </a:p>
          <a:p>
            <a:pPr>
              <a:defRPr/>
            </a:pPr>
            <a:r>
              <a:rPr lang="es-ES">
                <a:effectLst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muy débil y muere en sus brazos. Inundado de dolor y de rabia, </a:t>
            </a:r>
          </a:p>
          <a:p>
            <a:pPr>
              <a:defRPr/>
            </a:pPr>
            <a:r>
              <a:rPr lang="es-ES">
                <a:effectLst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Anakin desenvaina la espada laser y mata a todos los tusken antes </a:t>
            </a:r>
          </a:p>
          <a:p>
            <a:pPr>
              <a:defRPr/>
            </a:pPr>
            <a:r>
              <a:rPr lang="es-ES">
                <a:effectLst>
                  <a:outerShdw blurRad="38100" dist="38100" dir="2700000" algn="tl">
                    <a:srgbClr val="1F497D"/>
                  </a:outerShdw>
                </a:effectLst>
                <a:latin typeface="Lucida Calligraphy" pitchFamily="66" charset="0"/>
              </a:rPr>
              <a:t>de enterrar a su madre.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warp dir="in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iran Slove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Piran Sloven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0"/>
            <a:ext cx="907415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2228" name="4 Rectángulo"/>
          <p:cNvSpPr>
            <a:spLocks noChangeArrowheads="1"/>
          </p:cNvSpPr>
          <p:nvPr/>
        </p:nvSpPr>
        <p:spPr bwMode="auto">
          <a:xfrm>
            <a:off x="571500" y="595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388" y="4514850"/>
            <a:ext cx="87137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informan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Palpatine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del plan y de que la República necesita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Kamino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para repeler la amenaza. El Senado concede a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Palpatine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poderes extraordinarios y Yoda se prepara para viajar a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Kamino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en busca del ejército.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14:warp dir="in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01-Laberinto-Morris-Panz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001-Laberinto-Morris-Panz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468313" y="4514850"/>
            <a:ext cx="82073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descubre que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ha sido capturado. –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Protege a la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Senadora cueste lo que cueste.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no le gusta nada la orden, pero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le dice: -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Yo voy a ayudar a Obi-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Wan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Si vas a protegerme, tendrás que venir conmigo.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warp dir="in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395288" y="4791075"/>
            <a:ext cx="828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dirigen a las fábricas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Sin embargo,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habitantes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Geonosis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los atacan en cuanto llegan. Durante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 huida son capturados y sentenciados a muerte.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14:warp dir="in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an Francisco eeu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San Francisco eeu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68313" y="4514850"/>
            <a:ext cx="8280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besan por última vez mientras los llevan a un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circo gigantesco. Los atan a unas columnas de piedra enormes,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junto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–Decidimos venir a rescatarte 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–explica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-Pues enhorabuena por el trabajo 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–responde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14:flythrough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827088" y="5068888"/>
            <a:ext cx="76327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consigue liberarse y mantiene a raya al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acklay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 una jabalina que lanza al cuello del monstruo.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-8-a270306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10082213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802188"/>
          </a:xfrm>
          <a:prstGeom prst="rect">
            <a:avLst/>
          </a:prstGeom>
          <a:solidFill>
            <a:schemeClr val="accent6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4802188"/>
          </a:xfrm>
          <a:prstGeom prst="rect">
            <a:avLst/>
          </a:prstGeom>
          <a:solidFill>
            <a:schemeClr val="accent6">
              <a:lumMod val="60000"/>
              <a:lumOff val="4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3675" y="4791075"/>
            <a:ext cx="89503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salta desde la columna y monta a lomos del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reek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detrás de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Rescatan a Obi-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parece que han salido victoriosos,,,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hasta que un grupo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destructores salta a la arena y los rodea.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4000">
        <p14:shred pattern="rectang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_234108_3606631_6007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864725" cy="486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936163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4213" y="4791075"/>
            <a:ext cx="79962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enfrentan a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consiguen destruir muchos.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les superan en número.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están rodeados.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Dooku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les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 la oportunidad de rendirse, pero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Windu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se niega.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14:shred pattern="rectangle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10716_634464483161590009w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Triángulo isósceles"/>
          <p:cNvSpPr/>
          <p:nvPr/>
        </p:nvSpPr>
        <p:spPr>
          <a:xfrm>
            <a:off x="0" y="0"/>
            <a:ext cx="9144000" cy="2136775"/>
          </a:xfrm>
          <a:prstGeom prst="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flipV="1">
            <a:off x="0" y="2136775"/>
            <a:ext cx="9144000" cy="2665413"/>
          </a:xfrm>
          <a:prstGeom prst="triangle">
            <a:avLst>
              <a:gd name="adj" fmla="val 50253"/>
            </a:avLst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791075"/>
            <a:ext cx="79216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alzan las armas para acabar con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Jedi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pero una flota de naves de combate aterriza en la arena. El Maestro Yoda ha traído a los soldados clon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Kamino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flash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554176009_141247cbd1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5068888"/>
            <a:ext cx="78962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Dooku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y los líderes separatistas huyen y se llevan consigo los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planos para construir  un arma terrible: </a:t>
            </a:r>
            <a:r>
              <a:rPr lang="es-ES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Estrella de la Muerte.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089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089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84213" y="4791075"/>
            <a:ext cx="8064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las llanuras, miles de soldados clon marchan sobre los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separatistas. Los cañoneros de la República surcan el cielo y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disparan sin tregua a las naves que intentan escapar.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ARRÓN CAL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0"/>
            <a:ext cx="912495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873625"/>
            <a:ext cx="71294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separatistas contraatacan con poderosos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con ruedas y miles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droides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combate.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00113" y="4873625"/>
            <a:ext cx="73755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explosiones iluminan el cielo mientras los dos ejércitos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lanzan sendas lluvias de misiles.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86472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86472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giant-puppy-monument-guggenheim-bilba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86472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4791075"/>
            <a:ext cx="791368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una región desierta de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Coruscant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el maestro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recibe a </a:t>
            </a:r>
          </a:p>
          <a:p>
            <a:pPr>
              <a:defRPr/>
            </a:pP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Dooku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–Bienvenido a casa, Lord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Tyranus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figura encapuchada </a:t>
            </a:r>
          </a:p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Darth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Sidious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que felicita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Dooku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por su excelente trabajo.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:wipe/>
      </p:transition>
    </mc:Choice>
    <mc:Fallback xmlns=""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P61001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72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250825" y="5160963"/>
            <a:ext cx="85740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guerras Clon han empezado justo lo que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Sidious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había planeado.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591d591ed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6591d591ed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611188" y="4791075"/>
            <a:ext cx="8208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Mientras,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anakin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escolta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Pacmé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de vuelta a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 A pesar de los obstáculos a que se enfrentan, se casan en secreto en la casa del lago en </a:t>
            </a:r>
            <a:r>
              <a:rPr lang="es-ES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Naboo</a:t>
            </a:r>
            <a:r>
              <a:rPr lang="es-ES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con C-3PO y R2-D2 como testigos.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14:warp dir="in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WordArt 2"/>
          <p:cNvSpPr>
            <a:spLocks noChangeArrowheads="1" noChangeShapeType="1" noTextEdit="1"/>
          </p:cNvSpPr>
          <p:nvPr/>
        </p:nvSpPr>
        <p:spPr bwMode="auto">
          <a:xfrm>
            <a:off x="1692275" y="217488"/>
            <a:ext cx="5688013" cy="825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4903"/>
              </a:avLst>
            </a:prstTxWarp>
            <a:scene3d>
              <a:camera prst="perspectiveRelaxedModerately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 </a:t>
            </a:r>
          </a:p>
        </p:txBody>
      </p:sp>
      <p:sp>
        <p:nvSpPr>
          <p:cNvPr id="78851" name="WordArt 3"/>
          <p:cNvSpPr>
            <a:spLocks noChangeArrowheads="1" noChangeShapeType="1" noTextEdit="1"/>
          </p:cNvSpPr>
          <p:nvPr/>
        </p:nvSpPr>
        <p:spPr bwMode="auto">
          <a:xfrm>
            <a:off x="1908175" y="1236663"/>
            <a:ext cx="5040313" cy="6572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78852" name="WordArt 4"/>
          <p:cNvSpPr>
            <a:spLocks noChangeArrowheads="1" noChangeShapeType="1" noTextEdit="1"/>
          </p:cNvSpPr>
          <p:nvPr/>
        </p:nvSpPr>
        <p:spPr bwMode="auto">
          <a:xfrm>
            <a:off x="1476375" y="2209800"/>
            <a:ext cx="6264275" cy="63658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2727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light LE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light LET"/>
              </a:rPr>
              <a:t>- La Guerra de las Galaxias </a:t>
            </a:r>
          </a:p>
        </p:txBody>
      </p:sp>
      <p:sp>
        <p:nvSpPr>
          <p:cNvPr id="78854" name="WordArt 6"/>
          <p:cNvSpPr>
            <a:spLocks noChangeArrowheads="1" noChangeShapeType="1" noTextEdit="1"/>
          </p:cNvSpPr>
          <p:nvPr/>
        </p:nvSpPr>
        <p:spPr bwMode="auto">
          <a:xfrm>
            <a:off x="1258888" y="3578225"/>
            <a:ext cx="6481762" cy="79216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25912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19050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tx1"/>
                    </a:gs>
                    <a:gs pos="100000">
                      <a:schemeClr val="folHlink"/>
                    </a:gs>
                  </a:gsLst>
                  <a:path path="rect">
                    <a:fillToRect r="100000" b="100000"/>
                  </a:path>
                </a:gradFill>
                <a:effectLst>
                  <a:prstShdw prst="shdw17" dist="17961" dir="27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Tema final   </a:t>
            </a:r>
          </a:p>
        </p:txBody>
      </p:sp>
      <p:sp>
        <p:nvSpPr>
          <p:cNvPr id="78855" name="WordArt 7"/>
          <p:cNvSpPr>
            <a:spLocks noChangeArrowheads="1" noChangeShapeType="1" noTextEdit="1"/>
          </p:cNvSpPr>
          <p:nvPr/>
        </p:nvSpPr>
        <p:spPr bwMode="auto">
          <a:xfrm>
            <a:off x="1258888" y="4657725"/>
            <a:ext cx="6769100" cy="67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</a:effectLst>
                <a:latin typeface="High Tower Tex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( Compositor: John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Willians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27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</a:t>
            </a:r>
          </a:p>
        </p:txBody>
      </p:sp>
      <p:sp>
        <p:nvSpPr>
          <p:cNvPr id="82954" name="WordArt 10"/>
          <p:cNvSpPr>
            <a:spLocks noChangeArrowheads="1" noChangeShapeType="1" noTextEdit="1"/>
          </p:cNvSpPr>
          <p:nvPr/>
        </p:nvSpPr>
        <p:spPr bwMode="auto">
          <a:xfrm>
            <a:off x="1476375" y="2857500"/>
            <a:ext cx="6264275" cy="612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Tema de la princesa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Leia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861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861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861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861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5578</TotalTime>
  <Words>2307</Words>
  <Application>Microsoft Office PowerPoint</Application>
  <PresentationFormat>Presentación en pantalla (16:10)</PresentationFormat>
  <Paragraphs>214</Paragraphs>
  <Slides>65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78" baseType="lpstr">
      <vt:lpstr>Arial</vt:lpstr>
      <vt:lpstr>Arial Black</vt:lpstr>
      <vt:lpstr>Belwe Cn BT</vt:lpstr>
      <vt:lpstr>Calibri</vt:lpstr>
      <vt:lpstr>Harrington</vt:lpstr>
      <vt:lpstr>High Tower Text</vt:lpstr>
      <vt:lpstr>Highlight LET</vt:lpstr>
      <vt:lpstr>Kristen ITC</vt:lpstr>
      <vt:lpstr>Lucida Bright</vt:lpstr>
      <vt:lpstr>Lucida Calligraphy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367</cp:revision>
  <dcterms:created xsi:type="dcterms:W3CDTF">2016-02-08T10:10:46Z</dcterms:created>
  <dcterms:modified xsi:type="dcterms:W3CDTF">2023-07-03T19:47:57Z</dcterms:modified>
</cp:coreProperties>
</file>