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6" r:id="rId4"/>
    <p:sldId id="257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80" r:id="rId16"/>
    <p:sldId id="289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281" r:id="rId25"/>
    <p:sldId id="279" r:id="rId26"/>
    <p:sldId id="290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kTt9i34JkHsN2EOhYgc7A==" hashData="46yKmxE2r9jwsXk1ZxQt1/SYF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4DEDC-5FF7-4CB8-8E68-66111A1B5FC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917FC-B916-4AB2-AE62-6C08A926F892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CF915-B279-4BBC-9191-C36B54B126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AAC35F-A0B1-45F3-B632-84654C44C1A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pull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n's hats clipart PNG (232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088" name="Picture 8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484784"/>
            <a:ext cx="4320480" cy="1080120"/>
          </a:xfrm>
          <a:prstGeom prst="rect">
            <a:avLst/>
          </a:prstGeom>
          <a:noFill/>
        </p:spPr>
      </p:pic>
      <p:pic>
        <p:nvPicPr>
          <p:cNvPr id="46090" name="Picture 10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01681">
            <a:off x="2103870" y="3767132"/>
            <a:ext cx="4429634" cy="885825"/>
          </a:xfrm>
          <a:prstGeom prst="rect">
            <a:avLst/>
          </a:prstGeom>
          <a:noFill/>
        </p:spPr>
      </p:pic>
      <p:pic>
        <p:nvPicPr>
          <p:cNvPr id="46091" name="Picture 11" descr="C:\Users\Usuario\Downloads\NECESARIO PARA PP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223526" cy="764704"/>
          </a:xfrm>
          <a:prstGeom prst="rect">
            <a:avLst/>
          </a:prstGeom>
          <a:noFill/>
        </p:spPr>
      </p:pic>
      <p:pic>
        <p:nvPicPr>
          <p:cNvPr id="46092" name="Picture 12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1"/>
            <a:ext cx="1979712" cy="552670"/>
          </a:xfrm>
          <a:prstGeom prst="rect">
            <a:avLst/>
          </a:prstGeom>
          <a:noFill/>
        </p:spPr>
      </p:pic>
      <p:pic>
        <p:nvPicPr>
          <p:cNvPr id="46093" name="Picture 13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05351" y="5949280"/>
            <a:ext cx="3038649" cy="74171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d"/>
    <p:sndAc>
      <p:stSnd>
        <p:snd r:embed="rId2" name="pedrito fernandez - la de la mochila azul4004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ownloads\3\Men's hats clipart PNG (1)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88640"/>
            <a:ext cx="5709719" cy="3528392"/>
          </a:xfrm>
          <a:prstGeom prst="rect">
            <a:avLst/>
          </a:prstGeom>
          <a:noFill/>
        </p:spPr>
      </p:pic>
      <p:pic>
        <p:nvPicPr>
          <p:cNvPr id="7" name="6 Imagen" descr="Men's hats clipart PNG (158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8978" y="3617640"/>
            <a:ext cx="4685022" cy="324036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en's hats clipart PNG (4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2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3985774" cy="2132856"/>
          </a:xfrm>
          <a:prstGeom prst="rect">
            <a:avLst/>
          </a:prstGeom>
        </p:spPr>
      </p:pic>
      <p:pic>
        <p:nvPicPr>
          <p:cNvPr id="3" name="2 Imagen" descr="Men's hats clipart PNG (24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60648"/>
            <a:ext cx="3816424" cy="2697017"/>
          </a:xfrm>
          <a:prstGeom prst="rect">
            <a:avLst/>
          </a:prstGeom>
        </p:spPr>
      </p:pic>
      <p:pic>
        <p:nvPicPr>
          <p:cNvPr id="4" name="3 Imagen" descr="Men's hats clipart PNG (17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005064"/>
            <a:ext cx="4989845" cy="2531846"/>
          </a:xfrm>
          <a:prstGeom prst="rect">
            <a:avLst/>
          </a:prstGeom>
        </p:spPr>
      </p:pic>
      <p:pic>
        <p:nvPicPr>
          <p:cNvPr id="5" name="4 Imagen" descr="Men's hats clipart PNG (31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02855" y="4108931"/>
            <a:ext cx="4541145" cy="2749069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5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3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3474118" cy="2703298"/>
          </a:xfrm>
          <a:prstGeom prst="rect">
            <a:avLst/>
          </a:prstGeom>
        </p:spPr>
      </p:pic>
      <p:pic>
        <p:nvPicPr>
          <p:cNvPr id="3" name="2 Imagen" descr="Men's hats clipart PNG (14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332656"/>
            <a:ext cx="4590541" cy="1963868"/>
          </a:xfrm>
          <a:prstGeom prst="rect">
            <a:avLst/>
          </a:prstGeom>
        </p:spPr>
      </p:pic>
      <p:pic>
        <p:nvPicPr>
          <p:cNvPr id="4" name="3 Imagen" descr="Men's hats clipart PNG (23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3429000"/>
            <a:ext cx="3999863" cy="3087395"/>
          </a:xfrm>
          <a:prstGeom prst="rect">
            <a:avLst/>
          </a:prstGeom>
        </p:spPr>
      </p:pic>
      <p:pic>
        <p:nvPicPr>
          <p:cNvPr id="5" name="4 Imagen" descr="Men's hats clipart PNG (25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717032"/>
            <a:ext cx="4303421" cy="2474772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6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12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3748917" cy="2448272"/>
          </a:xfrm>
          <a:prstGeom prst="rect">
            <a:avLst/>
          </a:prstGeom>
        </p:spPr>
      </p:pic>
      <p:pic>
        <p:nvPicPr>
          <p:cNvPr id="3" name="2 Imagen" descr="Men's hats clipart PNG (32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548680"/>
            <a:ext cx="3309843" cy="3040919"/>
          </a:xfrm>
          <a:prstGeom prst="rect">
            <a:avLst/>
          </a:prstGeom>
        </p:spPr>
      </p:pic>
      <p:pic>
        <p:nvPicPr>
          <p:cNvPr id="4" name="3 Imagen" descr="Men's hats clipart PNG (15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861048"/>
            <a:ext cx="4074234" cy="2387830"/>
          </a:xfrm>
          <a:prstGeom prst="rect">
            <a:avLst/>
          </a:prstGeom>
        </p:spPr>
      </p:pic>
      <p:pic>
        <p:nvPicPr>
          <p:cNvPr id="5" name="4 Imagen" descr="Men's hats clipart PNG (29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40749" y="4291796"/>
            <a:ext cx="4803251" cy="2566204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10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14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4039648" cy="1728192"/>
          </a:xfrm>
          <a:prstGeom prst="rect">
            <a:avLst/>
          </a:prstGeom>
        </p:spPr>
      </p:pic>
      <p:pic>
        <p:nvPicPr>
          <p:cNvPr id="3" name="2 Imagen" descr="Men's hats clipart PNG (16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573016"/>
            <a:ext cx="3391280" cy="2628242"/>
          </a:xfrm>
          <a:prstGeom prst="rect">
            <a:avLst/>
          </a:prstGeom>
        </p:spPr>
      </p:pic>
      <p:pic>
        <p:nvPicPr>
          <p:cNvPr id="4" name="3 Imagen" descr="Men's hats clipart PNG (20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76672"/>
            <a:ext cx="4166863" cy="2304256"/>
          </a:xfrm>
          <a:prstGeom prst="rect">
            <a:avLst/>
          </a:prstGeom>
        </p:spPr>
      </p:pic>
      <p:pic>
        <p:nvPicPr>
          <p:cNvPr id="5" name="4 Imagen" descr="Men's hats clipart PNG (27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717032"/>
            <a:ext cx="4266848" cy="2608873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11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49856" cy="6858000"/>
          </a:xfrm>
          <a:prstGeom prst="rect">
            <a:avLst/>
          </a:prstGeom>
        </p:spPr>
      </p:pic>
      <p:pic>
        <p:nvPicPr>
          <p:cNvPr id="3" name="2 Imagen" descr="Men's hats clipart PNG (51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33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3618255" cy="2736304"/>
          </a:xfrm>
          <a:prstGeom prst="rect">
            <a:avLst/>
          </a:prstGeom>
        </p:spPr>
      </p:pic>
      <p:pic>
        <p:nvPicPr>
          <p:cNvPr id="3" name="2 Imagen" descr="Men's hats clipart PNG (34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620688"/>
            <a:ext cx="4071792" cy="2791737"/>
          </a:xfrm>
          <a:prstGeom prst="rect">
            <a:avLst/>
          </a:prstGeom>
        </p:spPr>
      </p:pic>
      <p:pic>
        <p:nvPicPr>
          <p:cNvPr id="4" name="3 Imagen" descr="Men's hats clipart PNG (49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717032"/>
            <a:ext cx="4071792" cy="2834406"/>
          </a:xfrm>
          <a:prstGeom prst="rect">
            <a:avLst/>
          </a:prstGeom>
        </p:spPr>
      </p:pic>
      <p:pic>
        <p:nvPicPr>
          <p:cNvPr id="5" name="4 Imagen" descr="Men's hats clipart PNG (53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789040"/>
            <a:ext cx="4315612" cy="2694209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64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ts and helmets (1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69048" cy="2664296"/>
          </a:xfrm>
          <a:prstGeom prst="rect">
            <a:avLst/>
          </a:prstGeom>
        </p:spPr>
      </p:pic>
      <p:pic>
        <p:nvPicPr>
          <p:cNvPr id="3" name="2 Imagen" descr="Hats and helmets (3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60648"/>
            <a:ext cx="1891093" cy="3312368"/>
          </a:xfrm>
          <a:prstGeom prst="rect">
            <a:avLst/>
          </a:prstGeom>
        </p:spPr>
      </p:pic>
      <p:pic>
        <p:nvPicPr>
          <p:cNvPr id="4" name="3 Imagen" descr="Hats and helmets (22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3933056"/>
            <a:ext cx="1951054" cy="2536371"/>
          </a:xfrm>
          <a:prstGeom prst="rect">
            <a:avLst/>
          </a:prstGeom>
        </p:spPr>
      </p:pic>
      <p:pic>
        <p:nvPicPr>
          <p:cNvPr id="5" name="4 Imagen" descr="Hats and helmets (27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3054410"/>
            <a:ext cx="2986793" cy="380359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10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ts and helmets (91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3285473" cy="2889265"/>
          </a:xfrm>
          <a:prstGeom prst="rect">
            <a:avLst/>
          </a:prstGeom>
        </p:spPr>
      </p:pic>
      <p:pic>
        <p:nvPicPr>
          <p:cNvPr id="3" name="2 Imagen" descr="Hats and helmets (54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88640"/>
            <a:ext cx="2883170" cy="4047410"/>
          </a:xfrm>
          <a:prstGeom prst="rect">
            <a:avLst/>
          </a:prstGeom>
        </p:spPr>
      </p:pic>
      <p:pic>
        <p:nvPicPr>
          <p:cNvPr id="4" name="3 Imagen" descr="Hats and helmets (53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230841"/>
            <a:ext cx="4291230" cy="2627159"/>
          </a:xfrm>
          <a:prstGeom prst="rect">
            <a:avLst/>
          </a:prstGeom>
        </p:spPr>
      </p:pic>
      <p:pic>
        <p:nvPicPr>
          <p:cNvPr id="5" name="4 Imagen" descr="Hats and helmets (45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00192" y="4365104"/>
            <a:ext cx="1951054" cy="2326023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13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88640"/>
            <a:ext cx="7596336" cy="6453336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uxury Crowns (1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76672"/>
            <a:ext cx="7848873" cy="6107405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ts and helmets (9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952502" y="3088058"/>
            <a:ext cx="2797833" cy="4199797"/>
          </a:xfrm>
          <a:prstGeom prst="rect">
            <a:avLst/>
          </a:prstGeom>
        </p:spPr>
      </p:pic>
      <p:pic>
        <p:nvPicPr>
          <p:cNvPr id="3" name="2 Imagen" descr="Hats and helmets (10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883398"/>
            <a:ext cx="3901118" cy="2974602"/>
          </a:xfrm>
          <a:prstGeom prst="rect">
            <a:avLst/>
          </a:prstGeom>
        </p:spPr>
      </p:pic>
      <p:pic>
        <p:nvPicPr>
          <p:cNvPr id="4" name="3 Imagen" descr="Hats and helmets (11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0"/>
            <a:ext cx="3584152" cy="3029462"/>
          </a:xfrm>
          <a:prstGeom prst="rect">
            <a:avLst/>
          </a:prstGeom>
        </p:spPr>
      </p:pic>
      <p:pic>
        <p:nvPicPr>
          <p:cNvPr id="5" name="4 Imagen" descr="Hats and helmets (12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260648"/>
            <a:ext cx="3584152" cy="3029462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ts and helmets (29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3383001" cy="3322046"/>
          </a:xfrm>
          <a:prstGeom prst="rect">
            <a:avLst/>
          </a:prstGeom>
        </p:spPr>
      </p:pic>
      <p:pic>
        <p:nvPicPr>
          <p:cNvPr id="3" name="2 Imagen" descr="Hats and helmets (30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0410" y="0"/>
            <a:ext cx="3803590" cy="3559770"/>
          </a:xfrm>
          <a:prstGeom prst="rect">
            <a:avLst/>
          </a:prstGeom>
        </p:spPr>
      </p:pic>
      <p:pic>
        <p:nvPicPr>
          <p:cNvPr id="4" name="3 Imagen" descr="Hats and helmets (26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3356992"/>
            <a:ext cx="3852354" cy="3114799"/>
          </a:xfrm>
          <a:prstGeom prst="rect">
            <a:avLst/>
          </a:prstGeom>
        </p:spPr>
      </p:pic>
      <p:pic>
        <p:nvPicPr>
          <p:cNvPr id="5" name="4 Imagen" descr="Hats and helmets (23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88" y="4221088"/>
            <a:ext cx="2164451" cy="1463291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ts and helmets (14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4187606" cy="2529631"/>
          </a:xfrm>
          <a:prstGeom prst="rect">
            <a:avLst/>
          </a:prstGeom>
        </p:spPr>
      </p:pic>
      <p:pic>
        <p:nvPicPr>
          <p:cNvPr id="3" name="2 Imagen" descr="Hats and helmets (15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60648"/>
            <a:ext cx="4211988" cy="2590586"/>
          </a:xfrm>
          <a:prstGeom prst="rect">
            <a:avLst/>
          </a:prstGeom>
        </p:spPr>
      </p:pic>
      <p:pic>
        <p:nvPicPr>
          <p:cNvPr id="4" name="3 Imagen" descr="Hats and helmets (24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3212976"/>
            <a:ext cx="3651202" cy="3072130"/>
          </a:xfrm>
          <a:prstGeom prst="rect">
            <a:avLst/>
          </a:prstGeom>
        </p:spPr>
      </p:pic>
      <p:pic>
        <p:nvPicPr>
          <p:cNvPr id="5" name="4 Imagen" descr="Hats and helmets (25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3068960"/>
            <a:ext cx="3291568" cy="3437860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21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76672"/>
            <a:ext cx="7344816" cy="5688632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en's hats clipart PNG (232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4669150" cy="2773451"/>
          </a:xfrm>
          <a:prstGeom prst="rect">
            <a:avLst/>
          </a:prstGeom>
        </p:spPr>
      </p:pic>
      <p:pic>
        <p:nvPicPr>
          <p:cNvPr id="9" name="8 Imagen" descr="Men's hats clipart PNG (129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573016"/>
            <a:ext cx="3974264" cy="2925838"/>
          </a:xfrm>
          <a:prstGeom prst="rect">
            <a:avLst/>
          </a:prstGeom>
        </p:spPr>
      </p:pic>
      <p:pic>
        <p:nvPicPr>
          <p:cNvPr id="10" name="9 Imagen" descr="Men's hats clipart PNG (177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429000"/>
            <a:ext cx="3968168" cy="2925838"/>
          </a:xfrm>
          <a:prstGeom prst="rect">
            <a:avLst/>
          </a:prstGeom>
        </p:spPr>
      </p:pic>
      <p:pic>
        <p:nvPicPr>
          <p:cNvPr id="11" name="10 Imagen" descr="Men's hats clipart PNG (118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548680"/>
            <a:ext cx="4388757" cy="2785642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's hats clipart PNG (143)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30105" cy="2614968"/>
          </a:xfrm>
          <a:prstGeom prst="rect">
            <a:avLst/>
          </a:prstGeom>
        </p:spPr>
      </p:pic>
      <p:pic>
        <p:nvPicPr>
          <p:cNvPr id="3" name="2 Imagen" descr="Men's hats clipart PNG (179)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49080"/>
            <a:ext cx="5095835" cy="2304098"/>
          </a:xfrm>
          <a:prstGeom prst="rect">
            <a:avLst/>
          </a:prstGeom>
        </p:spPr>
      </p:pic>
      <p:pic>
        <p:nvPicPr>
          <p:cNvPr id="4" name="3 Imagen" descr="Men's hats clipart PNG (200)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32656"/>
            <a:ext cx="3779208" cy="2255334"/>
          </a:xfrm>
          <a:prstGeom prst="rect">
            <a:avLst/>
          </a:prstGeom>
        </p:spPr>
      </p:pic>
      <p:pic>
        <p:nvPicPr>
          <p:cNvPr id="5" name="4 Imagen" descr="Men's hats clipart PNG (210)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19652" y="3356992"/>
            <a:ext cx="3724348" cy="3187945"/>
          </a:xfrm>
          <a:prstGeom prst="rect">
            <a:avLst/>
          </a:prstGeom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2000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60</Words>
  <Application>Microsoft Office PowerPoint</Application>
  <PresentationFormat>Presentación en pantalla (4:3)</PresentationFormat>
  <Paragraphs>28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2012-12-26T21:37:49Z</dcterms:created>
  <dcterms:modified xsi:type="dcterms:W3CDTF">2012-12-27T12:11:43Z</dcterms:modified>
</cp:coreProperties>
</file>