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9" r:id="rId3"/>
    <p:sldId id="256" r:id="rId4"/>
    <p:sldId id="289" r:id="rId5"/>
    <p:sldId id="288" r:id="rId6"/>
    <p:sldId id="287" r:id="rId7"/>
    <p:sldId id="286" r:id="rId8"/>
    <p:sldId id="285" r:id="rId9"/>
    <p:sldId id="284" r:id="rId10"/>
    <p:sldId id="283" r:id="rId11"/>
    <p:sldId id="282" r:id="rId12"/>
    <p:sldId id="281" r:id="rId13"/>
    <p:sldId id="280" r:id="rId14"/>
    <p:sldId id="279" r:id="rId15"/>
    <p:sldId id="278" r:id="rId16"/>
    <p:sldId id="277" r:id="rId17"/>
    <p:sldId id="276" r:id="rId18"/>
    <p:sldId id="275" r:id="rId19"/>
    <p:sldId id="274" r:id="rId20"/>
    <p:sldId id="273" r:id="rId21"/>
    <p:sldId id="272" r:id="rId22"/>
    <p:sldId id="271" r:id="rId23"/>
    <p:sldId id="270" r:id="rId24"/>
    <p:sldId id="269" r:id="rId25"/>
    <p:sldId id="268" r:id="rId26"/>
    <p:sldId id="267" r:id="rId27"/>
    <p:sldId id="266" r:id="rId28"/>
    <p:sldId id="265" r:id="rId29"/>
    <p:sldId id="264" r:id="rId30"/>
    <p:sldId id="263" r:id="rId31"/>
    <p:sldId id="262" r:id="rId32"/>
    <p:sldId id="261" r:id="rId33"/>
    <p:sldId id="307" r:id="rId34"/>
    <p:sldId id="306" r:id="rId35"/>
    <p:sldId id="305" r:id="rId36"/>
    <p:sldId id="304" r:id="rId37"/>
    <p:sldId id="303" r:id="rId38"/>
    <p:sldId id="302" r:id="rId39"/>
    <p:sldId id="301" r:id="rId40"/>
    <p:sldId id="300" r:id="rId41"/>
    <p:sldId id="299" r:id="rId42"/>
    <p:sldId id="298" r:id="rId43"/>
    <p:sldId id="297" r:id="rId44"/>
    <p:sldId id="296" r:id="rId45"/>
    <p:sldId id="295" r:id="rId46"/>
    <p:sldId id="294" r:id="rId47"/>
    <p:sldId id="293" r:id="rId48"/>
    <p:sldId id="292" r:id="rId49"/>
    <p:sldId id="291" r:id="rId50"/>
    <p:sldId id="260" r:id="rId51"/>
    <p:sldId id="290" r:id="rId52"/>
    <p:sldId id="259" r:id="rId53"/>
    <p:sldId id="308" r:id="rId5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/LHtwwwjr/LU+K9ZC4X/g==" hashData="xlzfUOHXN+8Z0N+aXPiTdvPyXd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22871-34D5-451B-9857-6AB303D6CDE5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C323A-C35E-4CF9-A409-D3F7F5DB0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22871-34D5-451B-9857-6AB303D6CDE5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C323A-C35E-4CF9-A409-D3F7F5DB0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22871-34D5-451B-9857-6AB303D6CDE5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C323A-C35E-4CF9-A409-D3F7F5DB0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22871-34D5-451B-9857-6AB303D6CDE5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C323A-C35E-4CF9-A409-D3F7F5DB0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22871-34D5-451B-9857-6AB303D6CDE5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C323A-C35E-4CF9-A409-D3F7F5DB0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22871-34D5-451B-9857-6AB303D6CDE5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C323A-C35E-4CF9-A409-D3F7F5DB0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22871-34D5-451B-9857-6AB303D6CDE5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C323A-C35E-4CF9-A409-D3F7F5DB0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22871-34D5-451B-9857-6AB303D6CDE5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C323A-C35E-4CF9-A409-D3F7F5DB0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22871-34D5-451B-9857-6AB303D6CDE5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C323A-C35E-4CF9-A409-D3F7F5DB0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22871-34D5-451B-9857-6AB303D6CDE5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C323A-C35E-4CF9-A409-D3F7F5DB0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22871-34D5-451B-9857-6AB303D6CDE5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C323A-C35E-4CF9-A409-D3F7F5DB0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E86585-30B9-4FC4-96F5-54769D70577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22871-34D5-451B-9857-6AB303D6CDE5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9C323A-C35E-4CF9-A409-D3F7F5DB01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5890A6C-37E4-4663-8071-F5EA6BB6D91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uario\Downloads\zzCUADROS GUAPOS\keret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7" name="Picture 9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1196752"/>
            <a:ext cx="4981575" cy="504826"/>
          </a:xfrm>
          <a:prstGeom prst="rect">
            <a:avLst/>
          </a:prstGeom>
          <a:noFill/>
        </p:spPr>
      </p:pic>
      <p:pic>
        <p:nvPicPr>
          <p:cNvPr id="2059" name="Picture 11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869160"/>
            <a:ext cx="3819525" cy="504826"/>
          </a:xfrm>
          <a:prstGeom prst="rect">
            <a:avLst/>
          </a:prstGeom>
          <a:noFill/>
        </p:spPr>
      </p:pic>
      <p:pic>
        <p:nvPicPr>
          <p:cNvPr id="2060" name="Picture 12" descr="C:\Users\Usuario\Downloads\ZNECESARIO PARA PPS\30af7557525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3608" y="4509120"/>
            <a:ext cx="648071" cy="875317"/>
          </a:xfrm>
          <a:prstGeom prst="rect">
            <a:avLst/>
          </a:prstGeom>
          <a:noFill/>
        </p:spPr>
      </p:pic>
      <p:pic>
        <p:nvPicPr>
          <p:cNvPr id="1026" name="Picture 2" descr="C:\Users\Usuario\Downloads\64839678_7260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2780928"/>
            <a:ext cx="3514725" cy="971550"/>
          </a:xfrm>
          <a:prstGeom prst="rect">
            <a:avLst/>
          </a:prstGeom>
          <a:noFill/>
        </p:spPr>
      </p:pic>
      <p:pic>
        <p:nvPicPr>
          <p:cNvPr id="53250" name="Picture 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99792" y="1700808"/>
            <a:ext cx="3867526" cy="1080120"/>
          </a:xfrm>
          <a:prstGeom prst="rect">
            <a:avLst/>
          </a:prstGeom>
          <a:noFill/>
        </p:spPr>
      </p:pic>
      <p:pic>
        <p:nvPicPr>
          <p:cNvPr id="53252" name="Picture 4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79712" y="3861048"/>
            <a:ext cx="540067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  <p:sndAc>
      <p:stSnd>
        <p:snd r:embed="rId2" name="[04].Armik.Dancing Shadow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6c9a0_49e02ec3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980728"/>
            <a:ext cx="4825397" cy="4914286"/>
          </a:xfrm>
          <a:prstGeom prst="rect">
            <a:avLst/>
          </a:prstGeom>
        </p:spPr>
      </p:pic>
      <p:pic>
        <p:nvPicPr>
          <p:cNvPr id="5" name="4 Imagen" descr="0_6c9a2_e6d12d9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548680"/>
            <a:ext cx="2808312" cy="5824647"/>
          </a:xfrm>
          <a:prstGeom prst="rect">
            <a:avLst/>
          </a:prstGeom>
        </p:spPr>
      </p:pic>
      <p:pic>
        <p:nvPicPr>
          <p:cNvPr id="1028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a3_f18ec6ff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9204" y="1340768"/>
            <a:ext cx="3514606" cy="4947746"/>
          </a:xfrm>
          <a:prstGeom prst="rect">
            <a:avLst/>
          </a:prstGeom>
        </p:spPr>
      </p:pic>
      <p:pic>
        <p:nvPicPr>
          <p:cNvPr id="3" name="2 Imagen" descr="0_6c9a4_41c4d1d2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1196752"/>
            <a:ext cx="5142868" cy="4536504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a6_6ab72dc1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980728"/>
            <a:ext cx="4857010" cy="4608512"/>
          </a:xfrm>
          <a:prstGeom prst="rect">
            <a:avLst/>
          </a:prstGeom>
        </p:spPr>
      </p:pic>
      <p:pic>
        <p:nvPicPr>
          <p:cNvPr id="3" name="2 Imagen" descr="0_6c9ad_2ffc590f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836712"/>
            <a:ext cx="2273016" cy="5219048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a5_423a4572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09079" y="1268760"/>
            <a:ext cx="4215831" cy="5070548"/>
          </a:xfrm>
          <a:prstGeom prst="rect">
            <a:avLst/>
          </a:prstGeom>
        </p:spPr>
      </p:pic>
      <p:pic>
        <p:nvPicPr>
          <p:cNvPr id="4" name="3 Imagen" descr="0_6c9a9_ab0c21b3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124744"/>
            <a:ext cx="3885715" cy="5041270"/>
          </a:xfrm>
          <a:prstGeom prst="rect">
            <a:avLst/>
          </a:prstGeom>
        </p:spPr>
      </p:pic>
      <p:pic>
        <p:nvPicPr>
          <p:cNvPr id="5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6c9a7_9e2a630d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908720"/>
            <a:ext cx="7034921" cy="4939683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a8_e3d35570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836712"/>
            <a:ext cx="4838096" cy="5244445"/>
          </a:xfrm>
          <a:prstGeom prst="rect">
            <a:avLst/>
          </a:prstGeom>
        </p:spPr>
      </p:pic>
      <p:pic>
        <p:nvPicPr>
          <p:cNvPr id="3" name="2 Imagen" descr="0_6c9aa_221ce337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908720"/>
            <a:ext cx="4101588" cy="5307937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ab_781a329e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124744"/>
            <a:ext cx="3848296" cy="5040560"/>
          </a:xfrm>
          <a:prstGeom prst="rect">
            <a:avLst/>
          </a:prstGeom>
        </p:spPr>
      </p:pic>
      <p:pic>
        <p:nvPicPr>
          <p:cNvPr id="3" name="2 Imagen" descr="0_6c9ac_46e8cd38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1628800"/>
            <a:ext cx="5236365" cy="4392488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ae_559750b7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692696"/>
            <a:ext cx="4101588" cy="5612699"/>
          </a:xfrm>
          <a:prstGeom prst="rect">
            <a:avLst/>
          </a:prstGeom>
        </p:spPr>
      </p:pic>
      <p:pic>
        <p:nvPicPr>
          <p:cNvPr id="3" name="2 Imagen" descr="0_6c9af_66c58255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692696"/>
            <a:ext cx="4315125" cy="5219909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b1_bdc8ed92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404664"/>
            <a:ext cx="5975266" cy="6048672"/>
          </a:xfrm>
          <a:prstGeom prst="rect">
            <a:avLst/>
          </a:prstGeom>
        </p:spPr>
      </p:pic>
      <p:pic>
        <p:nvPicPr>
          <p:cNvPr id="3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b0_26eadccb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692696"/>
            <a:ext cx="3555556" cy="5447619"/>
          </a:xfrm>
          <a:prstGeom prst="rect">
            <a:avLst/>
          </a:prstGeom>
        </p:spPr>
      </p:pic>
      <p:pic>
        <p:nvPicPr>
          <p:cNvPr id="3" name="2 Imagen" descr="0_6c9b2_2eea5d50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908720"/>
            <a:ext cx="3834921" cy="5028572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b3_456f86e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124744"/>
            <a:ext cx="4579190" cy="4475118"/>
          </a:xfrm>
          <a:prstGeom prst="rect">
            <a:avLst/>
          </a:prstGeom>
        </p:spPr>
      </p:pic>
      <p:pic>
        <p:nvPicPr>
          <p:cNvPr id="3" name="2 Imagen" descr="0_6c9b4_93440868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764704"/>
            <a:ext cx="3923810" cy="5587302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b5_20f01050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620688"/>
            <a:ext cx="7632848" cy="5592383"/>
          </a:xfrm>
          <a:prstGeom prst="rect">
            <a:avLst/>
          </a:prstGeom>
        </p:spPr>
      </p:pic>
      <p:pic>
        <p:nvPicPr>
          <p:cNvPr id="3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b6_e0fd7b21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6923" y="1052736"/>
            <a:ext cx="4730538" cy="5282238"/>
          </a:xfrm>
          <a:prstGeom prst="rect">
            <a:avLst/>
          </a:prstGeom>
        </p:spPr>
      </p:pic>
      <p:pic>
        <p:nvPicPr>
          <p:cNvPr id="3" name="2 Imagen" descr="0_6c9b7_5efe42a5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412776"/>
            <a:ext cx="4197504" cy="4104456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b8_64445c00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3928" y="692696"/>
            <a:ext cx="4749207" cy="5371429"/>
          </a:xfrm>
          <a:prstGeom prst="rect">
            <a:avLst/>
          </a:prstGeom>
        </p:spPr>
      </p:pic>
      <p:pic>
        <p:nvPicPr>
          <p:cNvPr id="3" name="2 Imagen" descr="0_6c9cb_b1175adb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836712"/>
            <a:ext cx="3555556" cy="5434921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b9_495aff06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476672"/>
            <a:ext cx="7570217" cy="6077876"/>
          </a:xfrm>
          <a:prstGeom prst="rect">
            <a:avLst/>
          </a:prstGeom>
        </p:spPr>
      </p:pic>
      <p:pic>
        <p:nvPicPr>
          <p:cNvPr id="3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ba_4b92d897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332656"/>
            <a:ext cx="7315041" cy="6227469"/>
          </a:xfrm>
          <a:prstGeom prst="rect">
            <a:avLst/>
          </a:prstGeom>
        </p:spPr>
      </p:pic>
      <p:pic>
        <p:nvPicPr>
          <p:cNvPr id="3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bb_849ca3b7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3928" y="764704"/>
            <a:ext cx="4876191" cy="5282540"/>
          </a:xfrm>
          <a:prstGeom prst="rect">
            <a:avLst/>
          </a:prstGeom>
        </p:spPr>
      </p:pic>
      <p:pic>
        <p:nvPicPr>
          <p:cNvPr id="3" name="2 Imagen" descr="0_6c9bc_34ddb1c9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6104" y="836712"/>
            <a:ext cx="4392138" cy="5040560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be_6e52568d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1003652"/>
            <a:ext cx="5400600" cy="5157877"/>
          </a:xfrm>
          <a:prstGeom prst="rect">
            <a:avLst/>
          </a:prstGeom>
        </p:spPr>
      </p:pic>
      <p:pic>
        <p:nvPicPr>
          <p:cNvPr id="4" name="3 Imagen" descr="0_6c9c6_6d97b62a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988840"/>
            <a:ext cx="3738374" cy="4176464"/>
          </a:xfrm>
          <a:prstGeom prst="rect">
            <a:avLst/>
          </a:prstGeom>
        </p:spPr>
      </p:pic>
      <p:pic>
        <p:nvPicPr>
          <p:cNvPr id="5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bd_d707c05a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7848872" cy="5946115"/>
          </a:xfrm>
          <a:prstGeom prst="rect">
            <a:avLst/>
          </a:prstGeom>
        </p:spPr>
      </p:pic>
      <p:pic>
        <p:nvPicPr>
          <p:cNvPr id="3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bf_9e9f948d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404664"/>
            <a:ext cx="7175208" cy="6077993"/>
          </a:xfrm>
          <a:prstGeom prst="rect">
            <a:avLst/>
          </a:prstGeom>
        </p:spPr>
      </p:pic>
      <p:pic>
        <p:nvPicPr>
          <p:cNvPr id="3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c1_da2e1388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1268760"/>
            <a:ext cx="4527906" cy="4752528"/>
          </a:xfrm>
          <a:prstGeom prst="rect">
            <a:avLst/>
          </a:prstGeom>
        </p:spPr>
      </p:pic>
      <p:pic>
        <p:nvPicPr>
          <p:cNvPr id="3" name="2 Imagen" descr="0_6c9c0_583e0b20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484784"/>
            <a:ext cx="3875638" cy="4752528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c2_ce7658c3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740" y="1124744"/>
            <a:ext cx="4559487" cy="5202016"/>
          </a:xfrm>
          <a:prstGeom prst="rect">
            <a:avLst/>
          </a:prstGeom>
        </p:spPr>
      </p:pic>
      <p:pic>
        <p:nvPicPr>
          <p:cNvPr id="3" name="2 Imagen" descr="0_6c9c3_edcba89c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476672"/>
            <a:ext cx="5092064" cy="5282540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c4_2cae6cc2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260649"/>
            <a:ext cx="7128792" cy="6061982"/>
          </a:xfrm>
          <a:prstGeom prst="rect">
            <a:avLst/>
          </a:prstGeom>
        </p:spPr>
      </p:pic>
      <p:pic>
        <p:nvPicPr>
          <p:cNvPr id="3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c7_c632d02f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9" y="1196752"/>
            <a:ext cx="4865300" cy="4748905"/>
          </a:xfrm>
          <a:prstGeom prst="rect">
            <a:avLst/>
          </a:prstGeom>
        </p:spPr>
      </p:pic>
      <p:pic>
        <p:nvPicPr>
          <p:cNvPr id="3" name="2 Imagen" descr="0_6c9c9_8cc480a5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912" y="1052736"/>
            <a:ext cx="4939683" cy="5447619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c8_506c5929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764704"/>
            <a:ext cx="7087141" cy="5748297"/>
          </a:xfrm>
          <a:prstGeom prst="rect">
            <a:avLst/>
          </a:prstGeom>
        </p:spPr>
      </p:pic>
      <p:pic>
        <p:nvPicPr>
          <p:cNvPr id="3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ca_2d8253ab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404664"/>
            <a:ext cx="6349962" cy="6013337"/>
          </a:xfrm>
          <a:prstGeom prst="rect">
            <a:avLst/>
          </a:prstGeom>
        </p:spPr>
      </p:pic>
      <p:pic>
        <p:nvPicPr>
          <p:cNvPr id="3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cd_3ff44b02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332656"/>
            <a:ext cx="7344816" cy="6297693"/>
          </a:xfrm>
          <a:prstGeom prst="rect">
            <a:avLst/>
          </a:prstGeom>
        </p:spPr>
      </p:pic>
      <p:pic>
        <p:nvPicPr>
          <p:cNvPr id="3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d5_28a3277e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476672"/>
            <a:ext cx="5328592" cy="6089819"/>
          </a:xfrm>
          <a:prstGeom prst="rect">
            <a:avLst/>
          </a:prstGeom>
        </p:spPr>
      </p:pic>
      <p:pic>
        <p:nvPicPr>
          <p:cNvPr id="3" name="2 Imagen" descr="0_6c9d8_f885e9a5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836712"/>
            <a:ext cx="3161905" cy="5434921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d7_d19849dc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1124744"/>
            <a:ext cx="4177778" cy="4876191"/>
          </a:xfrm>
          <a:prstGeom prst="rect">
            <a:avLst/>
          </a:prstGeom>
        </p:spPr>
      </p:pic>
      <p:pic>
        <p:nvPicPr>
          <p:cNvPr id="3" name="2 Imagen" descr="0_6c9d2_d767ee56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908720"/>
            <a:ext cx="4266667" cy="5295238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da_577d69e0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5896" y="764704"/>
            <a:ext cx="4850794" cy="5460318"/>
          </a:xfrm>
          <a:prstGeom prst="rect">
            <a:avLst/>
          </a:prstGeom>
        </p:spPr>
      </p:pic>
      <p:pic>
        <p:nvPicPr>
          <p:cNvPr id="3" name="2 Imagen" descr="0_6c9de_66fbe761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620688"/>
            <a:ext cx="2184127" cy="5612699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f1_7da0a9c0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20688"/>
            <a:ext cx="5733256" cy="5733256"/>
          </a:xfrm>
          <a:prstGeom prst="rect">
            <a:avLst/>
          </a:prstGeom>
        </p:spPr>
      </p:pic>
      <p:pic>
        <p:nvPicPr>
          <p:cNvPr id="3" name="2 Imagen" descr="0_6c9dd_9739779c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7" y="692696"/>
            <a:ext cx="3387072" cy="5661248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d1_d600eb32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332656"/>
            <a:ext cx="7234668" cy="6313343"/>
          </a:xfrm>
          <a:prstGeom prst="rect">
            <a:avLst/>
          </a:prstGeom>
        </p:spPr>
      </p:pic>
      <p:pic>
        <p:nvPicPr>
          <p:cNvPr id="3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cf_83e256a6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188640"/>
            <a:ext cx="6309320" cy="6309320"/>
          </a:xfrm>
          <a:prstGeom prst="rect">
            <a:avLst/>
          </a:prstGeom>
        </p:spPr>
      </p:pic>
      <p:pic>
        <p:nvPicPr>
          <p:cNvPr id="3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fb_8aa65c34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9936" y="730587"/>
            <a:ext cx="6984127" cy="5396826"/>
          </a:xfrm>
          <a:prstGeom prst="rect">
            <a:avLst/>
          </a:prstGeom>
        </p:spPr>
      </p:pic>
      <p:pic>
        <p:nvPicPr>
          <p:cNvPr id="3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a00_9f5787ae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908720"/>
            <a:ext cx="4990477" cy="5320635"/>
          </a:xfrm>
          <a:prstGeom prst="rect">
            <a:avLst/>
          </a:prstGeom>
        </p:spPr>
      </p:pic>
      <p:pic>
        <p:nvPicPr>
          <p:cNvPr id="3" name="2 Imagen" descr="0_6c9fd_6a97f7b7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980728"/>
            <a:ext cx="2996826" cy="5041270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a01_8a911f61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836712"/>
            <a:ext cx="3847619" cy="5460318"/>
          </a:xfrm>
          <a:prstGeom prst="rect">
            <a:avLst/>
          </a:prstGeom>
        </p:spPr>
      </p:pic>
      <p:pic>
        <p:nvPicPr>
          <p:cNvPr id="3" name="2 Imagen" descr="0_6ca03_d34836ef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908720"/>
            <a:ext cx="2450794" cy="5244445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ef_3ae294d4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548680"/>
            <a:ext cx="3802022" cy="5760640"/>
          </a:xfrm>
          <a:prstGeom prst="rect">
            <a:avLst/>
          </a:prstGeom>
        </p:spPr>
      </p:pic>
      <p:pic>
        <p:nvPicPr>
          <p:cNvPr id="3" name="2 Imagen" descr="0_6c9e3_1c10cdb5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980728"/>
            <a:ext cx="4190476" cy="5104762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f0_73cfc1fd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4557939" cy="5733256"/>
          </a:xfrm>
          <a:prstGeom prst="rect">
            <a:avLst/>
          </a:prstGeom>
        </p:spPr>
      </p:pic>
      <p:pic>
        <p:nvPicPr>
          <p:cNvPr id="3" name="2 Imagen" descr="0_6c9e2_fd379b4e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908720"/>
            <a:ext cx="3573504" cy="4608512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f6_8a50cfbd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836712"/>
            <a:ext cx="5028572" cy="5371429"/>
          </a:xfrm>
          <a:prstGeom prst="rect">
            <a:avLst/>
          </a:prstGeom>
        </p:spPr>
      </p:pic>
      <p:pic>
        <p:nvPicPr>
          <p:cNvPr id="3" name="2 Imagen" descr="0_6c9f7_69c3e660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548680"/>
            <a:ext cx="3326984" cy="5714286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eb_e50daa9e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836712"/>
            <a:ext cx="5130159" cy="5028572"/>
          </a:xfrm>
          <a:prstGeom prst="rect">
            <a:avLst/>
          </a:prstGeom>
        </p:spPr>
      </p:pic>
      <p:pic>
        <p:nvPicPr>
          <p:cNvPr id="3" name="2 Imagen" descr="0_6c9e9_5006d78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620688"/>
            <a:ext cx="3326984" cy="5549207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e6_818c8b07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836712"/>
            <a:ext cx="5223079" cy="5126801"/>
          </a:xfrm>
          <a:prstGeom prst="rect">
            <a:avLst/>
          </a:prstGeom>
        </p:spPr>
      </p:pic>
      <p:pic>
        <p:nvPicPr>
          <p:cNvPr id="3" name="2 Imagen" descr="0_6c9ee_8b0e0521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84168" y="404664"/>
            <a:ext cx="2095389" cy="6187062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dc_a0f96511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1" y="411128"/>
            <a:ext cx="7416824" cy="5856201"/>
          </a:xfrm>
          <a:prstGeom prst="rect">
            <a:avLst/>
          </a:prstGeom>
        </p:spPr>
      </p:pic>
      <p:pic>
        <p:nvPicPr>
          <p:cNvPr id="3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e7_c9d84bad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196752"/>
            <a:ext cx="5422223" cy="4952381"/>
          </a:xfrm>
          <a:prstGeom prst="rect">
            <a:avLst/>
          </a:prstGeom>
        </p:spPr>
      </p:pic>
      <p:pic>
        <p:nvPicPr>
          <p:cNvPr id="3" name="2 Imagen" descr="0_6c9e0_3d5947d7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548680"/>
            <a:ext cx="3098413" cy="5714286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e8_8eec7ae5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3415" y="476672"/>
            <a:ext cx="6734496" cy="6116790"/>
          </a:xfrm>
          <a:prstGeom prst="rect">
            <a:avLst/>
          </a:prstGeom>
        </p:spPr>
      </p:pic>
      <p:pic>
        <p:nvPicPr>
          <p:cNvPr id="3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ce_e31ce369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404664"/>
            <a:ext cx="7429979" cy="6048672"/>
          </a:xfrm>
          <a:prstGeom prst="rect">
            <a:avLst/>
          </a:prstGeom>
        </p:spPr>
      </p:pic>
      <p:pic>
        <p:nvPicPr>
          <p:cNvPr id="3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d0_30a1a403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764704"/>
            <a:ext cx="4914286" cy="5307937"/>
          </a:xfrm>
          <a:prstGeom prst="rect">
            <a:avLst/>
          </a:prstGeom>
        </p:spPr>
      </p:pic>
      <p:pic>
        <p:nvPicPr>
          <p:cNvPr id="3" name="2 Imagen" descr="0_6c9ed_8cfd727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620689"/>
            <a:ext cx="3930156" cy="5256584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d9_89659449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548680"/>
            <a:ext cx="7379590" cy="5904656"/>
          </a:xfrm>
          <a:prstGeom prst="rect">
            <a:avLst/>
          </a:prstGeom>
        </p:spPr>
      </p:pic>
      <p:pic>
        <p:nvPicPr>
          <p:cNvPr id="5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db_861484f5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40768"/>
            <a:ext cx="5085184" cy="5085184"/>
          </a:xfrm>
          <a:prstGeom prst="rect">
            <a:avLst/>
          </a:prstGeom>
        </p:spPr>
      </p:pic>
      <p:pic>
        <p:nvPicPr>
          <p:cNvPr id="3" name="2 Imagen" descr="0_6c9e1_7291bb4e_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1484784"/>
            <a:ext cx="4548797" cy="4337716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9df_48939e45_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836712"/>
            <a:ext cx="5290905" cy="5193651"/>
          </a:xfrm>
          <a:prstGeom prst="rect">
            <a:avLst/>
          </a:prstGeom>
        </p:spPr>
      </p:pic>
      <p:pic>
        <p:nvPicPr>
          <p:cNvPr id="3" name="2 Imagen" descr="0_6c9f4_b73be5d4_XL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1772816"/>
            <a:ext cx="4255565" cy="4248472"/>
          </a:xfrm>
          <a:prstGeom prst="rect">
            <a:avLst/>
          </a:prstGeom>
        </p:spPr>
      </p:pic>
      <p:pic>
        <p:nvPicPr>
          <p:cNvPr id="4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ca02_77d33aed_XL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124744"/>
            <a:ext cx="8493250" cy="4968552"/>
          </a:xfrm>
          <a:prstGeom prst="rect">
            <a:avLst/>
          </a:prstGeom>
        </p:spPr>
      </p:pic>
      <p:pic>
        <p:nvPicPr>
          <p:cNvPr id="3" name="Picture 4" descr="C:\Users\Usuario\Downloads\zzCUADROS GUAPOS\Nueva carpeta (2)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Usuario\Downloads\LETRAS\0_54777_78f1c73d_M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5661248"/>
            <a:ext cx="939235" cy="720080"/>
          </a:xfrm>
          <a:prstGeom prst="rect">
            <a:avLst/>
          </a:prstGeom>
          <a:noFill/>
        </p:spPr>
      </p:pic>
      <p:pic>
        <p:nvPicPr>
          <p:cNvPr id="1027" name="Picture 3" descr="C:\Users\Usuario\Downloads\LETRAS\0_54781_1fda0e01_M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5661248"/>
            <a:ext cx="1001688" cy="767961"/>
          </a:xfrm>
          <a:prstGeom prst="rect">
            <a:avLst/>
          </a:prstGeom>
          <a:noFill/>
        </p:spPr>
      </p:pic>
      <p:pic>
        <p:nvPicPr>
          <p:cNvPr id="1028" name="Picture 4" descr="C:\Users\Usuario\Downloads\LETRAS\0_54787_a0cb887b_M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5661248"/>
            <a:ext cx="1040904" cy="79802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4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60</Words>
  <Application>Microsoft Office PowerPoint</Application>
  <PresentationFormat>Presentación en pantalla (4:3)</PresentationFormat>
  <Paragraphs>28</Paragraphs>
  <Slides>52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2013-07-23T16:12:49Z</dcterms:created>
  <dcterms:modified xsi:type="dcterms:W3CDTF">2013-10-06T11:38:53Z</dcterms:modified>
</cp:coreProperties>
</file>