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93" r:id="rId5"/>
    <p:sldId id="292" r:id="rId6"/>
    <p:sldId id="291" r:id="rId7"/>
    <p:sldId id="290" r:id="rId8"/>
    <p:sldId id="289" r:id="rId9"/>
    <p:sldId id="288" r:id="rId10"/>
    <p:sldId id="287" r:id="rId11"/>
    <p:sldId id="286" r:id="rId12"/>
    <p:sldId id="285" r:id="rId13"/>
    <p:sldId id="284" r:id="rId14"/>
    <p:sldId id="283" r:id="rId15"/>
    <p:sldId id="282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70" r:id="rId28"/>
    <p:sldId id="269" r:id="rId29"/>
    <p:sldId id="268" r:id="rId30"/>
    <p:sldId id="266" r:id="rId31"/>
    <p:sldId id="265" r:id="rId32"/>
    <p:sldId id="264" r:id="rId33"/>
    <p:sldId id="263" r:id="rId34"/>
    <p:sldId id="262" r:id="rId35"/>
    <p:sldId id="261" r:id="rId36"/>
    <p:sldId id="260" r:id="rId37"/>
    <p:sldId id="259" r:id="rId38"/>
    <p:sldId id="258" r:id="rId39"/>
    <p:sldId id="300" r:id="rId40"/>
    <p:sldId id="299" r:id="rId41"/>
    <p:sldId id="298" r:id="rId42"/>
    <p:sldId id="297" r:id="rId43"/>
    <p:sldId id="296" r:id="rId44"/>
    <p:sldId id="294" r:id="rId45"/>
    <p:sldId id="295" r:id="rId46"/>
    <p:sldId id="257" r:id="rId47"/>
    <p:sldId id="303" r:id="rId48"/>
    <p:sldId id="302" r:id="rId49"/>
    <p:sldId id="301" r:id="rId50"/>
    <p:sldId id="304" r:id="rId51"/>
    <p:sldId id="307" r:id="rId52"/>
    <p:sldId id="308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70dRyBel1vhSKK1Ihokbg==" hashData="mfAOR/p1NH5U0YE/CUcJhlh99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7C6557-6D89-455A-873E-1DC674DD5F3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CBBF4-80A1-460F-B297-EE7CC5A6A21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3F09D-56E3-4527-8CF1-8A021F8B28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9492234-8A91-4339-B3A9-9F9C5621DC6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gif"/><Relationship Id="rId3" Type="http://schemas.openxmlformats.org/officeDocument/2006/relationships/hyperlink" Target="http://fotki.yandex.ru/users/cadi-1986/view/593684/" TargetMode="Externa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audio" Target="../media/audio1.wav"/><Relationship Id="rId16" Type="http://schemas.openxmlformats.org/officeDocument/2006/relationships/image" Target="../media/image13.gif"/><Relationship Id="rId20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19" Type="http://schemas.openxmlformats.org/officeDocument/2006/relationships/image" Target="../media/image16.gif"/><Relationship Id="rId4" Type="http://schemas.openxmlformats.org/officeDocument/2006/relationships/image" Target="../media/image1.pn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9.png"/><Relationship Id="rId2" Type="http://schemas.openxmlformats.org/officeDocument/2006/relationships/hyperlink" Target="http://fotki.yandex.ru/users/cadi-1986/view/58974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623138/" TargetMode="External"/><Relationship Id="rId5" Type="http://schemas.openxmlformats.org/officeDocument/2006/relationships/image" Target="../media/image1.png"/><Relationship Id="rId4" Type="http://schemas.openxmlformats.org/officeDocument/2006/relationships/hyperlink" Target="http://fotki.yandex.ru/users/cadi-1986/view/593684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hyperlink" Target="http://fotki.yandex.ru/users/cadi-1986/view/802142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27/" TargetMode="External"/><Relationship Id="rId5" Type="http://schemas.openxmlformats.org/officeDocument/2006/relationships/image" Target="../media/image21.png"/><Relationship Id="rId4" Type="http://schemas.openxmlformats.org/officeDocument/2006/relationships/hyperlink" Target="http://fotki.yandex.ru/users/cadi-1986/view/589426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hyperlink" Target="http://fotki.yandex.ru/users/cadi-1986/view/58943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34/" TargetMode="External"/><Relationship Id="rId5" Type="http://schemas.openxmlformats.org/officeDocument/2006/relationships/image" Target="../media/image24.png"/><Relationship Id="rId4" Type="http://schemas.openxmlformats.org/officeDocument/2006/relationships/hyperlink" Target="http://fotki.yandex.ru/users/cadi-1986/view/589433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fotki.yandex.ru/users/cadi-1986/view/589437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hyperlink" Target="http://fotki.yandex.ru/users/cadi-1986/view/58944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hyperlink" Target="http://fotki.yandex.ru/users/cadi-1986/view/58944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51/" TargetMode="External"/><Relationship Id="rId5" Type="http://schemas.openxmlformats.org/officeDocument/2006/relationships/image" Target="../media/image29.png"/><Relationship Id="rId4" Type="http://schemas.openxmlformats.org/officeDocument/2006/relationships/hyperlink" Target="http://fotki.yandex.ru/users/cadi-1986/view/589445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hyperlink" Target="http://fotki.yandex.ru/users/cadi-1986/view/589452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61/" TargetMode="External"/><Relationship Id="rId5" Type="http://schemas.openxmlformats.org/officeDocument/2006/relationships/image" Target="../media/image32.png"/><Relationship Id="rId4" Type="http://schemas.openxmlformats.org/officeDocument/2006/relationships/hyperlink" Target="http://fotki.yandex.ru/users/cadi-1986/view/589457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hyperlink" Target="http://fotki.yandex.ru/users/cadi-1986/view/589460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67/" TargetMode="External"/><Relationship Id="rId5" Type="http://schemas.openxmlformats.org/officeDocument/2006/relationships/image" Target="../media/image35.png"/><Relationship Id="rId4" Type="http://schemas.openxmlformats.org/officeDocument/2006/relationships/hyperlink" Target="http://fotki.yandex.ru/users/cadi-1986/view/589465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hyperlink" Target="http://fotki.yandex.ru/users/cadi-1986/view/58947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77/" TargetMode="External"/><Relationship Id="rId5" Type="http://schemas.openxmlformats.org/officeDocument/2006/relationships/image" Target="../media/image38.png"/><Relationship Id="rId4" Type="http://schemas.openxmlformats.org/officeDocument/2006/relationships/hyperlink" Target="http://fotki.yandex.ru/users/cadi-1986/view/589473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hyperlink" Target="http://fotki.yandex.ru/users/cadi-1986/view/589475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81/" TargetMode="External"/><Relationship Id="rId5" Type="http://schemas.openxmlformats.org/officeDocument/2006/relationships/image" Target="../media/image41.png"/><Relationship Id="rId4" Type="http://schemas.openxmlformats.org/officeDocument/2006/relationships/hyperlink" Target="http://fotki.yandex.ru/users/cadi-1986/view/589480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5.png"/><Relationship Id="rId2" Type="http://schemas.openxmlformats.org/officeDocument/2006/relationships/hyperlink" Target="http://fotki.yandex.ru/users/cadi-1986/view/589484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90/" TargetMode="External"/><Relationship Id="rId5" Type="http://schemas.openxmlformats.org/officeDocument/2006/relationships/image" Target="../media/image44.png"/><Relationship Id="rId4" Type="http://schemas.openxmlformats.org/officeDocument/2006/relationships/hyperlink" Target="http://fotki.yandex.ru/users/cadi-1986/view/589488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2" Type="http://schemas.openxmlformats.org/officeDocument/2006/relationships/hyperlink" Target="http://fotki.yandex.ru/users/cadi-1986/view/589492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496/" TargetMode="External"/><Relationship Id="rId5" Type="http://schemas.openxmlformats.org/officeDocument/2006/relationships/image" Target="../media/image47.png"/><Relationship Id="rId4" Type="http://schemas.openxmlformats.org/officeDocument/2006/relationships/hyperlink" Target="http://fotki.yandex.ru/users/cadi-1986/view/589495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1.png"/><Relationship Id="rId2" Type="http://schemas.openxmlformats.org/officeDocument/2006/relationships/hyperlink" Target="http://fotki.yandex.ru/users/cadi-1986/view/589499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03/" TargetMode="External"/><Relationship Id="rId5" Type="http://schemas.openxmlformats.org/officeDocument/2006/relationships/image" Target="../media/image50.png"/><Relationship Id="rId4" Type="http://schemas.openxmlformats.org/officeDocument/2006/relationships/hyperlink" Target="http://fotki.yandex.ru/users/cadi-1986/view/589502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hyperlink" Target="http://fotki.yandex.ru/users/cadi-1986/view/589505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hyperlink" Target="http://fotki.yandex.ru/users/cadi-1986/view/589506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fotki.yandex.ru/users/cadi-1986/view/589517/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png"/><Relationship Id="rId2" Type="http://schemas.openxmlformats.org/officeDocument/2006/relationships/hyperlink" Target="http://fotki.yandex.ru/users/cadi-1986/view/589509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14/" TargetMode="External"/><Relationship Id="rId5" Type="http://schemas.openxmlformats.org/officeDocument/2006/relationships/image" Target="../media/image55.png"/><Relationship Id="rId4" Type="http://schemas.openxmlformats.org/officeDocument/2006/relationships/hyperlink" Target="http://fotki.yandex.ru/users/cadi-1986/view/589512/" TargetMode="External"/><Relationship Id="rId9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hyperlink" Target="http://fotki.yandex.ru/users/cadi-1986/view/589518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22/" TargetMode="External"/><Relationship Id="rId5" Type="http://schemas.openxmlformats.org/officeDocument/2006/relationships/image" Target="../media/image58.png"/><Relationship Id="rId4" Type="http://schemas.openxmlformats.org/officeDocument/2006/relationships/hyperlink" Target="http://fotki.yandex.ru/users/cadi-1986/view/589520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2.png"/><Relationship Id="rId2" Type="http://schemas.openxmlformats.org/officeDocument/2006/relationships/hyperlink" Target="http://fotki.yandex.ru/users/cadi-1986/view/589524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29/" TargetMode="External"/><Relationship Id="rId5" Type="http://schemas.openxmlformats.org/officeDocument/2006/relationships/image" Target="../media/image61.png"/><Relationship Id="rId4" Type="http://schemas.openxmlformats.org/officeDocument/2006/relationships/hyperlink" Target="http://fotki.yandex.ru/users/cadi-1986/view/589528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5.png"/><Relationship Id="rId2" Type="http://schemas.openxmlformats.org/officeDocument/2006/relationships/hyperlink" Target="http://fotki.yandex.ru/users/cadi-1986/view/589533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41/" TargetMode="External"/><Relationship Id="rId5" Type="http://schemas.openxmlformats.org/officeDocument/2006/relationships/image" Target="../media/image64.png"/><Relationship Id="rId4" Type="http://schemas.openxmlformats.org/officeDocument/2006/relationships/hyperlink" Target="http://fotki.yandex.ru/users/cadi-1986/view/589535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68.png"/><Relationship Id="rId2" Type="http://schemas.openxmlformats.org/officeDocument/2006/relationships/hyperlink" Target="http://fotki.yandex.ru/users/cadi-1986/view/589548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50/" TargetMode="External"/><Relationship Id="rId5" Type="http://schemas.openxmlformats.org/officeDocument/2006/relationships/image" Target="../media/image67.png"/><Relationship Id="rId4" Type="http://schemas.openxmlformats.org/officeDocument/2006/relationships/hyperlink" Target="http://fotki.yandex.ru/users/cadi-1986/view/589549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1.png"/><Relationship Id="rId2" Type="http://schemas.openxmlformats.org/officeDocument/2006/relationships/hyperlink" Target="http://fotki.yandex.ru/users/cadi-1986/view/589552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56/" TargetMode="External"/><Relationship Id="rId5" Type="http://schemas.openxmlformats.org/officeDocument/2006/relationships/image" Target="../media/image70.png"/><Relationship Id="rId4" Type="http://schemas.openxmlformats.org/officeDocument/2006/relationships/hyperlink" Target="http://fotki.yandex.ru/users/cadi-1986/view/589555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4.png"/><Relationship Id="rId2" Type="http://schemas.openxmlformats.org/officeDocument/2006/relationships/hyperlink" Target="http://fotki.yandex.ru/users/cadi-1986/view/589560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70/" TargetMode="External"/><Relationship Id="rId5" Type="http://schemas.openxmlformats.org/officeDocument/2006/relationships/image" Target="../media/image73.png"/><Relationship Id="rId4" Type="http://schemas.openxmlformats.org/officeDocument/2006/relationships/hyperlink" Target="http://fotki.yandex.ru/users/cadi-1986/view/589568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77.png"/><Relationship Id="rId2" Type="http://schemas.openxmlformats.org/officeDocument/2006/relationships/hyperlink" Target="http://fotki.yandex.ru/users/cadi-1986/view/589580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82/" TargetMode="External"/><Relationship Id="rId5" Type="http://schemas.openxmlformats.org/officeDocument/2006/relationships/image" Target="../media/image76.png"/><Relationship Id="rId4" Type="http://schemas.openxmlformats.org/officeDocument/2006/relationships/hyperlink" Target="http://fotki.yandex.ru/users/cadi-1986/view/589581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0.png"/><Relationship Id="rId2" Type="http://schemas.openxmlformats.org/officeDocument/2006/relationships/hyperlink" Target="http://fotki.yandex.ru/users/cadi-1986/view/589585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89/" TargetMode="External"/><Relationship Id="rId5" Type="http://schemas.openxmlformats.org/officeDocument/2006/relationships/image" Target="../media/image79.png"/><Relationship Id="rId4" Type="http://schemas.openxmlformats.org/officeDocument/2006/relationships/hyperlink" Target="http://fotki.yandex.ru/users/cadi-1986/view/589586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83.png"/><Relationship Id="rId2" Type="http://schemas.openxmlformats.org/officeDocument/2006/relationships/hyperlink" Target="http://fotki.yandex.ru/users/cadi-1986/view/589590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93/" TargetMode="External"/><Relationship Id="rId5" Type="http://schemas.openxmlformats.org/officeDocument/2006/relationships/image" Target="../media/image82.png"/><Relationship Id="rId4" Type="http://schemas.openxmlformats.org/officeDocument/2006/relationships/hyperlink" Target="http://fotki.yandex.ru/users/cadi-1986/view/589592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86.png"/><Relationship Id="rId2" Type="http://schemas.openxmlformats.org/officeDocument/2006/relationships/hyperlink" Target="http://fotki.yandex.ru/users/cadi-1986/view/589595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599/" TargetMode="External"/><Relationship Id="rId5" Type="http://schemas.openxmlformats.org/officeDocument/2006/relationships/image" Target="../media/image85.png"/><Relationship Id="rId4" Type="http://schemas.openxmlformats.org/officeDocument/2006/relationships/hyperlink" Target="http://fotki.yandex.ru/users/cadi-1986/view/589598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7" Type="http://schemas.openxmlformats.org/officeDocument/2006/relationships/image" Target="../media/image89.png"/><Relationship Id="rId2" Type="http://schemas.openxmlformats.org/officeDocument/2006/relationships/hyperlink" Target="http://fotki.yandex.ru/users/cadi-1986/view/589604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9610/" TargetMode="External"/><Relationship Id="rId5" Type="http://schemas.openxmlformats.org/officeDocument/2006/relationships/image" Target="../media/image88.png"/><Relationship Id="rId4" Type="http://schemas.openxmlformats.org/officeDocument/2006/relationships/hyperlink" Target="http://fotki.yandex.ru/users/cadi-1986/view/589607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92.png"/><Relationship Id="rId2" Type="http://schemas.openxmlformats.org/officeDocument/2006/relationships/hyperlink" Target="http://fotki.yandex.ru/users/cadi-1986/view/563762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63769/" TargetMode="External"/><Relationship Id="rId5" Type="http://schemas.openxmlformats.org/officeDocument/2006/relationships/image" Target="../media/image91.png"/><Relationship Id="rId4" Type="http://schemas.openxmlformats.org/officeDocument/2006/relationships/hyperlink" Target="http://fotki.yandex.ru/users/cadi-1986/view/563766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7" Type="http://schemas.openxmlformats.org/officeDocument/2006/relationships/image" Target="../media/image95.png"/><Relationship Id="rId2" Type="http://schemas.openxmlformats.org/officeDocument/2006/relationships/hyperlink" Target="http://fotki.yandex.ru/users/cadi-1986/view/563770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4121/" TargetMode="External"/><Relationship Id="rId5" Type="http://schemas.openxmlformats.org/officeDocument/2006/relationships/image" Target="../media/image94.png"/><Relationship Id="rId4" Type="http://schemas.openxmlformats.org/officeDocument/2006/relationships/hyperlink" Target="http://fotki.yandex.ru/users/cadi-1986/view/584120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hyperlink" Target="http://fotki.yandex.ru/users/cadi-1986/view/58412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7.png"/><Relationship Id="rId4" Type="http://schemas.openxmlformats.org/officeDocument/2006/relationships/hyperlink" Target="http://fotki.yandex.ru/users/cadi-1986/view/588745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7" Type="http://schemas.openxmlformats.org/officeDocument/2006/relationships/image" Target="../media/image100.png"/><Relationship Id="rId2" Type="http://schemas.openxmlformats.org/officeDocument/2006/relationships/hyperlink" Target="http://fotki.yandex.ru/users/cadi-1986/view/588752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762/" TargetMode="External"/><Relationship Id="rId5" Type="http://schemas.openxmlformats.org/officeDocument/2006/relationships/image" Target="../media/image99.png"/><Relationship Id="rId4" Type="http://schemas.openxmlformats.org/officeDocument/2006/relationships/hyperlink" Target="http://fotki.yandex.ru/users/cadi-1986/view/588755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7" Type="http://schemas.openxmlformats.org/officeDocument/2006/relationships/image" Target="../media/image103.png"/><Relationship Id="rId2" Type="http://schemas.openxmlformats.org/officeDocument/2006/relationships/hyperlink" Target="http://fotki.yandex.ru/users/cadi-1986/view/588757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759/" TargetMode="External"/><Relationship Id="rId5" Type="http://schemas.openxmlformats.org/officeDocument/2006/relationships/image" Target="../media/image102.png"/><Relationship Id="rId4" Type="http://schemas.openxmlformats.org/officeDocument/2006/relationships/hyperlink" Target="http://fotki.yandex.ru/users/cadi-1986/view/588758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7" Type="http://schemas.openxmlformats.org/officeDocument/2006/relationships/image" Target="../media/image106.png"/><Relationship Id="rId2" Type="http://schemas.openxmlformats.org/officeDocument/2006/relationships/hyperlink" Target="http://fotki.yandex.ru/users/cadi-1986/view/588766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770/" TargetMode="External"/><Relationship Id="rId5" Type="http://schemas.openxmlformats.org/officeDocument/2006/relationships/image" Target="../media/image105.png"/><Relationship Id="rId4" Type="http://schemas.openxmlformats.org/officeDocument/2006/relationships/hyperlink" Target="http://fotki.yandex.ru/users/cadi-1986/view/588768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7" Type="http://schemas.openxmlformats.org/officeDocument/2006/relationships/image" Target="../media/image109.png"/><Relationship Id="rId2" Type="http://schemas.openxmlformats.org/officeDocument/2006/relationships/hyperlink" Target="http://fotki.yandex.ru/users/cadi-1986/view/58877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775/" TargetMode="External"/><Relationship Id="rId5" Type="http://schemas.openxmlformats.org/officeDocument/2006/relationships/image" Target="../media/image108.png"/><Relationship Id="rId4" Type="http://schemas.openxmlformats.org/officeDocument/2006/relationships/hyperlink" Target="http://fotki.yandex.ru/users/cadi-1986/view/588774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7" Type="http://schemas.openxmlformats.org/officeDocument/2006/relationships/image" Target="../media/image112.png"/><Relationship Id="rId2" Type="http://schemas.openxmlformats.org/officeDocument/2006/relationships/hyperlink" Target="http://fotki.yandex.ru/users/cadi-1986/view/588776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780/" TargetMode="External"/><Relationship Id="rId5" Type="http://schemas.openxmlformats.org/officeDocument/2006/relationships/image" Target="../media/image111.png"/><Relationship Id="rId4" Type="http://schemas.openxmlformats.org/officeDocument/2006/relationships/hyperlink" Target="http://fotki.yandex.ru/users/cadi-1986/view/588779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7" Type="http://schemas.openxmlformats.org/officeDocument/2006/relationships/image" Target="../media/image22.png"/><Relationship Id="rId2" Type="http://schemas.openxmlformats.org/officeDocument/2006/relationships/hyperlink" Target="http://fotki.yandex.ru/users/cadi-1986/view/588787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789/" TargetMode="External"/><Relationship Id="rId5" Type="http://schemas.openxmlformats.org/officeDocument/2006/relationships/image" Target="../media/image114.png"/><Relationship Id="rId4" Type="http://schemas.openxmlformats.org/officeDocument/2006/relationships/hyperlink" Target="http://fotki.yandex.ru/users/cadi-1986/view/588788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7" Type="http://schemas.openxmlformats.org/officeDocument/2006/relationships/image" Target="../media/image36.png"/><Relationship Id="rId2" Type="http://schemas.openxmlformats.org/officeDocument/2006/relationships/hyperlink" Target="http://fotki.yandex.ru/users/cadi-1986/view/58879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794/" TargetMode="External"/><Relationship Id="rId5" Type="http://schemas.openxmlformats.org/officeDocument/2006/relationships/image" Target="../media/image116.png"/><Relationship Id="rId4" Type="http://schemas.openxmlformats.org/officeDocument/2006/relationships/hyperlink" Target="http://fotki.yandex.ru/users/cadi-1986/view/588793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7" Type="http://schemas.openxmlformats.org/officeDocument/2006/relationships/image" Target="../media/image118.png"/><Relationship Id="rId2" Type="http://schemas.openxmlformats.org/officeDocument/2006/relationships/hyperlink" Target="http://fotki.yandex.ru/users/cadi-1986/view/588796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800/" TargetMode="External"/><Relationship Id="rId5" Type="http://schemas.openxmlformats.org/officeDocument/2006/relationships/image" Target="../media/image117.png"/><Relationship Id="rId4" Type="http://schemas.openxmlformats.org/officeDocument/2006/relationships/hyperlink" Target="http://fotki.yandex.ru/users/cadi-1986/view/588799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7" Type="http://schemas.openxmlformats.org/officeDocument/2006/relationships/image" Target="../media/image120.png"/><Relationship Id="rId2" Type="http://schemas.openxmlformats.org/officeDocument/2006/relationships/hyperlink" Target="http://fotki.yandex.ru/users/cadi-1986/view/58880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806/" TargetMode="External"/><Relationship Id="rId5" Type="http://schemas.openxmlformats.org/officeDocument/2006/relationships/image" Target="../media/image52.png"/><Relationship Id="rId4" Type="http://schemas.openxmlformats.org/officeDocument/2006/relationships/hyperlink" Target="http://fotki.yandex.ru/users/cadi-1986/view/588803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7" Type="http://schemas.openxmlformats.org/officeDocument/2006/relationships/image" Target="../media/image123.png"/><Relationship Id="rId2" Type="http://schemas.openxmlformats.org/officeDocument/2006/relationships/hyperlink" Target="http://fotki.yandex.ru/users/cadi-1986/view/588807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812/" TargetMode="External"/><Relationship Id="rId5" Type="http://schemas.openxmlformats.org/officeDocument/2006/relationships/image" Target="../media/image122.png"/><Relationship Id="rId4" Type="http://schemas.openxmlformats.org/officeDocument/2006/relationships/hyperlink" Target="http://fotki.yandex.ru/users/cadi-1986/view/588808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7" Type="http://schemas.openxmlformats.org/officeDocument/2006/relationships/image" Target="../media/image80.png"/><Relationship Id="rId2" Type="http://schemas.openxmlformats.org/officeDocument/2006/relationships/hyperlink" Target="http://fotki.yandex.ru/users/cadi-1986/view/588819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823/" TargetMode="External"/><Relationship Id="rId5" Type="http://schemas.openxmlformats.org/officeDocument/2006/relationships/image" Target="../media/image124.png"/><Relationship Id="rId4" Type="http://schemas.openxmlformats.org/officeDocument/2006/relationships/hyperlink" Target="http://fotki.yandex.ru/users/cadi-1986/view/588820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hyperlink" Target="http://fotki.yandex.ru/users/cadi-1986/view/588825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6.png"/><Relationship Id="rId4" Type="http://schemas.openxmlformats.org/officeDocument/2006/relationships/hyperlink" Target="http://fotki.yandex.ru/users/cadi-1986/view/588830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129.png"/><Relationship Id="rId2" Type="http://schemas.openxmlformats.org/officeDocument/2006/relationships/hyperlink" Target="http://fotki.yandex.ru/users/cadi-1986/view/588837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839/" TargetMode="External"/><Relationship Id="rId5" Type="http://schemas.openxmlformats.org/officeDocument/2006/relationships/image" Target="../media/image128.png"/><Relationship Id="rId4" Type="http://schemas.openxmlformats.org/officeDocument/2006/relationships/hyperlink" Target="http://fotki.yandex.ru/users/cadi-1986/view/588838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131.png"/><Relationship Id="rId2" Type="http://schemas.openxmlformats.org/officeDocument/2006/relationships/hyperlink" Target="http://fotki.yandex.ru/users/cadi-1986/view/588840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cadi-1986/view/588849/" TargetMode="External"/><Relationship Id="rId5" Type="http://schemas.openxmlformats.org/officeDocument/2006/relationships/image" Target="../media/image130.png"/><Relationship Id="rId4" Type="http://schemas.openxmlformats.org/officeDocument/2006/relationships/hyperlink" Target="http://fotki.yandex.ru/users/cadi-1986/view/588844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7" Type="http://schemas.openxmlformats.org/officeDocument/2006/relationships/image" Target="../media/image134.png"/><Relationship Id="rId2" Type="http://schemas.openxmlformats.org/officeDocument/2006/relationships/hyperlink" Target="http://fotki.yandex.ru/users/cadi-1986/view/588850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svetlera/view/328926/" TargetMode="External"/><Relationship Id="rId5" Type="http://schemas.openxmlformats.org/officeDocument/2006/relationships/image" Target="../media/image133.png"/><Relationship Id="rId4" Type="http://schemas.openxmlformats.org/officeDocument/2006/relationships/hyperlink" Target="http://fotki.yandex.ru/users/cadi-1986/view/588851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7" Type="http://schemas.openxmlformats.org/officeDocument/2006/relationships/image" Target="../media/image137.png"/><Relationship Id="rId2" Type="http://schemas.openxmlformats.org/officeDocument/2006/relationships/hyperlink" Target="http://fotki.yandex.ru/users/svetlera/view/328927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search/%20%D0%9C%D0%B5%D0%B1%D0%B5%D0%BB%D1%8C/users/lusyaleks/view/467974" TargetMode="External"/><Relationship Id="rId5" Type="http://schemas.openxmlformats.org/officeDocument/2006/relationships/image" Target="../media/image136.gif"/><Relationship Id="rId4" Type="http://schemas.openxmlformats.org/officeDocument/2006/relationships/hyperlink" Target="http://fotki.yandex.ru/search/%20%D0%9C%D0%B5%D0%B1%D0%B5%D0%BB%D1%8C/users/lusyaleks/view/467976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fotki.yandex.ru/search/%20%D0%9C%D0%B5%D0%B1%D0%B5%D0%BB%D1%8C/users/lusyaleks/view/467862" TargetMode="External"/><Relationship Id="rId3" Type="http://schemas.openxmlformats.org/officeDocument/2006/relationships/image" Target="../media/image138.png"/><Relationship Id="rId7" Type="http://schemas.openxmlformats.org/officeDocument/2006/relationships/image" Target="../media/image140.png"/><Relationship Id="rId2" Type="http://schemas.openxmlformats.org/officeDocument/2006/relationships/hyperlink" Target="http://fotki.yandex.ru/search/%20%D0%9C%D0%B5%D0%B1%D0%B5%D0%BB%D1%8C/users/lusyaleks/view/467941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search/%20%D0%9C%D0%B5%D0%B1%D0%B5%D0%BB%D1%8C/users/lusyaleks/view/467913" TargetMode="External"/><Relationship Id="rId5" Type="http://schemas.openxmlformats.org/officeDocument/2006/relationships/image" Target="../media/image139.png"/><Relationship Id="rId4" Type="http://schemas.openxmlformats.org/officeDocument/2006/relationships/hyperlink" Target="http://fotki.yandex.ru/search/%20%D0%9C%D0%B5%D0%B1%D0%B5%D0%BB%D1%8C/users/lusyaleks/view/467944" TargetMode="External"/><Relationship Id="rId9" Type="http://schemas.openxmlformats.org/officeDocument/2006/relationships/image" Target="../media/image14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7" Type="http://schemas.openxmlformats.org/officeDocument/2006/relationships/image" Target="../media/image144.png"/><Relationship Id="rId2" Type="http://schemas.openxmlformats.org/officeDocument/2006/relationships/hyperlink" Target="http://fotki.yandex.ru/search/%20%D0%9C%D0%B5%D0%B1%D0%B5%D0%BB%D1%8C/users/lusyaleks/view/467902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search/%20%D0%9C%D0%B5%D0%B1%D0%B5%D0%BB%D1%8C/users/lusyaleks/view/467883" TargetMode="External"/><Relationship Id="rId5" Type="http://schemas.openxmlformats.org/officeDocument/2006/relationships/image" Target="../media/image143.png"/><Relationship Id="rId4" Type="http://schemas.openxmlformats.org/officeDocument/2006/relationships/hyperlink" Target="http://fotki.yandex.ru/search/%20%D0%9C%D0%B5%D0%B1%D0%B5%D0%BB%D1%8C/users/lusyaleks/view/467887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7" Type="http://schemas.openxmlformats.org/officeDocument/2006/relationships/image" Target="../media/image147.png"/><Relationship Id="rId2" Type="http://schemas.openxmlformats.org/officeDocument/2006/relationships/hyperlink" Target="http://fotki.yandex.ru/search/%20%D0%9C%D0%B5%D0%B1%D0%B5%D0%BB%D1%8C/users/lusyaleks/view/467875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search/%20%D0%9C%D0%B5%D0%B1%D0%B5%D0%BB%D1%8C/users/ya-lollipop17/view/461518" TargetMode="External"/><Relationship Id="rId5" Type="http://schemas.openxmlformats.org/officeDocument/2006/relationships/image" Target="../media/image146.png"/><Relationship Id="rId4" Type="http://schemas.openxmlformats.org/officeDocument/2006/relationships/hyperlink" Target="http://fotki.yandex.ru/search/%20%D0%9C%D0%B5%D0%B1%D0%B5%D0%BB%D1%8C/users/lusyaleks/view/467870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hyperlink" Target="http://fotki.yandex.ru/users/autumn-dew/view/462354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9.png"/><Relationship Id="rId4" Type="http://schemas.openxmlformats.org/officeDocument/2006/relationships/hyperlink" Target="http://fotki.yandex.ru/users/autumn-dew/view/462355/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7" Type="http://schemas.openxmlformats.org/officeDocument/2006/relationships/image" Target="../media/image152.png"/><Relationship Id="rId2" Type="http://schemas.openxmlformats.org/officeDocument/2006/relationships/hyperlink" Target="http://fotki.yandex.ru/users/autumn-dew/view/462378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otki.yandex.ru/users/autumn-dew/view/462353/" TargetMode="External"/><Relationship Id="rId5" Type="http://schemas.openxmlformats.org/officeDocument/2006/relationships/image" Target="../media/image151.png"/><Relationship Id="rId4" Type="http://schemas.openxmlformats.org/officeDocument/2006/relationships/hyperlink" Target="http://fotki.yandex.ru/users/autumn-dew/view/462350/" TargetMode="Externa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5112/119528728.8fa/0_90f14_d7b4d32d_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844824"/>
            <a:ext cx="4762500" cy="3571875"/>
          </a:xfrm>
          <a:prstGeom prst="rect">
            <a:avLst/>
          </a:prstGeom>
          <a:noFill/>
        </p:spPr>
      </p:pic>
      <p:pic>
        <p:nvPicPr>
          <p:cNvPr id="49155" name="Picture 3" descr="C:\Users\Usuario\Downloads\NECESARIO PARA PPS\hud39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438650"/>
            <a:ext cx="1828800" cy="2419350"/>
          </a:xfrm>
          <a:prstGeom prst="rect">
            <a:avLst/>
          </a:prstGeom>
          <a:noFill/>
        </p:spPr>
      </p:pic>
      <p:pic>
        <p:nvPicPr>
          <p:cNvPr id="49156" name="Picture 4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906195">
            <a:off x="1108084" y="4849321"/>
            <a:ext cx="1296144" cy="310133"/>
          </a:xfrm>
          <a:prstGeom prst="rect">
            <a:avLst/>
          </a:prstGeom>
          <a:noFill/>
        </p:spPr>
      </p:pic>
      <p:pic>
        <p:nvPicPr>
          <p:cNvPr id="49157" name="Picture 5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6234149"/>
            <a:ext cx="2555776" cy="623851"/>
          </a:xfrm>
          <a:prstGeom prst="rect">
            <a:avLst/>
          </a:prstGeom>
          <a:noFill/>
        </p:spPr>
      </p:pic>
      <p:pic>
        <p:nvPicPr>
          <p:cNvPr id="49158" name="Picture 6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  <p:pic>
        <p:nvPicPr>
          <p:cNvPr id="49159" name="Picture 7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764704"/>
            <a:ext cx="647700" cy="904875"/>
          </a:xfrm>
          <a:prstGeom prst="rect">
            <a:avLst/>
          </a:prstGeom>
          <a:noFill/>
        </p:spPr>
      </p:pic>
      <p:pic>
        <p:nvPicPr>
          <p:cNvPr id="49160" name="Picture 8" descr="C:\Users\Usuario\Downloads\NECESARIO PARA PPS\5\114431390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664" y="836712"/>
            <a:ext cx="266700" cy="876300"/>
          </a:xfrm>
          <a:prstGeom prst="rect">
            <a:avLst/>
          </a:prstGeom>
          <a:noFill/>
        </p:spPr>
      </p:pic>
      <p:pic>
        <p:nvPicPr>
          <p:cNvPr id="49161" name="Picture 9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07704" y="836712"/>
            <a:ext cx="600075" cy="876300"/>
          </a:xfrm>
          <a:prstGeom prst="rect">
            <a:avLst/>
          </a:prstGeom>
          <a:noFill/>
        </p:spPr>
      </p:pic>
      <p:pic>
        <p:nvPicPr>
          <p:cNvPr id="49162" name="Picture 10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55776" y="836712"/>
            <a:ext cx="676275" cy="876300"/>
          </a:xfrm>
          <a:prstGeom prst="rect">
            <a:avLst/>
          </a:prstGeom>
          <a:noFill/>
        </p:spPr>
      </p:pic>
      <p:pic>
        <p:nvPicPr>
          <p:cNvPr id="49163" name="Picture 11" descr="C:\Users\Usuario\Downloads\NECESARIO PARA PPS\5\1144314115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347864" y="836712"/>
            <a:ext cx="685800" cy="895350"/>
          </a:xfrm>
          <a:prstGeom prst="rect">
            <a:avLst/>
          </a:prstGeom>
          <a:noFill/>
        </p:spPr>
      </p:pic>
      <p:pic>
        <p:nvPicPr>
          <p:cNvPr id="15" name="Picture 10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88024" y="836712"/>
            <a:ext cx="676275" cy="876300"/>
          </a:xfrm>
          <a:prstGeom prst="rect">
            <a:avLst/>
          </a:prstGeom>
          <a:noFill/>
        </p:spPr>
      </p:pic>
      <p:pic>
        <p:nvPicPr>
          <p:cNvPr id="16" name="Picture 7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836712"/>
            <a:ext cx="647700" cy="904875"/>
          </a:xfrm>
          <a:prstGeom prst="rect">
            <a:avLst/>
          </a:prstGeom>
          <a:noFill/>
        </p:spPr>
      </p:pic>
      <p:pic>
        <p:nvPicPr>
          <p:cNvPr id="17" name="Picture 9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00192" y="836712"/>
            <a:ext cx="600075" cy="876300"/>
          </a:xfrm>
          <a:prstGeom prst="rect">
            <a:avLst/>
          </a:prstGeom>
          <a:noFill/>
        </p:spPr>
      </p:pic>
      <p:pic>
        <p:nvPicPr>
          <p:cNvPr id="49164" name="Picture 12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995936" y="836712"/>
            <a:ext cx="695325" cy="895350"/>
          </a:xfrm>
          <a:prstGeom prst="rect">
            <a:avLst/>
          </a:prstGeom>
          <a:noFill/>
        </p:spPr>
      </p:pic>
      <p:pic>
        <p:nvPicPr>
          <p:cNvPr id="49165" name="Picture 13" descr="C:\Users\Usuario\Downloads\NECESARIO PARA PPS\5\1143904502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87824" y="5229200"/>
            <a:ext cx="762000" cy="857250"/>
          </a:xfrm>
          <a:prstGeom prst="rect">
            <a:avLst/>
          </a:prstGeom>
          <a:noFill/>
        </p:spPr>
      </p:pic>
      <p:pic>
        <p:nvPicPr>
          <p:cNvPr id="49166" name="Picture 14" descr="C:\Users\Usuario\Downloads\NECESARIO PARA PPS\5\1143904760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851920" y="5229200"/>
            <a:ext cx="762000" cy="857250"/>
          </a:xfrm>
          <a:prstGeom prst="rect">
            <a:avLst/>
          </a:prstGeom>
          <a:noFill/>
        </p:spPr>
      </p:pic>
      <p:pic>
        <p:nvPicPr>
          <p:cNvPr id="49167" name="Picture 15" descr="C:\Users\Usuario\Downloads\NECESARIO PARA PPS\5\1143904721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644008" y="5229200"/>
            <a:ext cx="809625" cy="857250"/>
          </a:xfrm>
          <a:prstGeom prst="rect">
            <a:avLst/>
          </a:prstGeom>
          <a:noFill/>
        </p:spPr>
      </p:pic>
      <p:pic>
        <p:nvPicPr>
          <p:cNvPr id="22" name="Picture 14" descr="C:\Users\Usuario\Downloads\NECESARIO PARA PPS\5\1143904760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508104" y="5229200"/>
            <a:ext cx="762000" cy="857250"/>
          </a:xfrm>
          <a:prstGeom prst="rect">
            <a:avLst/>
          </a:prstGeom>
          <a:noFill/>
        </p:spPr>
      </p:pic>
      <p:pic>
        <p:nvPicPr>
          <p:cNvPr id="23" name="Picture 14" descr="C:\Users\Usuario\Downloads\NECESARIO PARA PPS\5\1143904760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948264" y="5229200"/>
            <a:ext cx="762000" cy="857250"/>
          </a:xfrm>
          <a:prstGeom prst="rect">
            <a:avLst/>
          </a:prstGeom>
          <a:noFill/>
        </p:spPr>
      </p:pic>
      <p:pic>
        <p:nvPicPr>
          <p:cNvPr id="49168" name="Picture 16" descr="C:\Users\Usuario\Downloads\NECESARIO PARA PPS\5\1143904533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228184" y="5229200"/>
            <a:ext cx="762000" cy="857250"/>
          </a:xfrm>
          <a:prstGeom prst="rect">
            <a:avLst/>
          </a:prstGeom>
          <a:noFill/>
        </p:spPr>
      </p:pic>
      <p:pic>
        <p:nvPicPr>
          <p:cNvPr id="49169" name="Picture 17" descr="C:\Users\Usuario\Downloads\NECESARIO PARA PPS\5\1143904836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668344" y="5229200"/>
            <a:ext cx="762000" cy="857250"/>
          </a:xfrm>
          <a:prstGeom prst="rect">
            <a:avLst/>
          </a:prstGeom>
          <a:noFill/>
        </p:spPr>
      </p:pic>
      <p:pic>
        <p:nvPicPr>
          <p:cNvPr id="49170" name="Picture 18" descr="C:\Users\Usuario\Downloads\NECESARIO PARA PPS\5\1143904626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067944" y="4869160"/>
            <a:ext cx="288032" cy="48605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  <p:sndAc>
      <p:stSnd>
        <p:snd r:embed="rId2" name="12 Ben E[1].King - Stand by 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4409/119528728.8b6/0_8ffad_d433db9b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4295775" cy="2800351"/>
          </a:xfrm>
          <a:prstGeom prst="rect">
            <a:avLst/>
          </a:prstGeom>
          <a:noFill/>
        </p:spPr>
      </p:pic>
      <p:pic>
        <p:nvPicPr>
          <p:cNvPr id="37892" name="Picture 4" descr="http://img-fotki.yandex.ru/get/5112/119528728.8fa/0_90f14_d7b4d32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2060848"/>
            <a:ext cx="4762500" cy="3571875"/>
          </a:xfrm>
          <a:prstGeom prst="rect">
            <a:avLst/>
          </a:prstGeom>
          <a:noFill/>
        </p:spPr>
      </p:pic>
      <p:pic>
        <p:nvPicPr>
          <p:cNvPr id="37894" name="Picture 6" descr="http://img-fotki.yandex.ru/get/4411/119528728.ab1/0_98222_e6f5a59b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3501008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-fotki.yandex.ru/get/2714/119528728.1537/0_c3d5e_ff81213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4762500" cy="3629025"/>
          </a:xfrm>
          <a:prstGeom prst="rect">
            <a:avLst/>
          </a:prstGeom>
          <a:noFill/>
        </p:spPr>
      </p:pic>
      <p:pic>
        <p:nvPicPr>
          <p:cNvPr id="11268" name="Picture 4" descr="http://img-fotki.yandex.ru/get/5012/119528728.8b0/0_8fe72_2cc62c8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72100" y="2095500"/>
            <a:ext cx="3771900" cy="4762500"/>
          </a:xfrm>
          <a:prstGeom prst="rect">
            <a:avLst/>
          </a:prstGeom>
          <a:noFill/>
        </p:spPr>
      </p:pic>
      <p:pic>
        <p:nvPicPr>
          <p:cNvPr id="11270" name="Picture 6" descr="http://img-fotki.yandex.ru/get/4912/119528728.8b0/0_8fe73_102a3c6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048000"/>
            <a:ext cx="257175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4912/119528728.8b0/0_8fe77_ff33b923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4077072"/>
            <a:ext cx="4762500" cy="2495551"/>
          </a:xfrm>
          <a:prstGeom prst="rect">
            <a:avLst/>
          </a:prstGeom>
          <a:noFill/>
        </p:spPr>
      </p:pic>
      <p:pic>
        <p:nvPicPr>
          <p:cNvPr id="12292" name="Picture 4" descr="http://img-fotki.yandex.ru/get/5306/119528728.8b0/0_8fe79_4a55135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188640"/>
            <a:ext cx="4762500" cy="3448051"/>
          </a:xfrm>
          <a:prstGeom prst="rect">
            <a:avLst/>
          </a:prstGeom>
          <a:noFill/>
        </p:spPr>
      </p:pic>
      <p:pic>
        <p:nvPicPr>
          <p:cNvPr id="12294" name="Picture 6" descr="http://img-fotki.yandex.ru/get/4411/119528728.8b0/0_8fe7a_d98036e3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005064"/>
            <a:ext cx="3810000" cy="23526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4517/119528728.8b0/0_8fe7d_9378f9d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75856" cy="5934522"/>
          </a:xfrm>
          <a:prstGeom prst="rect">
            <a:avLst/>
          </a:prstGeom>
          <a:noFill/>
        </p:spPr>
      </p:pic>
      <p:pic>
        <p:nvPicPr>
          <p:cNvPr id="13316" name="Picture 4" descr="http://img-fotki.yandex.ru/get/5811/119528728.8b1/0_8fe80_5ecabb69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29986" y="1196752"/>
            <a:ext cx="5800458" cy="566124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-fotki.yandex.ru/get/4609/119528728.8b1/0_8fe81_4fd8dae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095500"/>
            <a:ext cx="3876675" cy="4762500"/>
          </a:xfrm>
          <a:prstGeom prst="rect">
            <a:avLst/>
          </a:prstGeom>
          <a:noFill/>
        </p:spPr>
      </p:pic>
      <p:pic>
        <p:nvPicPr>
          <p:cNvPr id="14340" name="Picture 4" descr="http://img-fotki.yandex.ru/get/4912/119528728.8b1/0_8fe85_b6a7b09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188640"/>
            <a:ext cx="3810000" cy="3048001"/>
          </a:xfrm>
          <a:prstGeom prst="rect">
            <a:avLst/>
          </a:prstGeom>
          <a:noFill/>
        </p:spPr>
      </p:pic>
      <p:pic>
        <p:nvPicPr>
          <p:cNvPr id="14342" name="Picture 6" descr="http://img-fotki.yandex.ru/get/4912/119528728.8b1/0_8fe8b_a391a54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789040"/>
            <a:ext cx="4762500" cy="26193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-fotki.yandex.ru/get/4707/119528728.8b1/0_8fe8c_c111d441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718048"/>
            <a:ext cx="4139952" cy="4139952"/>
          </a:xfrm>
          <a:prstGeom prst="rect">
            <a:avLst/>
          </a:prstGeom>
          <a:noFill/>
        </p:spPr>
      </p:pic>
      <p:pic>
        <p:nvPicPr>
          <p:cNvPr id="15364" name="Picture 4" descr="http://img-fotki.yandex.ru/get/4706/119528728.8b1/0_8fe91_4a61b60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0"/>
            <a:ext cx="4762500" cy="3400426"/>
          </a:xfrm>
          <a:prstGeom prst="rect">
            <a:avLst/>
          </a:prstGeom>
          <a:noFill/>
        </p:spPr>
      </p:pic>
      <p:pic>
        <p:nvPicPr>
          <p:cNvPr id="15366" name="Picture 6" descr="http://img-fotki.yandex.ru/get/5306/119528728.8b1/0_8fe95_9cc99af0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980728"/>
            <a:ext cx="4762500" cy="460057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-fotki.yandex.ru/get/4410/119528728.8b1/0_8fe94_bc71fa95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667124"/>
            <a:ext cx="4762500" cy="3190876"/>
          </a:xfrm>
          <a:prstGeom prst="rect">
            <a:avLst/>
          </a:prstGeom>
          <a:noFill/>
        </p:spPr>
      </p:pic>
      <p:pic>
        <p:nvPicPr>
          <p:cNvPr id="16388" name="Picture 4" descr="http://img-fotki.yandex.ru/get/5307/119528728.8b1/0_8fe99_48a6ade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933056"/>
            <a:ext cx="4762500" cy="2495551"/>
          </a:xfrm>
          <a:prstGeom prst="rect">
            <a:avLst/>
          </a:prstGeom>
          <a:noFill/>
        </p:spPr>
      </p:pic>
      <p:pic>
        <p:nvPicPr>
          <p:cNvPr id="16390" name="Picture 6" descr="http://img-fotki.yandex.ru/get/4609/119528728.8b1/0_8fe9b_3b90bf39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548680"/>
            <a:ext cx="6011103" cy="345638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5112/119528728.8b1/0_8fe9f_c1ef78c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3810000" cy="3810000"/>
          </a:xfrm>
          <a:prstGeom prst="rect">
            <a:avLst/>
          </a:prstGeom>
          <a:noFill/>
        </p:spPr>
      </p:pic>
      <p:pic>
        <p:nvPicPr>
          <p:cNvPr id="17412" name="Picture 4" descr="http://img-fotki.yandex.ru/get/4409/119528728.8b1/0_8fea1_8765349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2753544"/>
            <a:ext cx="6144395" cy="4104456"/>
          </a:xfrm>
          <a:prstGeom prst="rect">
            <a:avLst/>
          </a:prstGeom>
          <a:noFill/>
        </p:spPr>
      </p:pic>
      <p:pic>
        <p:nvPicPr>
          <p:cNvPr id="17414" name="Picture 6" descr="http://img-fotki.yandex.ru/get/4410/119528728.8b1/0_8fea5_856c5874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620688"/>
            <a:ext cx="3810000" cy="23050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-fotki.yandex.ru/get/5212/119528728.8b1/0_8fea3_8643137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095500"/>
            <a:ext cx="4048125" cy="4762500"/>
          </a:xfrm>
          <a:prstGeom prst="rect">
            <a:avLst/>
          </a:prstGeom>
          <a:noFill/>
        </p:spPr>
      </p:pic>
      <p:pic>
        <p:nvPicPr>
          <p:cNvPr id="18436" name="Picture 4" descr="http://img-fotki.yandex.ru/get/5112/119528728.8b1/0_8fea8_613ddec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356992"/>
            <a:ext cx="4762500" cy="3133726"/>
          </a:xfrm>
          <a:prstGeom prst="rect">
            <a:avLst/>
          </a:prstGeom>
          <a:noFill/>
        </p:spPr>
      </p:pic>
      <p:pic>
        <p:nvPicPr>
          <p:cNvPr id="18438" name="Picture 6" descr="http://img-fotki.yandex.ru/get/5307/119528728.8b1/0_8fea9_dfc125c4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0"/>
            <a:ext cx="4762500" cy="29432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-fotki.yandex.ru/get/4706/119528728.8b1/0_8feac_6fbb7ef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284984"/>
            <a:ext cx="4762500" cy="3028950"/>
          </a:xfrm>
          <a:prstGeom prst="rect">
            <a:avLst/>
          </a:prstGeom>
          <a:noFill/>
        </p:spPr>
      </p:pic>
      <p:pic>
        <p:nvPicPr>
          <p:cNvPr id="19460" name="Picture 4" descr="http://img-fotki.yandex.ru/get/5810/119528728.8b1/0_8feb0_9230f57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692696"/>
            <a:ext cx="3810000" cy="1647825"/>
          </a:xfrm>
          <a:prstGeom prst="rect">
            <a:avLst/>
          </a:prstGeom>
          <a:noFill/>
        </p:spPr>
      </p:pic>
      <p:pic>
        <p:nvPicPr>
          <p:cNvPr id="19462" name="Picture 6" descr="http://img-fotki.yandex.ru/get/4517/119528728.8b1/0_8feb2_dc2b39fa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628800"/>
            <a:ext cx="3810000" cy="32766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5212/119528728.8b1/0_8feb4_afe2979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717032"/>
            <a:ext cx="4762500" cy="2828925"/>
          </a:xfrm>
          <a:prstGeom prst="rect">
            <a:avLst/>
          </a:prstGeom>
          <a:noFill/>
        </p:spPr>
      </p:pic>
      <p:pic>
        <p:nvPicPr>
          <p:cNvPr id="20484" name="Picture 4" descr="http://img-fotki.yandex.ru/get/5811/119528728.8b1/0_8feb7_ed19b74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204864"/>
            <a:ext cx="3810000" cy="2743201"/>
          </a:xfrm>
          <a:prstGeom prst="rect">
            <a:avLst/>
          </a:prstGeom>
          <a:noFill/>
        </p:spPr>
      </p:pic>
      <p:pic>
        <p:nvPicPr>
          <p:cNvPr id="20486" name="Picture 6" descr="http://img-fotki.yandex.ru/get/5307/119528728.8b1/0_8feb8_5cdc4cf4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548680"/>
            <a:ext cx="4762500" cy="25908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-fotki.yandex.ru/get/5810/119528728.8b2/0_8febb_d98b0225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2276872"/>
            <a:ext cx="4762500" cy="4333875"/>
          </a:xfrm>
          <a:prstGeom prst="rect">
            <a:avLst/>
          </a:prstGeom>
          <a:noFill/>
        </p:spPr>
      </p:pic>
      <p:pic>
        <p:nvPicPr>
          <p:cNvPr id="21508" name="Picture 4" descr="http://img-fotki.yandex.ru/get/4410/119528728.8b2/0_8febe_7c0455c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-459432"/>
            <a:ext cx="3810000" cy="3171826"/>
          </a:xfrm>
          <a:prstGeom prst="rect">
            <a:avLst/>
          </a:prstGeom>
          <a:noFill/>
        </p:spPr>
      </p:pic>
      <p:pic>
        <p:nvPicPr>
          <p:cNvPr id="21510" name="Picture 6" descr="http://img-fotki.yandex.ru/get/5409/119528728.8b2/0_8febf_a0539649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132856"/>
            <a:ext cx="4115722" cy="27493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4409/119528728.8b2/0_8fec1_59b5d7d5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88640"/>
            <a:ext cx="3810000" cy="2343151"/>
          </a:xfrm>
          <a:prstGeom prst="rect">
            <a:avLst/>
          </a:prstGeom>
          <a:noFill/>
        </p:spPr>
      </p:pic>
      <p:pic>
        <p:nvPicPr>
          <p:cNvPr id="22532" name="Picture 4" descr="http://img-fotki.yandex.ru/get/5307/119528728.8b2/0_8fec2_c09d0b8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961456"/>
            <a:ext cx="7352166" cy="48965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g-fotki.yandex.ru/get/4912/119528728.8b2/0_8fec5_ccae3db5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7952" y="2492896"/>
            <a:ext cx="2846048" cy="4365104"/>
          </a:xfrm>
          <a:prstGeom prst="rect">
            <a:avLst/>
          </a:prstGeom>
          <a:noFill/>
        </p:spPr>
      </p:pic>
      <p:pic>
        <p:nvPicPr>
          <p:cNvPr id="23556" name="Picture 4" descr="http://img-fotki.yandex.ru/get/4609/119528728.8b2/0_8fec8_c73f671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620688"/>
            <a:ext cx="4762500" cy="2571751"/>
          </a:xfrm>
          <a:prstGeom prst="rect">
            <a:avLst/>
          </a:prstGeom>
          <a:noFill/>
        </p:spPr>
      </p:pic>
      <p:pic>
        <p:nvPicPr>
          <p:cNvPr id="23558" name="Picture 6" descr="http://img-fotki.yandex.ru/get/5012/119528728.8b2/0_8feca_b9a3dbd1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324100"/>
            <a:ext cx="2228850" cy="4533900"/>
          </a:xfrm>
          <a:prstGeom prst="rect">
            <a:avLst/>
          </a:prstGeom>
          <a:noFill/>
        </p:spPr>
      </p:pic>
      <p:pic>
        <p:nvPicPr>
          <p:cNvPr id="23560" name="Picture 8" descr="http://img-fotki.yandex.ru/get/5307/119528728.8b2/0_8fecd_7d5eec7f_L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4337720"/>
            <a:ext cx="3866142" cy="25202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g-fotki.yandex.ru/get/4912/119528728.8b2/0_8fece_552810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029200"/>
            <a:ext cx="3810000" cy="1828800"/>
          </a:xfrm>
          <a:prstGeom prst="rect">
            <a:avLst/>
          </a:prstGeom>
          <a:noFill/>
        </p:spPr>
      </p:pic>
      <p:pic>
        <p:nvPicPr>
          <p:cNvPr id="24580" name="Picture 4" descr="http://img-fotki.yandex.ru/get/4912/119528728.8b2/0_8fed0_35b5de8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4133849"/>
            <a:ext cx="4762500" cy="2724151"/>
          </a:xfrm>
          <a:prstGeom prst="rect">
            <a:avLst/>
          </a:prstGeom>
          <a:noFill/>
        </p:spPr>
      </p:pic>
      <p:pic>
        <p:nvPicPr>
          <p:cNvPr id="24582" name="Picture 6" descr="http://img-fotki.yandex.ru/get/4410/119528728.8b2/0_8fed2_7d5da5b9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0"/>
            <a:ext cx="36004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5809/119528728.8b2/0_8fed4_fdead69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2619375" cy="3810000"/>
          </a:xfrm>
          <a:prstGeom prst="rect">
            <a:avLst/>
          </a:prstGeom>
          <a:noFill/>
        </p:spPr>
      </p:pic>
      <p:pic>
        <p:nvPicPr>
          <p:cNvPr id="25604" name="Picture 4" descr="http://img-fotki.yandex.ru/get/4516/119528728.8b2/0_8fed8_6a521a4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2564904"/>
            <a:ext cx="5040560" cy="4750729"/>
          </a:xfrm>
          <a:prstGeom prst="rect">
            <a:avLst/>
          </a:prstGeom>
          <a:noFill/>
        </p:spPr>
      </p:pic>
      <p:pic>
        <p:nvPicPr>
          <p:cNvPr id="25606" name="Picture 6" descr="http://img-fotki.yandex.ru/get/4516/119528728.8b2/0_8fed9_ba0c608b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548680"/>
            <a:ext cx="3810000" cy="26289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-fotki.yandex.ru/get/4517/119528728.8b2/0_8fedd_1689caf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772816"/>
            <a:ext cx="3238500" cy="4762500"/>
          </a:xfrm>
          <a:prstGeom prst="rect">
            <a:avLst/>
          </a:prstGeom>
          <a:noFill/>
        </p:spPr>
      </p:pic>
      <p:pic>
        <p:nvPicPr>
          <p:cNvPr id="26628" name="Picture 4" descr="http://img-fotki.yandex.ru/get/4410/119528728.8b2/0_8fedf_2763b82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692696"/>
            <a:ext cx="3810000" cy="2295526"/>
          </a:xfrm>
          <a:prstGeom prst="rect">
            <a:avLst/>
          </a:prstGeom>
          <a:noFill/>
        </p:spPr>
      </p:pic>
      <p:pic>
        <p:nvPicPr>
          <p:cNvPr id="26630" name="Picture 6" descr="http://img-fotki.yandex.ru/get/5409/119528728.8b2/0_8fee5_555ed966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3933056"/>
            <a:ext cx="3810000" cy="17430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g-fotki.yandex.ru/get/4707/119528728.8b2/0_8feec_f9aa082d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933056"/>
            <a:ext cx="4762500" cy="2638426"/>
          </a:xfrm>
          <a:prstGeom prst="rect">
            <a:avLst/>
          </a:prstGeom>
          <a:noFill/>
        </p:spPr>
      </p:pic>
      <p:pic>
        <p:nvPicPr>
          <p:cNvPr id="27652" name="Picture 4" descr="http://img-fotki.yandex.ru/get/5212/119528728.8b2/0_8feed_9e0f87f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04664"/>
            <a:ext cx="4762500" cy="3019425"/>
          </a:xfrm>
          <a:prstGeom prst="rect">
            <a:avLst/>
          </a:prstGeom>
          <a:noFill/>
        </p:spPr>
      </p:pic>
      <p:pic>
        <p:nvPicPr>
          <p:cNvPr id="27654" name="Picture 6" descr="http://img-fotki.yandex.ru/get/4706/119528728.8b2/0_8feee_f759ee02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509120"/>
            <a:ext cx="3810000" cy="17621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-fotki.yandex.ru/get/5810/119528728.8b3/0_8fef0_1494bf2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80928"/>
            <a:ext cx="3419475" cy="3810000"/>
          </a:xfrm>
          <a:prstGeom prst="rect">
            <a:avLst/>
          </a:prstGeom>
          <a:noFill/>
        </p:spPr>
      </p:pic>
      <p:pic>
        <p:nvPicPr>
          <p:cNvPr id="28676" name="Picture 4" descr="http://img-fotki.yandex.ru/get/4609/119528728.8b3/0_8fef3_c6538cf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48680"/>
            <a:ext cx="3810000" cy="2286001"/>
          </a:xfrm>
          <a:prstGeom prst="rect">
            <a:avLst/>
          </a:prstGeom>
          <a:noFill/>
        </p:spPr>
      </p:pic>
      <p:pic>
        <p:nvPicPr>
          <p:cNvPr id="28678" name="Picture 6" descr="http://img-fotki.yandex.ru/get/5409/119528728.8b3/0_8fef4_6ca8855c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140968"/>
            <a:ext cx="3810000" cy="35433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g-fotki.yandex.ru/get/4516/119528728.8b3/0_8fef8_dc320a3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284984"/>
            <a:ext cx="3648075" cy="2705100"/>
          </a:xfrm>
          <a:prstGeom prst="rect">
            <a:avLst/>
          </a:prstGeom>
          <a:noFill/>
        </p:spPr>
      </p:pic>
      <p:pic>
        <p:nvPicPr>
          <p:cNvPr id="29700" name="Picture 4" descr="http://img-fotki.yandex.ru/get/4517/119528728.8b3/0_8ff00_7c8d13cf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836712"/>
            <a:ext cx="3810000" cy="1638300"/>
          </a:xfrm>
          <a:prstGeom prst="rect">
            <a:avLst/>
          </a:prstGeom>
          <a:noFill/>
        </p:spPr>
      </p:pic>
      <p:pic>
        <p:nvPicPr>
          <p:cNvPr id="29702" name="Picture 6" descr="http://img-fotki.yandex.ru/get/5810/119528728.8b3/0_8ff02_c237a347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645024"/>
            <a:ext cx="4762500" cy="23336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g-fotki.yandex.ru/get/4516/119528728.8b3/0_8ff0c_79befb8e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780928"/>
            <a:ext cx="3067050" cy="3810000"/>
          </a:xfrm>
          <a:prstGeom prst="rect">
            <a:avLst/>
          </a:prstGeom>
          <a:noFill/>
        </p:spPr>
      </p:pic>
      <p:pic>
        <p:nvPicPr>
          <p:cNvPr id="30724" name="Picture 4" descr="http://img-fotki.yandex.ru/get/5809/119528728.8b3/0_8ff0d_b21c63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16632"/>
            <a:ext cx="4286250" cy="3200401"/>
          </a:xfrm>
          <a:prstGeom prst="rect">
            <a:avLst/>
          </a:prstGeom>
          <a:noFill/>
        </p:spPr>
      </p:pic>
      <p:pic>
        <p:nvPicPr>
          <p:cNvPr id="30726" name="Picture 6" descr="http://img-fotki.yandex.ru/get/4707/119528728.8b3/0_8ff0e_1db746e3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4293096"/>
            <a:ext cx="5160149" cy="165124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-fotki.yandex.ru/get/4409/119528728.8b3/0_8ff11_76c23628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836712"/>
            <a:ext cx="3810000" cy="2266951"/>
          </a:xfrm>
          <a:prstGeom prst="rect">
            <a:avLst/>
          </a:prstGeom>
          <a:noFill/>
        </p:spPr>
      </p:pic>
      <p:pic>
        <p:nvPicPr>
          <p:cNvPr id="31748" name="Picture 4" descr="http://img-fotki.yandex.ru/get/4409/119528728.8b3/0_8ff12_ee8b400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124744"/>
            <a:ext cx="3181350" cy="4762500"/>
          </a:xfrm>
          <a:prstGeom prst="rect">
            <a:avLst/>
          </a:prstGeom>
          <a:noFill/>
        </p:spPr>
      </p:pic>
      <p:pic>
        <p:nvPicPr>
          <p:cNvPr id="31750" name="Picture 6" descr="http://img-fotki.yandex.ru/get/5810/119528728.8b3/0_8ff15_2fc5b2a4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645024"/>
            <a:ext cx="3810000" cy="24003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-fotki.yandex.ru/get/5306/119528728.8b3/0_8ff16_c71014f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6369" y="3724398"/>
            <a:ext cx="4762500" cy="3086101"/>
          </a:xfrm>
          <a:prstGeom prst="rect">
            <a:avLst/>
          </a:prstGeom>
          <a:noFill/>
        </p:spPr>
      </p:pic>
      <p:pic>
        <p:nvPicPr>
          <p:cNvPr id="32772" name="Picture 4" descr="http://img-fotki.yandex.ru/get/4409/119528728.8b3/0_8ff18_337812a7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33975" y="0"/>
            <a:ext cx="4010025" cy="3086101"/>
          </a:xfrm>
          <a:prstGeom prst="rect">
            <a:avLst/>
          </a:prstGeom>
          <a:noFill/>
        </p:spPr>
      </p:pic>
      <p:pic>
        <p:nvPicPr>
          <p:cNvPr id="32774" name="Picture 6" descr="http://img-fotki.yandex.ru/get/4410/119528728.8b3/0_8ff19_97777023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556792"/>
            <a:ext cx="4762500" cy="31813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-fotki.yandex.ru/get/4912/119528728.8b3/0_8ff1b_1a82db8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789040"/>
            <a:ext cx="4762500" cy="3571875"/>
          </a:xfrm>
          <a:prstGeom prst="rect">
            <a:avLst/>
          </a:prstGeom>
          <a:noFill/>
        </p:spPr>
      </p:pic>
      <p:pic>
        <p:nvPicPr>
          <p:cNvPr id="33796" name="Picture 4" descr="http://img-fotki.yandex.ru/get/5306/119528728.8b3/0_8ff1e_2ffe3d7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548680"/>
            <a:ext cx="4762500" cy="2219326"/>
          </a:xfrm>
          <a:prstGeom prst="rect">
            <a:avLst/>
          </a:prstGeom>
          <a:noFill/>
        </p:spPr>
      </p:pic>
      <p:pic>
        <p:nvPicPr>
          <p:cNvPr id="33798" name="Picture 6" descr="http://img-fotki.yandex.ru/get/4706/119528728.8b3/0_8ff1f_391a6869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1700808"/>
            <a:ext cx="3810000" cy="36671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-fotki.yandex.ru/get/4609/119528728.8b3/0_8ff24_2a787970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484784"/>
            <a:ext cx="2914650" cy="4762500"/>
          </a:xfrm>
          <a:prstGeom prst="rect">
            <a:avLst/>
          </a:prstGeom>
          <a:noFill/>
        </p:spPr>
      </p:pic>
      <p:pic>
        <p:nvPicPr>
          <p:cNvPr id="34820" name="Picture 4" descr="http://img-fotki.yandex.ru/get/4912/119528728.8b3/0_8ff27_5ceaad9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867150"/>
            <a:ext cx="4543425" cy="2990850"/>
          </a:xfrm>
          <a:prstGeom prst="rect">
            <a:avLst/>
          </a:prstGeom>
          <a:noFill/>
        </p:spPr>
      </p:pic>
      <p:pic>
        <p:nvPicPr>
          <p:cNvPr id="34822" name="Picture 6" descr="http://img-fotki.yandex.ru/get/5409/119528728.8b3/0_8ff2a_45987a49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0"/>
            <a:ext cx="287655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4608/cadi-1986.749/0_89a32_cec2c7e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340768"/>
            <a:ext cx="3238500" cy="4762500"/>
          </a:xfrm>
          <a:prstGeom prst="rect">
            <a:avLst/>
          </a:prstGeom>
          <a:noFill/>
        </p:spPr>
      </p:pic>
      <p:pic>
        <p:nvPicPr>
          <p:cNvPr id="35844" name="Picture 4" descr="http://img-fotki.yandex.ru/get/5808/cadi-1986.749/0_89a36_7a60a39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14750"/>
            <a:ext cx="4762500" cy="3143250"/>
          </a:xfrm>
          <a:prstGeom prst="rect">
            <a:avLst/>
          </a:prstGeom>
          <a:noFill/>
        </p:spPr>
      </p:pic>
      <p:pic>
        <p:nvPicPr>
          <p:cNvPr id="35846" name="Picture 6" descr="http://img-fotki.yandex.ru/get/5508/cadi-1986.749/0_89a39_2cc0d5f3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0"/>
            <a:ext cx="26670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4515/cadi-1986.749/0_89a3a_d8bec631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412776"/>
            <a:ext cx="3962400" cy="4762500"/>
          </a:xfrm>
          <a:prstGeom prst="rect">
            <a:avLst/>
          </a:prstGeom>
          <a:noFill/>
        </p:spPr>
      </p:pic>
      <p:pic>
        <p:nvPicPr>
          <p:cNvPr id="36868" name="Picture 4" descr="http://img-fotki.yandex.ru/get/4706/119528728.853/0_8e9b8_f0deeea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509120"/>
            <a:ext cx="3810000" cy="1543051"/>
          </a:xfrm>
          <a:prstGeom prst="rect">
            <a:avLst/>
          </a:prstGeom>
          <a:noFill/>
        </p:spPr>
      </p:pic>
      <p:pic>
        <p:nvPicPr>
          <p:cNvPr id="36870" name="Picture 6" descr="http://img-fotki.yandex.ru/get/5307/119528728.853/0_8e9b9_ee117910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476672"/>
            <a:ext cx="3810000" cy="3171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4409/119528728.853/0_8e9ba_988c9b62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764704"/>
            <a:ext cx="3832473" cy="5367609"/>
          </a:xfrm>
          <a:prstGeom prst="rect">
            <a:avLst/>
          </a:prstGeom>
          <a:noFill/>
        </p:spPr>
      </p:pic>
      <p:pic>
        <p:nvPicPr>
          <p:cNvPr id="38916" name="Picture 4" descr="http://img-fotki.yandex.ru/get/4409/119528728.8a3/0_8fbc9_b88ca29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76672"/>
            <a:ext cx="3908882" cy="590465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4411/119528728.8a3/0_8fbd0_ed905d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3857625"/>
          </a:xfrm>
          <a:prstGeom prst="rect">
            <a:avLst/>
          </a:prstGeom>
          <a:noFill/>
        </p:spPr>
      </p:pic>
      <p:pic>
        <p:nvPicPr>
          <p:cNvPr id="39940" name="Picture 4" descr="http://img-fotki.yandex.ru/get/4409/119528728.8a3/0_8fbd3_7288a30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0"/>
            <a:ext cx="3419872" cy="3553113"/>
          </a:xfrm>
          <a:prstGeom prst="rect">
            <a:avLst/>
          </a:prstGeom>
          <a:noFill/>
        </p:spPr>
      </p:pic>
      <p:pic>
        <p:nvPicPr>
          <p:cNvPr id="39942" name="Picture 6" descr="http://img-fotki.yandex.ru/get/5212/119528728.8a3/0_8fbda_5a92ed01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3048000"/>
            <a:ext cx="318135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-fotki.yandex.ru/get/4517/119528728.8a3/0_8fbd5_3c6f5fd5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5025" y="-243408"/>
            <a:ext cx="3228975" cy="4762500"/>
          </a:xfrm>
          <a:prstGeom prst="rect">
            <a:avLst/>
          </a:prstGeom>
          <a:noFill/>
        </p:spPr>
      </p:pic>
      <p:pic>
        <p:nvPicPr>
          <p:cNvPr id="40964" name="Picture 4" descr="http://img-fotki.yandex.ru/get/4707/119528728.8a3/0_8fbd6_4ad08f8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16632"/>
            <a:ext cx="3000375" cy="3810000"/>
          </a:xfrm>
          <a:prstGeom prst="rect">
            <a:avLst/>
          </a:prstGeom>
          <a:noFill/>
        </p:spPr>
      </p:pic>
      <p:pic>
        <p:nvPicPr>
          <p:cNvPr id="40966" name="Picture 6" descr="http://img-fotki.yandex.ru/get/5212/119528728.8a3/0_8fbd7_d5c1587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3362325"/>
            <a:ext cx="3810000" cy="34956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5112/119528728.8a3/0_8fbde_c0a7cba1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564904"/>
            <a:ext cx="2533650" cy="3810000"/>
          </a:xfrm>
          <a:prstGeom prst="rect">
            <a:avLst/>
          </a:prstGeom>
          <a:noFill/>
        </p:spPr>
      </p:pic>
      <p:pic>
        <p:nvPicPr>
          <p:cNvPr id="41988" name="Picture 4" descr="http://img-fotki.yandex.ru/get/4409/119528728.8a4/0_8fbe0_f235ec3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84984"/>
            <a:ext cx="4762500" cy="3171826"/>
          </a:xfrm>
          <a:prstGeom prst="rect">
            <a:avLst/>
          </a:prstGeom>
          <a:noFill/>
        </p:spPr>
      </p:pic>
      <p:pic>
        <p:nvPicPr>
          <p:cNvPr id="41990" name="Picture 6" descr="http://img-fotki.yandex.ru/get/4411/119528728.8a4/0_8fbe2_47104ed4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404664"/>
            <a:ext cx="3810000" cy="2952751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-fotki.yandex.ru/get/5212/119528728.8a4/0_8fbe3_a9aee182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005064"/>
            <a:ext cx="5892158" cy="2445247"/>
          </a:xfrm>
          <a:prstGeom prst="rect">
            <a:avLst/>
          </a:prstGeom>
          <a:noFill/>
        </p:spPr>
      </p:pic>
      <p:pic>
        <p:nvPicPr>
          <p:cNvPr id="43012" name="Picture 4" descr="http://img-fotki.yandex.ru/get/4517/119528728.8a4/0_8fbe6_7f001f83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76672"/>
            <a:ext cx="3810000" cy="2781300"/>
          </a:xfrm>
          <a:prstGeom prst="rect">
            <a:avLst/>
          </a:prstGeom>
          <a:noFill/>
        </p:spPr>
      </p:pic>
      <p:pic>
        <p:nvPicPr>
          <p:cNvPr id="43014" name="Picture 6" descr="http://img-fotki.yandex.ru/get/4707/119528728.8a4/0_8fbe7_5cb48777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548680"/>
            <a:ext cx="3810000" cy="253365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-fotki.yandex.ru/get/4609/119528728.8a4/0_8fbe8_4c18b29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908720"/>
            <a:ext cx="3143250" cy="4762500"/>
          </a:xfrm>
          <a:prstGeom prst="rect">
            <a:avLst/>
          </a:prstGeom>
          <a:noFill/>
        </p:spPr>
      </p:pic>
      <p:pic>
        <p:nvPicPr>
          <p:cNvPr id="44038" name="Picture 6" descr="http://img-fotki.yandex.ru/get/5409/119528728.8a4/0_8fbeb_d4cbab47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0"/>
            <a:ext cx="4762500" cy="3171826"/>
          </a:xfrm>
          <a:prstGeom prst="rect">
            <a:avLst/>
          </a:prstGeom>
          <a:noFill/>
        </p:spPr>
      </p:pic>
      <p:pic>
        <p:nvPicPr>
          <p:cNvPr id="44040" name="Picture 8" descr="http://img-fotki.yandex.ru/get/4707/119528728.8a4/0_8fbec_3da3fc66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2897560"/>
            <a:ext cx="3960440" cy="396044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-fotki.yandex.ru/get/5307/119528728.8a4/0_8fbf3_7faab1d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284984"/>
            <a:ext cx="4762500" cy="3171826"/>
          </a:xfrm>
          <a:prstGeom prst="rect">
            <a:avLst/>
          </a:prstGeom>
          <a:noFill/>
        </p:spPr>
      </p:pic>
      <p:pic>
        <p:nvPicPr>
          <p:cNvPr id="45060" name="Picture 4" descr="http://img-fotki.yandex.ru/get/5810/119528728.8a4/0_8fbf4_f3beb62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60648"/>
            <a:ext cx="5895388" cy="2520280"/>
          </a:xfrm>
          <a:prstGeom prst="rect">
            <a:avLst/>
          </a:prstGeom>
          <a:noFill/>
        </p:spPr>
      </p:pic>
      <p:pic>
        <p:nvPicPr>
          <p:cNvPr id="45062" name="Picture 6" descr="http://img-fotki.yandex.ru/get/5811/119528728.8a4/0_8fbf5_b385858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2780928"/>
            <a:ext cx="257175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-fotki.yandex.ru/get/5012/119528728.8a4/0_8fbf7_65a732d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429000"/>
            <a:ext cx="4762500" cy="3171826"/>
          </a:xfrm>
          <a:prstGeom prst="rect">
            <a:avLst/>
          </a:prstGeom>
          <a:noFill/>
        </p:spPr>
      </p:pic>
      <p:pic>
        <p:nvPicPr>
          <p:cNvPr id="46084" name="Picture 4" descr="http://img-fotki.yandex.ru/get/5212/119528728.8a4/0_8fbf9_a7f43fb7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412776"/>
            <a:ext cx="3314700" cy="4762500"/>
          </a:xfrm>
          <a:prstGeom prst="rect">
            <a:avLst/>
          </a:prstGeom>
          <a:noFill/>
        </p:spPr>
      </p:pic>
      <p:pic>
        <p:nvPicPr>
          <p:cNvPr id="46086" name="Picture 6" descr="http://img-fotki.yandex.ru/get/5811/119528728.8a4/0_8fbfa_81064e17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908720"/>
            <a:ext cx="3810000" cy="21907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g-fotki.yandex.ru/get/5307/119528728.8a4/0_8fbfc_99c29b9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420888"/>
            <a:ext cx="3000375" cy="3810000"/>
          </a:xfrm>
          <a:prstGeom prst="rect">
            <a:avLst/>
          </a:prstGeom>
          <a:noFill/>
        </p:spPr>
      </p:pic>
      <p:pic>
        <p:nvPicPr>
          <p:cNvPr id="47108" name="Picture 4" descr="http://img-fotki.yandex.ru/get/5306/119528728.8a4/0_8fbff_e10779a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924944"/>
            <a:ext cx="3810000" cy="3429001"/>
          </a:xfrm>
          <a:prstGeom prst="rect">
            <a:avLst/>
          </a:prstGeom>
          <a:noFill/>
        </p:spPr>
      </p:pic>
      <p:pic>
        <p:nvPicPr>
          <p:cNvPr id="47110" name="Picture 6" descr="http://img-fotki.yandex.ru/get/5306/119528728.8a4/0_8fc00_fbe14959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764704"/>
            <a:ext cx="3810000" cy="18383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-fotki.yandex.ru/get/5409/119528728.8a4/0_8fc01_86a2acf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924944"/>
            <a:ext cx="3686175" cy="3810000"/>
          </a:xfrm>
          <a:prstGeom prst="rect">
            <a:avLst/>
          </a:prstGeom>
          <a:noFill/>
        </p:spPr>
      </p:pic>
      <p:pic>
        <p:nvPicPr>
          <p:cNvPr id="52228" name="Picture 4" descr="http://img-fotki.yandex.ru/get/5306/119528728.8a4/0_8fc03_e5b7119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789040"/>
            <a:ext cx="3810000" cy="2343151"/>
          </a:xfrm>
          <a:prstGeom prst="rect">
            <a:avLst/>
          </a:prstGeom>
          <a:noFill/>
        </p:spPr>
      </p:pic>
      <p:pic>
        <p:nvPicPr>
          <p:cNvPr id="52230" name="Picture 6" descr="http://img-fotki.yandex.ru/get/4609/119528728.8a4/0_8fc06_7edbad41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620688"/>
            <a:ext cx="6423735" cy="223224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-fotki.yandex.ru/get/5012/119528728.8a4/0_8fc07_27620e1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356992"/>
            <a:ext cx="4762500" cy="3171826"/>
          </a:xfrm>
          <a:prstGeom prst="rect">
            <a:avLst/>
          </a:prstGeom>
          <a:noFill/>
        </p:spPr>
      </p:pic>
      <p:pic>
        <p:nvPicPr>
          <p:cNvPr id="53252" name="Picture 4" descr="http://img-fotki.yandex.ru/get/5212/119528728.8a4/0_8fc08_2e217075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62225"/>
            <a:ext cx="4762500" cy="4295775"/>
          </a:xfrm>
          <a:prstGeom prst="rect">
            <a:avLst/>
          </a:prstGeom>
          <a:noFill/>
        </p:spPr>
      </p:pic>
      <p:pic>
        <p:nvPicPr>
          <p:cNvPr id="53254" name="Picture 6" descr="http://img-fotki.yandex.ru/get/5306/119528728.8a4/0_8fc0c_b8e50482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0"/>
            <a:ext cx="4762500" cy="3171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g-fotki.yandex.ru/get/4707/119528728.8a5/0_8fc13_12ec5bf0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212976"/>
            <a:ext cx="3810000" cy="3171826"/>
          </a:xfrm>
          <a:prstGeom prst="rect">
            <a:avLst/>
          </a:prstGeom>
          <a:noFill/>
        </p:spPr>
      </p:pic>
      <p:pic>
        <p:nvPicPr>
          <p:cNvPr id="54276" name="Picture 4" descr="http://img-fotki.yandex.ru/get/5307/119528728.8a5/0_8fc14_763d701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2852936"/>
            <a:ext cx="4762500" cy="3171826"/>
          </a:xfrm>
          <a:prstGeom prst="rect">
            <a:avLst/>
          </a:prstGeom>
          <a:noFill/>
        </p:spPr>
      </p:pic>
      <p:pic>
        <p:nvPicPr>
          <p:cNvPr id="54278" name="Picture 6" descr="http://img-fotki.yandex.ru/get/5810/119528728.8a5/0_8fc17_9f137ad5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260648"/>
            <a:ext cx="3810000" cy="24003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-fotki.yandex.ru/get/5212/119528728.8a5/0_8fc19_ae49c40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861048"/>
            <a:ext cx="6306023" cy="2664296"/>
          </a:xfrm>
          <a:prstGeom prst="rect">
            <a:avLst/>
          </a:prstGeom>
          <a:noFill/>
        </p:spPr>
      </p:pic>
      <p:pic>
        <p:nvPicPr>
          <p:cNvPr id="55300" name="Picture 4" descr="http://img-fotki.yandex.ru/get/4706/119528728.8a5/0_8fc1e_6fc755a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188640"/>
            <a:ext cx="6020734" cy="36004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-fotki.yandex.ru/get/4409/119528728.8a5/0_8fc25_b00f312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1" y="0"/>
            <a:ext cx="5102620" cy="2780928"/>
          </a:xfrm>
          <a:prstGeom prst="rect">
            <a:avLst/>
          </a:prstGeom>
          <a:noFill/>
        </p:spPr>
      </p:pic>
      <p:pic>
        <p:nvPicPr>
          <p:cNvPr id="56324" name="Picture 4" descr="http://img-fotki.yandex.ru/get/5212/119528728.8a5/0_8fc26_29a313e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19449"/>
            <a:ext cx="4762500" cy="3638551"/>
          </a:xfrm>
          <a:prstGeom prst="rect">
            <a:avLst/>
          </a:prstGeom>
          <a:noFill/>
        </p:spPr>
      </p:pic>
      <p:pic>
        <p:nvPicPr>
          <p:cNvPr id="56326" name="Picture 6" descr="http://img-fotki.yandex.ru/get/4410/119528728.8a5/0_8fc27_4a469042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0" y="2095500"/>
            <a:ext cx="42862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-fotki.yandex.ru/get/5012/119528728.8a5/0_8fc28_437d1de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509120"/>
            <a:ext cx="3810000" cy="1762126"/>
          </a:xfrm>
          <a:prstGeom prst="rect">
            <a:avLst/>
          </a:prstGeom>
          <a:noFill/>
        </p:spPr>
      </p:pic>
      <p:pic>
        <p:nvPicPr>
          <p:cNvPr id="58372" name="Picture 4" descr="http://img-fotki.yandex.ru/get/4609/119528728.8a5/0_8fc2c_2f8cecc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0"/>
            <a:ext cx="3543697" cy="3594013"/>
          </a:xfrm>
          <a:prstGeom prst="rect">
            <a:avLst/>
          </a:prstGeom>
          <a:noFill/>
        </p:spPr>
      </p:pic>
      <p:pic>
        <p:nvPicPr>
          <p:cNvPr id="58374" name="Picture 6" descr="http://img-fotki.yandex.ru/get/5409/119528728.8a5/0_8fc31_7f28700b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113584"/>
            <a:ext cx="3744416" cy="37444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g-fotki.yandex.ru/get/4410/119528728.8a5/0_8fc32_7d6f238d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2095500"/>
            <a:ext cx="4762500" cy="4762500"/>
          </a:xfrm>
          <a:prstGeom prst="rect">
            <a:avLst/>
          </a:prstGeom>
          <a:noFill/>
        </p:spPr>
      </p:pic>
      <p:pic>
        <p:nvPicPr>
          <p:cNvPr id="57348" name="Picture 4" descr="http://img-fotki.yandex.ru/get/4411/119528728.8a5/0_8fc33_68f68ae5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0"/>
            <a:ext cx="3888432" cy="3888432"/>
          </a:xfrm>
          <a:prstGeom prst="rect">
            <a:avLst/>
          </a:prstGeom>
          <a:noFill/>
        </p:spPr>
      </p:pic>
      <p:pic>
        <p:nvPicPr>
          <p:cNvPr id="57350" name="Picture 6" descr="http://img-fotki.yandex.ru/get/6003/svetlera.39/0_504de_da95da11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284984"/>
            <a:ext cx="4762500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5705/svetlera.39/0_504df_9b592e94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010024"/>
            <a:ext cx="4762500" cy="2847976"/>
          </a:xfrm>
          <a:prstGeom prst="rect">
            <a:avLst/>
          </a:prstGeom>
          <a:noFill/>
        </p:spPr>
      </p:pic>
      <p:pic>
        <p:nvPicPr>
          <p:cNvPr id="48132" name="Picture 4" descr="furnitur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0"/>
            <a:ext cx="3048000" cy="4000501"/>
          </a:xfrm>
          <a:prstGeom prst="rect">
            <a:avLst/>
          </a:prstGeom>
          <a:noFill/>
        </p:spPr>
      </p:pic>
      <p:pic>
        <p:nvPicPr>
          <p:cNvPr id="48134" name="Picture 6" descr="furnitur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6101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furnitu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2095500"/>
            <a:ext cx="2667000" cy="4762500"/>
          </a:xfrm>
          <a:prstGeom prst="rect">
            <a:avLst/>
          </a:prstGeom>
          <a:noFill/>
        </p:spPr>
      </p:pic>
      <p:pic>
        <p:nvPicPr>
          <p:cNvPr id="59396" name="Picture 4" descr="furnitur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489234"/>
            <a:ext cx="2952328" cy="3122655"/>
          </a:xfrm>
          <a:prstGeom prst="rect">
            <a:avLst/>
          </a:prstGeom>
          <a:noFill/>
        </p:spPr>
      </p:pic>
      <p:pic>
        <p:nvPicPr>
          <p:cNvPr id="59398" name="Picture 6" descr="furnitur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0"/>
            <a:ext cx="4042420" cy="2659913"/>
          </a:xfrm>
          <a:prstGeom prst="rect">
            <a:avLst/>
          </a:prstGeom>
          <a:noFill/>
        </p:spPr>
      </p:pic>
      <p:pic>
        <p:nvPicPr>
          <p:cNvPr id="59400" name="Picture 8" descr="furniture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2095500"/>
            <a:ext cx="30194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furnitu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068960"/>
            <a:ext cx="4762500" cy="3429001"/>
          </a:xfrm>
          <a:prstGeom prst="rect">
            <a:avLst/>
          </a:prstGeom>
          <a:noFill/>
        </p:spPr>
      </p:pic>
      <p:pic>
        <p:nvPicPr>
          <p:cNvPr id="60420" name="Picture 4" descr="furnitur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88640"/>
            <a:ext cx="4762500" cy="1990725"/>
          </a:xfrm>
          <a:prstGeom prst="rect">
            <a:avLst/>
          </a:prstGeom>
          <a:noFill/>
        </p:spPr>
      </p:pic>
      <p:pic>
        <p:nvPicPr>
          <p:cNvPr id="60422" name="Picture 6" descr="furnitur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2486086"/>
            <a:ext cx="3672408" cy="437191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furnitu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2743199"/>
            <a:ext cx="4762500" cy="4114801"/>
          </a:xfrm>
          <a:prstGeom prst="rect">
            <a:avLst/>
          </a:prstGeom>
          <a:noFill/>
        </p:spPr>
      </p:pic>
      <p:pic>
        <p:nvPicPr>
          <p:cNvPr id="61444" name="Picture 4" descr="furnitur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862064"/>
            <a:ext cx="3995936" cy="3995936"/>
          </a:xfrm>
          <a:prstGeom prst="rect">
            <a:avLst/>
          </a:prstGeom>
          <a:noFill/>
        </p:spPr>
      </p:pic>
      <p:pic>
        <p:nvPicPr>
          <p:cNvPr id="61446" name="Picture 6" descr="http://img-fotki.yandex.ru/get/6205/157618428.1d/0_70ace_93f21297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0"/>
            <a:ext cx="2903548" cy="288032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furnitu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4762500" cy="4133850"/>
          </a:xfrm>
          <a:prstGeom prst="rect">
            <a:avLst/>
          </a:prstGeom>
          <a:noFill/>
        </p:spPr>
      </p:pic>
      <p:pic>
        <p:nvPicPr>
          <p:cNvPr id="65540" name="Picture 4" descr="furnitur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1988840"/>
            <a:ext cx="4762500" cy="46005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furnitu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573016"/>
            <a:ext cx="4762500" cy="3133726"/>
          </a:xfrm>
          <a:prstGeom prst="rect">
            <a:avLst/>
          </a:prstGeom>
          <a:noFill/>
        </p:spPr>
      </p:pic>
      <p:pic>
        <p:nvPicPr>
          <p:cNvPr id="62468" name="Picture 4" descr="furnitur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916832"/>
            <a:ext cx="4248150" cy="4762500"/>
          </a:xfrm>
          <a:prstGeom prst="rect">
            <a:avLst/>
          </a:prstGeom>
          <a:noFill/>
        </p:spPr>
      </p:pic>
      <p:pic>
        <p:nvPicPr>
          <p:cNvPr id="62470" name="Picture 6" descr="furnitur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0"/>
            <a:ext cx="2542602" cy="396044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0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2013-02-14T09:56:21Z</dcterms:created>
  <dcterms:modified xsi:type="dcterms:W3CDTF">2013-02-14T15:48:50Z</dcterms:modified>
</cp:coreProperties>
</file>