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3" r:id="rId3"/>
    <p:sldId id="258" r:id="rId4"/>
    <p:sldId id="266" r:id="rId5"/>
    <p:sldId id="265" r:id="rId6"/>
    <p:sldId id="264" r:id="rId7"/>
    <p:sldId id="263" r:id="rId8"/>
    <p:sldId id="262" r:id="rId9"/>
    <p:sldId id="270" r:id="rId10"/>
    <p:sldId id="269" r:id="rId11"/>
    <p:sldId id="268" r:id="rId12"/>
    <p:sldId id="267" r:id="rId13"/>
    <p:sldId id="261" r:id="rId14"/>
    <p:sldId id="260" r:id="rId15"/>
    <p:sldId id="259" r:id="rId16"/>
    <p:sldId id="272" r:id="rId17"/>
    <p:sldId id="271" r:id="rId18"/>
    <p:sldId id="256" r:id="rId19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CABALLO VIEJO   SIMON DIAZ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4463">
        <p14:honeycomb/>
      </p:transition>
    </mc:Choice>
    <mc:Fallback>
      <p:transition spd="slow" advTm="44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09600" y="2209800"/>
            <a:ext cx="8305800" cy="2895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6000" b="1" dirty="0" smtClean="0">
                <a:solidFill>
                  <a:srgbClr val="FF0000"/>
                </a:solidFill>
              </a:rPr>
              <a:t>SELLOS POSTALES DE VENEZUELA</a:t>
            </a:r>
            <a:endParaRPr lang="es-VE" sz="6000" b="1" dirty="0"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469755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818">
        <p15:prstTrans prst="curtains"/>
      </p:transition>
    </mc:Choice>
    <mc:Fallback>
      <p:transition spd="slow" advTm="118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3429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100" y="3442716"/>
            <a:ext cx="2743200" cy="341528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"/>
            <a:ext cx="4572000" cy="344271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525" y="3429000"/>
            <a:ext cx="3703320" cy="3429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8895" y="3442716"/>
            <a:ext cx="2782590" cy="3415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878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9216">
        <p14:switch dir="r"/>
      </p:transition>
    </mc:Choice>
    <mc:Fallback>
      <p:transition spd="slow" advTm="921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0" y="0"/>
            <a:ext cx="4581525" cy="3429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475" y="0"/>
            <a:ext cx="4572000" cy="3429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0" y="3581400"/>
            <a:ext cx="5757863" cy="32766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0713" y="3409950"/>
            <a:ext cx="3433762" cy="344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341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658">
        <p14:prism isInverted="1"/>
      </p:transition>
    </mc:Choice>
    <mc:Fallback>
      <p:transition spd="slow" advTm="1065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629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586">
        <p14:gallery dir="l"/>
      </p:transition>
    </mc:Choice>
    <mc:Fallback>
      <p:transition spd="slow" advTm="1058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57890" cy="3429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7890" y="0"/>
            <a:ext cx="4486110" cy="3429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38524"/>
            <a:ext cx="4572000" cy="341947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7890" y="3495673"/>
            <a:ext cx="4486110" cy="3362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560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7826">
        <p14:prism/>
      </p:transition>
    </mc:Choice>
    <mc:Fallback>
      <p:transition spd="slow" advTm="782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4572000" cy="685800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3336"/>
            <a:ext cx="4572000" cy="6824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948642"/>
      </p:ext>
    </p:extLst>
  </p:cSld>
  <p:clrMapOvr>
    <a:masterClrMapping/>
  </p:clrMapOvr>
  <p:transition spd="slow" advTm="8979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0"/>
            <a:ext cx="91392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70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5">
        <p14:prism isContent="1"/>
      </p:transition>
    </mc:Choice>
    <mc:Fallback>
      <p:transition spd="slow" advTm="900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9" y="0"/>
            <a:ext cx="9124951" cy="3429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8" y="3429000"/>
            <a:ext cx="9124952" cy="3439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834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9318">
        <p14:prism isContent="1" isInverted="1"/>
      </p:transition>
    </mc:Choice>
    <mc:Fallback>
      <p:transition spd="slow" advTm="931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4" y="-9526"/>
            <a:ext cx="9164715" cy="6867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941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19">
        <p14:ferris dir="l"/>
      </p:transition>
    </mc:Choice>
    <mc:Fallback>
      <p:transition spd="slow" advTm="721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091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743">
        <p14:window dir="vert"/>
      </p:transition>
    </mc:Choice>
    <mc:Fallback>
      <p:transition spd="slow" advTm="874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" y="14287"/>
            <a:ext cx="9115425" cy="6843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686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978">
        <p14:conveyor dir="l"/>
      </p:transition>
    </mc:Choice>
    <mc:Fallback>
      <p:transition spd="slow" advTm="797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429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8999"/>
            <a:ext cx="4572000" cy="345112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11487"/>
            <a:ext cx="4572000" cy="3446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309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8605">
        <p14:flythrough/>
      </p:transition>
    </mc:Choice>
    <mc:Fallback>
      <p:transition spd="slow" advTm="860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810000" cy="685800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533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138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9460">
        <p14:flip dir="r"/>
      </p:transition>
    </mc:Choice>
    <mc:Fallback>
      <p:transition spd="slow" advTm="946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744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483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8483">
        <p14:doors dir="vert"/>
      </p:transition>
    </mc:Choice>
    <mc:Fallback>
      <p:transition spd="slow" advTm="848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920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8254">
        <p15:prstTrans prst="pageCurlDouble"/>
      </p:transition>
    </mc:Choice>
    <mc:Fallback>
      <p:transition spd="slow" advTm="825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3429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3390900"/>
            <a:ext cx="9144001" cy="346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293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8452">
        <p15:prstTrans prst="peelOff"/>
      </p:transition>
    </mc:Choice>
    <mc:Fallback>
      <p:transition spd="slow" advTm="845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242">
        <p14:vortex dir="r"/>
      </p:transition>
    </mc:Choice>
    <mc:Fallback>
      <p:transition spd="slow" advTm="324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1034</TotalTime>
  <Words>20</Words>
  <Application>Microsoft Office PowerPoint</Application>
  <PresentationFormat>Presentación en pantalla (4:3)</PresentationFormat>
  <Paragraphs>3</Paragraphs>
  <Slides>18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1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51</cp:revision>
  <cp:lastPrinted>1601-01-01T00:00:00Z</cp:lastPrinted>
  <dcterms:created xsi:type="dcterms:W3CDTF">2015-02-14T17:45:45Z</dcterms:created>
  <dcterms:modified xsi:type="dcterms:W3CDTF">2015-08-26T16:58:57Z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