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9" r:id="rId3"/>
    <p:sldId id="261" r:id="rId4"/>
    <p:sldId id="260" r:id="rId5"/>
    <p:sldId id="269" r:id="rId6"/>
    <p:sldId id="279" r:id="rId7"/>
    <p:sldId id="270" r:id="rId8"/>
    <p:sldId id="262" r:id="rId9"/>
    <p:sldId id="272" r:id="rId10"/>
    <p:sldId id="271" r:id="rId11"/>
    <p:sldId id="264" r:id="rId12"/>
    <p:sldId id="257" r:id="rId13"/>
    <p:sldId id="263" r:id="rId14"/>
    <p:sldId id="265" r:id="rId15"/>
    <p:sldId id="274" r:id="rId16"/>
    <p:sldId id="268" r:id="rId17"/>
    <p:sldId id="276" r:id="rId18"/>
    <p:sldId id="267" r:id="rId19"/>
    <p:sldId id="277" r:id="rId20"/>
    <p:sldId id="266" r:id="rId21"/>
    <p:sldId id="278" r:id="rId22"/>
    <p:sldId id="275" r:id="rId23"/>
    <p:sldId id="281" r:id="rId24"/>
    <p:sldId id="280" r:id="rId25"/>
    <p:sldId id="291" r:id="rId26"/>
    <p:sldId id="282" r:id="rId27"/>
    <p:sldId id="283" r:id="rId28"/>
    <p:sldId id="284" r:id="rId29"/>
    <p:sldId id="285" r:id="rId30"/>
    <p:sldId id="286" r:id="rId31"/>
    <p:sldId id="288" r:id="rId32"/>
    <p:sldId id="287" r:id="rId33"/>
    <p:sldId id="290" r:id="rId34"/>
    <p:sldId id="289" r:id="rId35"/>
    <p:sldId id="292" r:id="rId36"/>
    <p:sldId id="295" r:id="rId37"/>
    <p:sldId id="293" r:id="rId38"/>
    <p:sldId id="294" r:id="rId39"/>
    <p:sldId id="296" r:id="rId4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KUOZr6JWgRqI3W15XO7kQ" hashData="DyyAEYDQ0h0keHUS9vZGhb8Ab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809D0A-FEB0-4C28-B3E5-6DDC9CDB640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882598-AD92-4D5B-8A7E-86CDCB41B2B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82598-AD92-4D5B-8A7E-86CDCB41B2BE}" type="slidenum">
              <a:rPr lang="es-ES" smtClean="0"/>
              <a:pPr/>
              <a:t>33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A8EC8-E792-48B5-8359-CAF38DE70F7F}" type="datetimeFigureOut">
              <a:rPr lang="es-ES" smtClean="0"/>
              <a:pPr/>
              <a:t>06/06/2020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A3CED-1569-4510-AF20-33E028DB9B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627313" y="1795009"/>
            <a:ext cx="4017962" cy="87320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Presentación automática</a:t>
            </a:r>
            <a:endParaRPr lang="es-ES" sz="36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  <a:p>
            <a:pPr algn="ctr"/>
            <a:r>
              <a:rPr lang="es-ES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y</a:t>
            </a:r>
          </a:p>
          <a:p>
            <a:pPr algn="ctr"/>
            <a:r>
              <a:rPr lang="es-ES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con sonido</a:t>
            </a:r>
          </a:p>
        </p:txBody>
      </p:sp>
      <p:pic>
        <p:nvPicPr>
          <p:cNvPr id="4099" name="Picture 3" descr="slide0001_image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4" y="517351"/>
            <a:ext cx="2663825" cy="3024075"/>
          </a:xfrm>
          <a:prstGeom prst="rect">
            <a:avLst/>
          </a:prstGeom>
          <a:noFill/>
        </p:spPr>
      </p:pic>
      <p:pic>
        <p:nvPicPr>
          <p:cNvPr id="4100" name="Picture 4" descr="slide0001_image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6925" y="518781"/>
            <a:ext cx="2628900" cy="3024075"/>
          </a:xfrm>
          <a:prstGeom prst="rect">
            <a:avLst/>
          </a:prstGeom>
          <a:noFill/>
        </p:spPr>
      </p:pic>
      <p:pic>
        <p:nvPicPr>
          <p:cNvPr id="4101" name="Picture 5" descr="cai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" y="627396"/>
            <a:ext cx="5113338" cy="713144"/>
          </a:xfrm>
          <a:prstGeom prst="rect">
            <a:avLst/>
          </a:prstGeom>
          <a:noFill/>
        </p:spPr>
      </p:pic>
      <p:pic>
        <p:nvPicPr>
          <p:cNvPr id="4102" name="Picture 6" descr="Escenario sin tel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9000">
    <p:sndAc>
      <p:stSnd loop="1">
        <p:snd r:embed="rId2" name="Paco de Lucia-Malagueñ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09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ntrada-de-presentació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2787" y="285733"/>
            <a:ext cx="5362419" cy="3620127"/>
          </a:xfrm>
          <a:prstGeom prst="rect">
            <a:avLst/>
          </a:prstGeom>
          <a:noFill/>
        </p:spPr>
      </p:pic>
      <p:pic>
        <p:nvPicPr>
          <p:cNvPr id="10" name="9 Imagen" descr="Carbalangreo present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214296"/>
            <a:ext cx="5357850" cy="3874502"/>
          </a:xfrm>
          <a:prstGeom prst="rect">
            <a:avLst/>
          </a:prstGeom>
        </p:spPr>
      </p:pic>
      <p:sp>
        <p:nvSpPr>
          <p:cNvPr id="8" name="WordArt 6" descr="Bolsa de papel"/>
          <p:cNvSpPr>
            <a:spLocks noChangeArrowheads="1" noChangeShapeType="1" noTextEdit="1"/>
          </p:cNvSpPr>
          <p:nvPr/>
        </p:nvSpPr>
        <p:spPr bwMode="auto">
          <a:xfrm>
            <a:off x="3286116" y="1643056"/>
            <a:ext cx="2644775" cy="827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Segadores</a:t>
            </a:r>
          </a:p>
        </p:txBody>
      </p:sp>
      <p:pic>
        <p:nvPicPr>
          <p:cNvPr id="9" name="Picture 5" descr="Escenario sin tel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0">
    <p:sndAc>
      <p:stSnd>
        <p:snd r:embed="rId2" name="Segad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0334"/>
            <a:ext cx="9144000" cy="522383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57158" y="1714494"/>
            <a:ext cx="85011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latin typeface="Book Antiqua" pitchFamily="18" charset="0"/>
              </a:rPr>
              <a:t>Julien Dupre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Book Antiqua" pitchFamily="18" charset="0"/>
              </a:rPr>
              <a:t>Pintor francés del siglo XIX, quien supo como ningún otro, recrear en lienzo, lavida de los humanos y animales en el campo</a:t>
            </a:r>
            <a:endParaRPr lang="es-ES" sz="2400" b="1" dirty="0">
              <a:solidFill>
                <a:srgbClr val="FFFF00"/>
              </a:solidFill>
              <a:latin typeface="Book Antiqua" pitchFamily="18" charset="0"/>
            </a:endParaRPr>
          </a:p>
        </p:txBody>
      </p:sp>
      <p:pic>
        <p:nvPicPr>
          <p:cNvPr id="8" name="7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8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2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5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2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julien_dupre_a3658_femme_versant_a_boire_renamed_229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285770"/>
            <a:ext cx="8858312" cy="538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Imagen" descr="julien_dupre_a2997_a_moments_re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8"/>
            <a:ext cx="8858253" cy="493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b1002_la_rentree_au_village_w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642960"/>
            <a:ext cx="888157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ulien_dupr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71456"/>
            <a:ext cx="8786842" cy="5126228"/>
          </a:xfrm>
          <a:prstGeom prst="rect">
            <a:avLst/>
          </a:prstGeom>
          <a:noFill/>
        </p:spPr>
      </p:pic>
      <p:pic>
        <p:nvPicPr>
          <p:cNvPr id="5" name="4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a3059_le_temps_de_moiss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73" y="-2308612"/>
            <a:ext cx="8848683" cy="7452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up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6352"/>
            <a:ext cx="4857752" cy="5499852"/>
          </a:xfrm>
          <a:prstGeom prst="rect">
            <a:avLst/>
          </a:prstGeom>
          <a:noFill/>
        </p:spPr>
      </p:pic>
      <p:pic>
        <p:nvPicPr>
          <p:cNvPr id="12" name="11 Imagen" descr="julien_dupre_a3346_le_repo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-465386"/>
            <a:ext cx="4286249" cy="558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4e13c-vintage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ulien_dupr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357208"/>
            <a:ext cx="8786842" cy="5840616"/>
          </a:xfrm>
          <a:prstGeom prst="rect">
            <a:avLst/>
          </a:prstGeom>
          <a:noFill/>
        </p:spPr>
      </p:pic>
      <p:pic>
        <p:nvPicPr>
          <p:cNvPr id="5" name="4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207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-78159"/>
            <a:ext cx="5054711" cy="5293115"/>
          </a:xfrm>
          <a:prstGeom prst="rect">
            <a:avLst/>
          </a:prstGeom>
          <a:noFill/>
        </p:spPr>
      </p:pic>
      <p:pic>
        <p:nvPicPr>
          <p:cNvPr id="6" name="Picture 3" descr="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39" y="139039"/>
            <a:ext cx="4643439" cy="4933041"/>
          </a:xfrm>
          <a:prstGeom prst="rect">
            <a:avLst/>
          </a:prstGeom>
          <a:noFill/>
        </p:spPr>
      </p:pic>
      <p:pic>
        <p:nvPicPr>
          <p:cNvPr id="7" name="6 Imagen" descr="4e13c-vintage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535796"/>
          </a:xfrm>
          <a:prstGeom prst="rect">
            <a:avLst/>
          </a:prstGeom>
          <a:noFill/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779" y="0"/>
            <a:ext cx="8892377" cy="5143500"/>
          </a:xfrm>
          <a:prstGeom prst="rect">
            <a:avLst/>
          </a:prstGeom>
          <a:noFill/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julien_dupre_c3269_returning_from_the_field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32" cy="5231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upre_InTheFields1887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5206980" cy="5283254"/>
          </a:xfrm>
          <a:prstGeom prst="rect">
            <a:avLst/>
          </a:prstGeom>
          <a:noFill/>
        </p:spPr>
      </p:pic>
      <p:pic>
        <p:nvPicPr>
          <p:cNvPr id="9" name="8 Imagen" descr="4e13c-vintage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6" y="-285770"/>
            <a:ext cx="8858280" cy="5863350"/>
          </a:xfrm>
          <a:prstGeom prst="rect">
            <a:avLst/>
          </a:prstGeom>
          <a:noFill/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c3148_le_repos_dans_le_champ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-2000282"/>
            <a:ext cx="8970886" cy="7215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a3275_tending_the_her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500" y="-1571654"/>
            <a:ext cx="8931656" cy="6609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upre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71420"/>
            <a:ext cx="8858280" cy="4982783"/>
          </a:xfrm>
          <a:prstGeom prst="rect">
            <a:avLst/>
          </a:prstGeom>
          <a:noFill/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julien_dupre_a3058_le_dejeuner_des_faneus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1166272"/>
            <a:ext cx="8858312" cy="6166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c3148_le_repos_dans_le_champ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6" y="-1699150"/>
            <a:ext cx="8858280" cy="726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b1146_femme_portant_a_manger_w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0"/>
            <a:ext cx="4500562" cy="518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julien_dupre_b1517_milkmaid_in_normandy_w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06" y="-142894"/>
            <a:ext cx="4429124" cy="534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e13c-vintage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a3308_hay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6" y="-1815888"/>
            <a:ext cx="8858280" cy="7102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julien_dupre_c3186_the_reape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6" y="-751081"/>
            <a:ext cx="8858280" cy="61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b1278_femme_et_vaches_par_leau_w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1198950"/>
            <a:ext cx="8858312" cy="6699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julien_dupre_c3183_la_faneus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58"/>
            <a:ext cx="5143504" cy="4818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2 Imagen" descr="lr_harvest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0"/>
            <a:ext cx="3857620" cy="498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4e13c-vintage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6" y="-1048412"/>
            <a:ext cx="8858280" cy="623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a3653_les_foin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500084"/>
            <a:ext cx="8858312" cy="582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julien_dupre_a3307_retour_a_la_ferm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457200"/>
            <a:ext cx="8858312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370183"/>
            <a:ext cx="8858312" cy="6156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julien_dupre_b1526_the_shepherdess_w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8650" y="0"/>
            <a:ext cx="427250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julien_dupre_b1184_la_bergere_w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334" y="-428646"/>
            <a:ext cx="4581542" cy="557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e13c-vintage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b1437_bergere_et_moutons_w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988765"/>
            <a:ext cx="8858312" cy="6960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julien_dupre_a2902_milkmaids_in_the_fiel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1563518"/>
            <a:ext cx="8858312" cy="7180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a3353_milkmaid_with_cow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-1500216"/>
            <a:ext cx="8858312" cy="702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lien_dupre_a3750_paysage_avec_animaux_w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142894"/>
            <a:ext cx="8858312" cy="6156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e13c-vint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700339" y="1643056"/>
            <a:ext cx="3889375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13500000" algn="ctr" rotWithShape="0">
              <a:srgbClr val="FF9900">
                <a:alpha val="50000"/>
              </a:srgbClr>
            </a:outerShdw>
          </a:effectLst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Imágenes: Pinturas de Julien Dupre</a:t>
            </a:r>
          </a:p>
          <a:p>
            <a:pPr>
              <a:spcBef>
                <a:spcPct val="50000"/>
              </a:spcBef>
            </a:pPr>
            <a:r>
              <a:rPr lang="es-ES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Música: Segadores de Jarcha</a:t>
            </a:r>
          </a:p>
        </p:txBody>
      </p:sp>
      <p:pic>
        <p:nvPicPr>
          <p:cNvPr id="7" name="Picture 3" descr="Julien_dupre_photo_in_studio_from_catalogue_we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0"/>
            <a:ext cx="5056188" cy="4267433"/>
          </a:xfrm>
          <a:prstGeom prst="rect">
            <a:avLst/>
          </a:prstGeom>
          <a:noFill/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500562" y="2977472"/>
            <a:ext cx="1943100" cy="451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es-ES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Julien Dupre</a:t>
            </a:r>
          </a:p>
          <a:p>
            <a:pPr algn="ctr">
              <a:lnSpc>
                <a:spcPct val="30000"/>
              </a:lnSpc>
              <a:spcBef>
                <a:spcPct val="50000"/>
              </a:spcBef>
            </a:pPr>
            <a:r>
              <a:rPr lang="es-ES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1859-1910</a:t>
            </a:r>
          </a:p>
        </p:txBody>
      </p:sp>
      <p:pic>
        <p:nvPicPr>
          <p:cNvPr id="11" name="Picture 4" descr="Escenario sin tel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>
    <p:sndAc>
      <p:stSnd>
        <p:snd r:embed="rId2" name="2011-04-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Escenario sin tel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771776" y="1210488"/>
            <a:ext cx="3743325" cy="2003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tabLst>
                <a:tab pos="2954338" algn="l"/>
              </a:tabLst>
            </a:pPr>
            <a:r>
              <a:rPr lang="es-ES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Presentación dedicada a todas las personas que 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vivían </a:t>
            </a:r>
            <a:r>
              <a:rPr lang="es-ES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 viven del trabajo en el campo y que con su pericia, sudor y esfuerzo lograron o logran sacar a </a:t>
            </a:r>
            <a:r>
              <a:rPr lang="es-ES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delante </a:t>
            </a:r>
            <a:r>
              <a:rPr lang="es-ES" sz="2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 su familia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slide0048_image066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610536" y="1714494"/>
            <a:ext cx="1666886" cy="1000132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0" y="2030818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Presentación </a:t>
            </a: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realizada el</a:t>
            </a:r>
            <a:r>
              <a:rPr lang="es-ES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22-11-2017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7" name="Picture 6" descr="slide0001_image0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4" y="518781"/>
            <a:ext cx="2663825" cy="3024075"/>
          </a:xfrm>
          <a:prstGeom prst="rect">
            <a:avLst/>
          </a:prstGeom>
          <a:noFill/>
        </p:spPr>
      </p:pic>
      <p:pic>
        <p:nvPicPr>
          <p:cNvPr id="28" name="Picture 7" descr="slide0001_image0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06925" y="518781"/>
            <a:ext cx="2628900" cy="3024075"/>
          </a:xfrm>
          <a:prstGeom prst="rect">
            <a:avLst/>
          </a:prstGeom>
          <a:noFill/>
        </p:spPr>
      </p:pic>
      <p:pic>
        <p:nvPicPr>
          <p:cNvPr id="29" name="Picture 8" descr="caid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51050" y="627396"/>
            <a:ext cx="5113338" cy="713144"/>
          </a:xfrm>
          <a:prstGeom prst="rect">
            <a:avLst/>
          </a:prstGeom>
          <a:noFill/>
        </p:spPr>
      </p:pic>
      <p:pic>
        <p:nvPicPr>
          <p:cNvPr id="30" name="Picture 9" descr="Escenario sin tel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>
    <p:sndAc>
      <p:stSnd>
        <p:snd r:embed="rId2" name="Paco de Lucia-Malagueñ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3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715</TotalTime>
  <Words>102</Words>
  <Application>Microsoft Office PowerPoint</Application>
  <PresentationFormat>Presentación en pantalla (16:9)</PresentationFormat>
  <Paragraphs>15</Paragraphs>
  <Slides>38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PPS</dc:subject>
  <dc:creator>Jose Manuel Carballeira Rodríguez</dc:creator>
  <cp:lastModifiedBy>Jose Manuel</cp:lastModifiedBy>
  <cp:revision>74</cp:revision>
  <dcterms:created xsi:type="dcterms:W3CDTF">2017-11-21T17:46:44Z</dcterms:created>
  <dcterms:modified xsi:type="dcterms:W3CDTF">2020-06-06T17:46:04Z</dcterms:modified>
  <cp:category>Arte</cp:category>
</cp:coreProperties>
</file>