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6" r:id="rId4"/>
    <p:sldId id="261" r:id="rId5"/>
    <p:sldId id="262" r:id="rId6"/>
    <p:sldId id="265" r:id="rId7"/>
    <p:sldId id="264" r:id="rId8"/>
    <p:sldId id="267" r:id="rId9"/>
    <p:sldId id="268" r:id="rId10"/>
    <p:sldId id="280" r:id="rId11"/>
    <p:sldId id="273" r:id="rId12"/>
    <p:sldId id="274" r:id="rId13"/>
    <p:sldId id="276" r:id="rId14"/>
    <p:sldId id="287" r:id="rId15"/>
    <p:sldId id="277" r:id="rId16"/>
    <p:sldId id="292" r:id="rId17"/>
    <p:sldId id="275" r:id="rId18"/>
    <p:sldId id="259" r:id="rId19"/>
    <p:sldId id="260" r:id="rId20"/>
    <p:sldId id="293" r:id="rId21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1FxoaBr4XPvm9Gz8zpsu8g==" hashData="ZYVQWnzMrg5hBU+x2vT3eJOz1ZaP5ZObCgsALoIi8lh+mBcjIG3JkmF3PDkceKXMn6wG3L3mjghrwpO+zj/FD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50021"/>
    <a:srgbClr val="66FF66"/>
    <a:srgbClr val="CC66FF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6573" autoAdjust="0"/>
    <p:restoredTop sz="94660"/>
  </p:normalViewPr>
  <p:slideViewPr>
    <p:cSldViewPr snapToGrid="0">
      <p:cViewPr varScale="1">
        <p:scale>
          <a:sx n="69" d="100"/>
          <a:sy n="69" d="100"/>
        </p:scale>
        <p:origin x="252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27/05/2017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375340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27/05/2017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09521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27/05/2017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86482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27/05/2017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35843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27/05/2017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2760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27/05/2017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3049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27/05/2017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27890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27/05/2017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663492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27/05/2017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67777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27/05/2017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443735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27/05/2017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095944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94F69-D532-4FC0-AF86-CF39C2A22301}" type="datetimeFigureOut">
              <a:rPr lang="es-MX" smtClean="0"/>
              <a:t>27/05/2017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18010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5" Type="http://schemas.microsoft.com/office/2007/relationships/hdphoto" Target="../media/hdphoto2.wdp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4.png"/><Relationship Id="rId5" Type="http://schemas.openxmlformats.org/officeDocument/2006/relationships/image" Target="../media/image34.png"/><Relationship Id="rId4" Type="http://schemas.openxmlformats.org/officeDocument/2006/relationships/image" Target="../media/image33.jp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6.png"/><Relationship Id="rId10" Type="http://schemas.openxmlformats.org/officeDocument/2006/relationships/image" Target="../media/image3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1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711" y="561109"/>
            <a:ext cx="6350000" cy="6858000"/>
          </a:xfrm>
          <a:prstGeom prst="rect">
            <a:avLst/>
          </a:prstGeom>
        </p:spPr>
      </p:pic>
      <p:sp>
        <p:nvSpPr>
          <p:cNvPr id="8" name="1 Rectángulo"/>
          <p:cNvSpPr/>
          <p:nvPr/>
        </p:nvSpPr>
        <p:spPr>
          <a:xfrm>
            <a:off x="5534223" y="1999957"/>
            <a:ext cx="5544616" cy="221992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cs typeface="Arial"/>
              </a:rPr>
              <a:t>Samurai</a:t>
            </a: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cs typeface="Arial"/>
            </a:endParaRPr>
          </a:p>
        </p:txBody>
      </p:sp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cs typeface="Arial"/>
            </a:endParaRPr>
          </a:p>
        </p:txBody>
      </p:sp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135592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205897"/>
            <a:ext cx="230425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eaglenest</a:t>
            </a:r>
            <a:r>
              <a:rPr kumimoji="0" lang="es-MX" sz="1200" b="1" i="0" u="none" strike="noStrike" kern="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@hotmail.com</a:t>
            </a:r>
          </a:p>
        </p:txBody>
      </p:sp>
      <p:sp>
        <p:nvSpPr>
          <p:cNvPr id="11" name="CuadroTexto 10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62759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:split orient="vert"/>
      </p:transition>
    </mc:Choice>
    <mc:Fallback xmlns="">
      <p:transition spd="slow" advTm="3000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67000"/>
              </a:schemeClr>
            </a:gs>
            <a:gs pos="48000">
              <a:schemeClr val="accent6">
                <a:lumMod val="97000"/>
                <a:lumOff val="3000"/>
              </a:schemeClr>
            </a:gs>
            <a:gs pos="100000">
              <a:schemeClr val="accent6">
                <a:lumMod val="60000"/>
                <a:lumOff val="40000"/>
              </a:schemeClr>
            </a:gs>
          </a:gsLst>
          <a:lin ang="138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n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9733" y="35522"/>
            <a:ext cx="4892877" cy="6081014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534397" y="5642116"/>
            <a:ext cx="10352678" cy="121588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559525"/>
            <a:ext cx="864096" cy="303988"/>
          </a:xfrm>
          <a:prstGeom prst="rect">
            <a:avLst/>
          </a:prstGeom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543522"/>
            <a:ext cx="230425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eaglenest</a:t>
            </a:r>
            <a:r>
              <a:rPr kumimoji="0" lang="es-MX" sz="1200" b="1" i="0" u="none" strike="noStrike" kern="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-1" y="-114300"/>
            <a:ext cx="534397" cy="4836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  <p:sp>
        <p:nvSpPr>
          <p:cNvPr id="14" name="1 Rectángulo"/>
          <p:cNvSpPr/>
          <p:nvPr/>
        </p:nvSpPr>
        <p:spPr>
          <a:xfrm>
            <a:off x="6744342" y="1307595"/>
            <a:ext cx="4320480" cy="208823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cs typeface="Arial"/>
              </a:rPr>
              <a:t>samurai</a:t>
            </a: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cs typeface="Arial"/>
            </a:endParaRPr>
          </a:p>
        </p:txBody>
      </p:sp>
      <p:sp>
        <p:nvSpPr>
          <p:cNvPr id="12" name="1 Rectángulo"/>
          <p:cNvSpPr/>
          <p:nvPr/>
        </p:nvSpPr>
        <p:spPr>
          <a:xfrm flipV="1">
            <a:off x="6753863" y="3405347"/>
            <a:ext cx="4320480" cy="222121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cs typeface="Arial"/>
              </a:rPr>
              <a:t>samurai</a:t>
            </a: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062577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0">
        <p15:prstTrans prst="curtains"/>
        <p:sndAc>
          <p:stSnd>
            <p:snd r:embed="rId4" name="TheLastSamurai-Opening-.wav"/>
          </p:stSnd>
        </p:sndAc>
      </p:transition>
    </mc:Choice>
    <mc:Fallback>
      <p:transition spd="slow" advTm="0">
        <p:fade/>
        <p:sndAc>
          <p:stSnd>
            <p:snd r:embed="rId4" name="TheLastSamurai-Opening-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2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1" fill="hold" grpId="1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7" presetClass="entr" presetSubtype="1" fill="hold" grpId="1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2" presetClass="entr" presetSubtype="2" fill="hold" grpId="0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5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6" presetID="36" presetClass="path" presetSubtype="0" accel="50000" decel="5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47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5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54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8005"/>
                            </p:stCondLst>
                            <p:childTnLst>
                              <p:par>
                                <p:cTn id="56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5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5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/>
      <p:bldP spid="10" grpId="0"/>
      <p:bldP spid="10" grpId="1"/>
      <p:bldP spid="13" grpId="0"/>
      <p:bldP spid="14" grpId="0"/>
      <p:bldP spid="14" grpId="1"/>
      <p:bldP spid="12" grpId="0"/>
      <p:bldP spid="12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El último samurai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7148" y="-1"/>
            <a:ext cx="4388118" cy="6858001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Imagen 2" descr="El último samurai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937" b="97832" l="6932" r="91705">
                        <a14:foregroundMark x1="45568" y1="16441" x2="45568" y2="16441"/>
                        <a14:foregroundMark x1="38295" y1="14995" x2="38295" y2="14995"/>
                        <a14:foregroundMark x1="37273" y1="16170" x2="37273" y2="16170"/>
                        <a14:foregroundMark x1="46364" y1="16983" x2="46364" y2="16983"/>
                        <a14:foregroundMark x1="52273" y1="18248" x2="52273" y2="18248"/>
                        <a14:foregroundMark x1="57955" y1="14995" x2="57955" y2="14995"/>
                        <a14:foregroundMark x1="56136" y1="12737" x2="56136" y2="12737"/>
                        <a14:foregroundMark x1="48636" y1="10298" x2="48636" y2="10298"/>
                        <a14:foregroundMark x1="52273" y1="10659" x2="52273" y2="10659"/>
                        <a14:foregroundMark x1="51250" y1="10027" x2="51250" y2="10027"/>
                        <a14:foregroundMark x1="60227" y1="12285" x2="60227" y2="12285"/>
                        <a14:foregroundMark x1="58977" y1="11472" x2="58977" y2="11472"/>
                        <a14:foregroundMark x1="57955" y1="11111" x2="57955" y2="11111"/>
                        <a14:foregroundMark x1="91705" y1="65402" x2="91705" y2="65402"/>
                        <a14:foregroundMark x1="7955" y1="81210" x2="7955" y2="81210"/>
                        <a14:foregroundMark x1="7955" y1="64228" x2="7955" y2="64228"/>
                        <a14:foregroundMark x1="7386" y1="67931" x2="7386" y2="67931"/>
                        <a14:foregroundMark x1="8636" y1="59530" x2="8636" y2="59530"/>
                        <a14:foregroundMark x1="8182" y1="62602" x2="8182" y2="62602"/>
                        <a14:foregroundMark x1="7159" y1="64860" x2="7159" y2="64860"/>
                        <a14:foregroundMark x1="9659" y1="86992" x2="9659" y2="86992"/>
                        <a14:foregroundMark x1="77841" y1="36947" x2="77841" y2="36947"/>
                        <a14:foregroundMark x1="75682" y1="95212" x2="75682" y2="95212"/>
                        <a14:foregroundMark x1="55341" y1="97832" x2="55341" y2="97832"/>
                        <a14:foregroundMark x1="13295" y1="52755" x2="13295" y2="52755"/>
                        <a14:foregroundMark x1="11818" y1="51942" x2="11818" y2="51942"/>
                        <a14:foregroundMark x1="10795" y1="53568" x2="10795" y2="53568"/>
                        <a14:foregroundMark x1="10227" y1="55556" x2="10227" y2="55556"/>
                        <a14:foregroundMark x1="13068" y1="50678" x2="13068" y2="50678"/>
                        <a14:foregroundMark x1="14318" y1="46974" x2="14318" y2="46974"/>
                        <a14:foregroundMark x1="15341" y1="47606" x2="15341" y2="4760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9720" y="970670"/>
            <a:ext cx="4313800" cy="5423062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CuadroTexto 3"/>
          <p:cNvSpPr txBox="1"/>
          <p:nvPr/>
        </p:nvSpPr>
        <p:spPr>
          <a:xfrm>
            <a:off x="-1" y="-114300"/>
            <a:ext cx="534397" cy="4836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59091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El último samurai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759" y="519546"/>
            <a:ext cx="4267812" cy="5798128"/>
          </a:xfrm>
          <a:prstGeom prst="roundRect">
            <a:avLst>
              <a:gd name="adj" fmla="val 16667"/>
            </a:avLst>
          </a:prstGeom>
          <a:ln w="127000">
            <a:solidFill>
              <a:schemeClr val="accent4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2157" y="519546"/>
            <a:ext cx="3365789" cy="5798488"/>
          </a:xfrm>
          <a:prstGeom prst="roundRect">
            <a:avLst>
              <a:gd name="adj" fmla="val 16667"/>
            </a:avLst>
          </a:prstGeom>
          <a:ln w="127000">
            <a:solidFill>
              <a:schemeClr val="accent4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CuadroTexto 3"/>
          <p:cNvSpPr txBox="1"/>
          <p:nvPr/>
        </p:nvSpPr>
        <p:spPr>
          <a:xfrm>
            <a:off x="-1" y="-114300"/>
            <a:ext cx="534397" cy="4836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69230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El último samurai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2998" y="536448"/>
            <a:ext cx="4042815" cy="578122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4">
                <a:lumMod val="75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4" name="Imagen 3" descr="El último samurai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5982" y="410206"/>
            <a:ext cx="4026477" cy="580963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4">
                <a:lumMod val="75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5" name="CuadroTexto 4"/>
          <p:cNvSpPr txBox="1"/>
          <p:nvPr/>
        </p:nvSpPr>
        <p:spPr>
          <a:xfrm>
            <a:off x="-1" y="-114300"/>
            <a:ext cx="534397" cy="4836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33466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El último samurai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1666" y="655409"/>
            <a:ext cx="4220010" cy="5558355"/>
          </a:xfrm>
          <a:prstGeom prst="rect">
            <a:avLst/>
          </a:prstGeom>
          <a:ln w="190500" cap="rnd">
            <a:solidFill>
              <a:schemeClr val="accent2">
                <a:lumMod val="40000"/>
                <a:lumOff val="6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3" name="Imagen 2" descr="El último samurai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4318" y="619744"/>
            <a:ext cx="4426528" cy="5596395"/>
          </a:xfrm>
          <a:prstGeom prst="rect">
            <a:avLst/>
          </a:prstGeom>
          <a:ln w="190500" cap="rnd">
            <a:solidFill>
              <a:schemeClr val="accent2">
                <a:lumMod val="40000"/>
                <a:lumOff val="6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CuadroTexto 3"/>
          <p:cNvSpPr txBox="1"/>
          <p:nvPr/>
        </p:nvSpPr>
        <p:spPr>
          <a:xfrm>
            <a:off x="-1" y="-114300"/>
            <a:ext cx="534397" cy="4836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0303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El último samurai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7716" y="548640"/>
            <a:ext cx="3849565" cy="5757850"/>
          </a:xfrm>
          <a:prstGeom prst="rect">
            <a:avLst/>
          </a:prstGeom>
          <a:solidFill>
            <a:srgbClr val="FFFFFF">
              <a:shade val="85000"/>
            </a:srgbClr>
          </a:solidFill>
          <a:ln w="127000" cap="sq">
            <a:solidFill>
              <a:schemeClr val="accent4">
                <a:lumMod val="75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3" name="Imagen 2" descr="El último samurai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5219" y="432484"/>
            <a:ext cx="4651604" cy="578127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2">
                <a:lumMod val="75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4" name="CuadroTexto 3"/>
          <p:cNvSpPr txBox="1"/>
          <p:nvPr/>
        </p:nvSpPr>
        <p:spPr>
          <a:xfrm>
            <a:off x="-1" y="-114300"/>
            <a:ext cx="534397" cy="4836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87382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El último samurai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8361" y="581891"/>
            <a:ext cx="4357843" cy="5715000"/>
          </a:xfrm>
          <a:prstGeom prst="round2DiagRect">
            <a:avLst>
              <a:gd name="adj1" fmla="val 0"/>
              <a:gd name="adj2" fmla="val 17645"/>
            </a:avLst>
          </a:prstGeom>
          <a:ln w="127000" cap="sq">
            <a:solidFill>
              <a:schemeClr val="accent4">
                <a:lumMod val="60000"/>
                <a:lumOff val="4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Imagen 2" descr="El último samurai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795" y="561109"/>
            <a:ext cx="4089122" cy="5777346"/>
          </a:xfrm>
          <a:prstGeom prst="round2DiagRect">
            <a:avLst>
              <a:gd name="adj1" fmla="val 16667"/>
              <a:gd name="adj2" fmla="val 0"/>
            </a:avLst>
          </a:prstGeom>
          <a:ln w="127000" cap="sq">
            <a:solidFill>
              <a:schemeClr val="accent4">
                <a:lumMod val="60000"/>
                <a:lumOff val="4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CuadroTexto 3"/>
          <p:cNvSpPr txBox="1"/>
          <p:nvPr/>
        </p:nvSpPr>
        <p:spPr>
          <a:xfrm>
            <a:off x="-1" y="-114300"/>
            <a:ext cx="534397" cy="4836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07269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El último samurai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77"/>
          <a:stretch/>
        </p:blipFill>
        <p:spPr bwMode="auto">
          <a:xfrm>
            <a:off x="374070" y="549946"/>
            <a:ext cx="4574562" cy="5788509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3" name="Imagen 2" descr="El último samurai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7372" y="1051648"/>
            <a:ext cx="6433072" cy="4788044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4" name="CuadroTexto 3"/>
          <p:cNvSpPr txBox="1"/>
          <p:nvPr/>
        </p:nvSpPr>
        <p:spPr>
          <a:xfrm>
            <a:off x="-1" y="-114300"/>
            <a:ext cx="534397" cy="4836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62657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8576"/>
            <a:ext cx="12192000" cy="6829424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-1" y="-114300"/>
            <a:ext cx="534397" cy="4836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36737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956" y="-332642"/>
            <a:ext cx="4898133" cy="673344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4" name="Imagen 3" descr="El último samurai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7252" y="-340705"/>
            <a:ext cx="4967055" cy="676228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5" name="CuadroTexto 4"/>
          <p:cNvSpPr txBox="1"/>
          <p:nvPr/>
        </p:nvSpPr>
        <p:spPr>
          <a:xfrm>
            <a:off x="-1" y="-114300"/>
            <a:ext cx="534397" cy="4836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65678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El último samurai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708" y="519544"/>
            <a:ext cx="4991713" cy="5818911"/>
          </a:xfrm>
          <a:prstGeom prst="rect">
            <a:avLst/>
          </a:prstGeom>
          <a:ln>
            <a:noFill/>
          </a:ln>
          <a:effectLst>
            <a:outerShdw blurRad="292100" dist="5080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0692" y="561109"/>
            <a:ext cx="4179266" cy="5756564"/>
          </a:xfrm>
          <a:prstGeom prst="rect">
            <a:avLst/>
          </a:prstGeom>
          <a:ln>
            <a:noFill/>
          </a:ln>
          <a:effectLst>
            <a:outerShdw blurRad="292100" dist="5080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CuadroTexto 3"/>
          <p:cNvSpPr txBox="1"/>
          <p:nvPr/>
        </p:nvSpPr>
        <p:spPr>
          <a:xfrm>
            <a:off x="-1" y="-114300"/>
            <a:ext cx="534397" cy="4836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28828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895" y="561108"/>
            <a:ext cx="5902782" cy="5777347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7106" y="480060"/>
            <a:ext cx="2926080" cy="589788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CuadroTexto 4"/>
          <p:cNvSpPr txBox="1"/>
          <p:nvPr/>
        </p:nvSpPr>
        <p:spPr>
          <a:xfrm>
            <a:off x="-1" y="-114300"/>
            <a:ext cx="534397" cy="4836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74015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9471" y="244184"/>
            <a:ext cx="5487390" cy="57617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3050" y="249379"/>
            <a:ext cx="2279828" cy="575656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CuadroTexto 4"/>
          <p:cNvSpPr txBox="1"/>
          <p:nvPr/>
        </p:nvSpPr>
        <p:spPr>
          <a:xfrm>
            <a:off x="-1" y="-114300"/>
            <a:ext cx="534397" cy="4836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64211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2091" y="545978"/>
            <a:ext cx="7855528" cy="5767872"/>
          </a:xfrm>
          <a:prstGeom prst="rect">
            <a:avLst/>
          </a:prstGeom>
          <a:ln w="190500" cap="rnd">
            <a:solidFill>
              <a:schemeClr val="accent4">
                <a:lumMod val="75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CuadroTexto 3"/>
          <p:cNvSpPr txBox="1"/>
          <p:nvPr/>
        </p:nvSpPr>
        <p:spPr>
          <a:xfrm>
            <a:off x="-1" y="-114300"/>
            <a:ext cx="534397" cy="4836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25481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8133" y="519544"/>
            <a:ext cx="8354987" cy="5860473"/>
          </a:xfrm>
          <a:prstGeom prst="rect">
            <a:avLst/>
          </a:prstGeom>
          <a:ln w="190500" cap="rnd">
            <a:solidFill>
              <a:schemeClr val="tx2">
                <a:lumMod val="40000"/>
                <a:lumOff val="6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CuadroTexto 3"/>
          <p:cNvSpPr txBox="1"/>
          <p:nvPr/>
        </p:nvSpPr>
        <p:spPr>
          <a:xfrm>
            <a:off x="-1" y="-114300"/>
            <a:ext cx="534397" cy="4836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77689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5002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137" y="651164"/>
            <a:ext cx="6901184" cy="5555454"/>
          </a:xfrm>
          <a:prstGeom prst="snip2DiagRect">
            <a:avLst>
              <a:gd name="adj1" fmla="val 11721"/>
              <a:gd name="adj2" fmla="val 16667"/>
            </a:avLst>
          </a:prstGeom>
          <a:solidFill>
            <a:srgbClr val="FFFFFF">
              <a:shade val="85000"/>
            </a:srgbClr>
          </a:solidFill>
          <a:ln w="127000" cap="sq">
            <a:solidFill>
              <a:schemeClr val="accent4">
                <a:lumMod val="75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4828" y="633953"/>
            <a:ext cx="4178193" cy="5572665"/>
          </a:xfrm>
          <a:prstGeom prst="snip2DiagRect">
            <a:avLst>
              <a:gd name="adj1" fmla="val 17574"/>
              <a:gd name="adj2" fmla="val 16667"/>
            </a:avLst>
          </a:prstGeom>
          <a:solidFill>
            <a:srgbClr val="FFFFFF">
              <a:shade val="85000"/>
            </a:srgbClr>
          </a:solidFill>
          <a:ln w="127000" cap="sq">
            <a:solidFill>
              <a:schemeClr val="accent4">
                <a:lumMod val="75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CuadroTexto 4"/>
          <p:cNvSpPr txBox="1"/>
          <p:nvPr/>
        </p:nvSpPr>
        <p:spPr>
          <a:xfrm>
            <a:off x="-1" y="-114300"/>
            <a:ext cx="534397" cy="4836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72964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9 Rectángulo"/>
          <p:cNvSpPr/>
          <p:nvPr/>
        </p:nvSpPr>
        <p:spPr>
          <a:xfrm>
            <a:off x="3791744" y="116635"/>
            <a:ext cx="4512501" cy="662266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 y texto 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De la red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Música: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</a:rPr>
              <a:t>The</a:t>
            </a:r>
            <a:r>
              <a:rPr kumimoji="0" lang="es-ES" sz="1867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</a:rPr>
              <a:t> </a:t>
            </a:r>
            <a:r>
              <a:rPr kumimoji="0" lang="es-ES" sz="1867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</a:rPr>
              <a:t>Last</a:t>
            </a:r>
            <a:r>
              <a:rPr kumimoji="0" lang="es-ES" sz="1867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</a:rPr>
              <a:t> </a:t>
            </a:r>
            <a:r>
              <a:rPr kumimoji="0" lang="es-ES" sz="1867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</a:rPr>
              <a:t>samurai</a:t>
            </a:r>
            <a:endParaRPr kumimoji="0" lang="es-ES" sz="1867" b="1" i="0" u="none" strike="noStrike" kern="0" cap="none" spc="0" normalizeH="0" baseline="0" noProof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Interprete: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The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 City Of </a:t>
            </a: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Prague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 </a:t>
            </a: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Philharmonic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Edición: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Eaglenest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 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Duración 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04 minutos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56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3652" y="5900902"/>
            <a:ext cx="1919644" cy="840466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259605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967336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052239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</a:t>
            </a: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137819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cs typeface="Arial"/>
            </a:endParaRP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366415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989127" y="6220691"/>
            <a:ext cx="2135355" cy="3478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37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1600" kern="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@hotmail.com</a:t>
            </a:r>
          </a:p>
        </p:txBody>
      </p:sp>
      <p:sp>
        <p:nvSpPr>
          <p:cNvPr id="10" name="6 Rectángulo"/>
          <p:cNvSpPr/>
          <p:nvPr/>
        </p:nvSpPr>
        <p:spPr>
          <a:xfrm rot="21391232">
            <a:off x="4117745" y="646708"/>
            <a:ext cx="1370382" cy="42056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2768" y="599357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06690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4.375E-6 0.00023 L -0.22031 0.00023 C -0.29726 -0.00162 -0.42057 -0.00324 -0.46302 -0.00717 C -0.53815 -0.02801 -0.65585 -0.07037 -0.6996 -0.09444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5 7.40741E-7 L -0.65261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-2.29167E-6 0.00208 L 1.20716 -0.20371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8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9" grpId="0"/>
      <p:bldP spid="9" grpId="1"/>
      <p:bldP spid="13" grpId="0"/>
      <p:bldP spid="13" grpId="1"/>
      <p:bldP spid="10" grpId="0"/>
      <p:bldP spid="10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</a:rPr>
              <a:t>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1054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33106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0">
        <p:fade/>
      </p:transition>
    </mc:Choice>
    <mc:Fallback xmlns="">
      <p:transition spd="slow" advTm="0">
        <p:fade/>
      </p:transition>
    </mc:Fallback>
  </mc:AlternateContent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251</TotalTime>
  <Words>76</Words>
  <Application>Microsoft Office PowerPoint</Application>
  <PresentationFormat>Panorámica</PresentationFormat>
  <Paragraphs>33</Paragraphs>
  <Slides>20</Slides>
  <Notes>0</Notes>
  <HiddenSlides>0</HiddenSlides>
  <MMClips>2</MMClips>
  <ScaleCrop>false</ScaleCrop>
  <HeadingPairs>
    <vt:vector size="6" baseType="variant">
      <vt:variant>
        <vt:lpstr>Fuentes usadas</vt:lpstr>
      </vt:variant>
      <vt:variant>
        <vt:i4>10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20</vt:i4>
      </vt:variant>
    </vt:vector>
  </HeadingPairs>
  <TitlesOfParts>
    <vt:vector size="31" baseType="lpstr">
      <vt:lpstr>Algerian</vt:lpstr>
      <vt:lpstr>Arial</vt:lpstr>
      <vt:lpstr>Arial Narrow</vt:lpstr>
      <vt:lpstr>Calibri</vt:lpstr>
      <vt:lpstr>Calibri Light</vt:lpstr>
      <vt:lpstr>Cooper Black</vt:lpstr>
      <vt:lpstr>Edwardian Script ITC</vt:lpstr>
      <vt:lpstr>Kristen ITC</vt:lpstr>
      <vt:lpstr>Times New Roman</vt:lpstr>
      <vt:lpstr>Verdana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Emilio M Aguilar P</dc:creator>
  <cp:keywords>Samurai</cp:keywords>
  <cp:lastModifiedBy>Eagle's nest</cp:lastModifiedBy>
  <cp:revision>33</cp:revision>
  <dcterms:created xsi:type="dcterms:W3CDTF">2016-12-04T12:03:39Z</dcterms:created>
  <dcterms:modified xsi:type="dcterms:W3CDTF">2017-05-27T18:41:15Z</dcterms:modified>
</cp:coreProperties>
</file>