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5" r:id="rId4"/>
    <p:sldId id="294" r:id="rId5"/>
    <p:sldId id="293" r:id="rId6"/>
    <p:sldId id="292" r:id="rId7"/>
    <p:sldId id="291" r:id="rId8"/>
    <p:sldId id="290" r:id="rId9"/>
    <p:sldId id="289" r:id="rId10"/>
    <p:sldId id="288" r:id="rId11"/>
    <p:sldId id="287" r:id="rId12"/>
    <p:sldId id="286" r:id="rId13"/>
    <p:sldId id="285" r:id="rId14"/>
    <p:sldId id="284" r:id="rId15"/>
    <p:sldId id="283" r:id="rId16"/>
    <p:sldId id="282" r:id="rId17"/>
    <p:sldId id="281" r:id="rId18"/>
    <p:sldId id="280" r:id="rId19"/>
    <p:sldId id="279" r:id="rId20"/>
    <p:sldId id="278" r:id="rId21"/>
    <p:sldId id="277" r:id="rId22"/>
    <p:sldId id="276" r:id="rId23"/>
    <p:sldId id="275" r:id="rId24"/>
    <p:sldId id="274" r:id="rId25"/>
    <p:sldId id="273" r:id="rId26"/>
    <p:sldId id="272" r:id="rId27"/>
    <p:sldId id="271" r:id="rId28"/>
    <p:sldId id="270" r:id="rId29"/>
    <p:sldId id="269" r:id="rId30"/>
    <p:sldId id="268" r:id="rId31"/>
    <p:sldId id="267" r:id="rId32"/>
    <p:sldId id="266" r:id="rId33"/>
    <p:sldId id="265" r:id="rId34"/>
    <p:sldId id="264" r:id="rId35"/>
    <p:sldId id="263" r:id="rId36"/>
    <p:sldId id="262" r:id="rId37"/>
    <p:sldId id="297" r:id="rId38"/>
    <p:sldId id="306" r:id="rId39"/>
    <p:sldId id="305" r:id="rId40"/>
    <p:sldId id="304" r:id="rId41"/>
    <p:sldId id="303" r:id="rId42"/>
    <p:sldId id="302" r:id="rId43"/>
    <p:sldId id="301" r:id="rId44"/>
    <p:sldId id="300" r:id="rId45"/>
    <p:sldId id="299" r:id="rId46"/>
    <p:sldId id="298" r:id="rId47"/>
    <p:sldId id="296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GxY6CmBrJY7lBnCd43j+g==" hashData="+EmVw7lF+Tgm08UO71MPyn9QS9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954E-4D37-479C-96EF-470302EE27BE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F3D7-6434-4B60-9D65-F9A029D060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954E-4D37-479C-96EF-470302EE27BE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F3D7-6434-4B60-9D65-F9A029D060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954E-4D37-479C-96EF-470302EE27BE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F3D7-6434-4B60-9D65-F9A029D060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954E-4D37-479C-96EF-470302EE27BE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F3D7-6434-4B60-9D65-F9A029D060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954E-4D37-479C-96EF-470302EE27BE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F3D7-6434-4B60-9D65-F9A029D060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954E-4D37-479C-96EF-470302EE27BE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F3D7-6434-4B60-9D65-F9A029D060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954E-4D37-479C-96EF-470302EE27BE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F3D7-6434-4B60-9D65-F9A029D060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954E-4D37-479C-96EF-470302EE27BE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F3D7-6434-4B60-9D65-F9A029D060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954E-4D37-479C-96EF-470302EE27BE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F3D7-6434-4B60-9D65-F9A029D060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954E-4D37-479C-96EF-470302EE27BE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F3D7-6434-4B60-9D65-F9A029D060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2954E-4D37-479C-96EF-470302EE27BE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F3D7-6434-4B60-9D65-F9A029D060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7F2F58-9CF3-4A41-B454-F45CD5D4999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2954E-4D37-479C-96EF-470302EE27BE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8BF3D7-6434-4B60-9D65-F9A029D060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78DAA26-F811-44A3-8AD2-91036BE46710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9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png"/><Relationship Id="rId4" Type="http://schemas.openxmlformats.org/officeDocument/2006/relationships/image" Target="../media/image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9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png"/><Relationship Id="rId4" Type="http://schemas.openxmlformats.org/officeDocument/2006/relationships/image" Target="../media/image9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png"/><Relationship Id="rId4" Type="http://schemas.openxmlformats.org/officeDocument/2006/relationships/image" Target="../media/image9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png"/><Relationship Id="rId4" Type="http://schemas.openxmlformats.org/officeDocument/2006/relationships/image" Target="../media/image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6.png"/><Relationship Id="rId4" Type="http://schemas.openxmlformats.org/officeDocument/2006/relationships/image" Target="../media/image9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0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9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2.png"/><Relationship Id="rId4" Type="http://schemas.openxmlformats.org/officeDocument/2006/relationships/image" Target="../media/image9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9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2.png"/><Relationship Id="rId4" Type="http://schemas.openxmlformats.org/officeDocument/2006/relationships/image" Target="../media/image9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9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9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83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5.png"/><Relationship Id="rId4" Type="http://schemas.openxmlformats.org/officeDocument/2006/relationships/image" Target="../media/image9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9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80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95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80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png"/><Relationship Id="rId5" Type="http://schemas.openxmlformats.org/officeDocument/2006/relationships/image" Target="../media/image98.png"/><Relationship Id="rId4" Type="http://schemas.openxmlformats.org/officeDocument/2006/relationships/image" Target="../media/image9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2.png"/><Relationship Id="rId4" Type="http://schemas.openxmlformats.org/officeDocument/2006/relationships/image" Target="../media/image9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6.gi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www.tvn.hu_a6069a6940ac097acc9a20554dc015b8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33064" y="-315416"/>
            <a:ext cx="9829600" cy="7416824"/>
          </a:xfrm>
          <a:prstGeom prst="rect">
            <a:avLst/>
          </a:prstGeom>
        </p:spPr>
      </p:pic>
      <p:pic>
        <p:nvPicPr>
          <p:cNvPr id="40962" name="Picture 2" descr="Rendered Imag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1916832"/>
            <a:ext cx="2771775" cy="828676"/>
          </a:xfrm>
          <a:prstGeom prst="rect">
            <a:avLst/>
          </a:prstGeom>
          <a:noFill/>
        </p:spPr>
      </p:pic>
      <p:pic>
        <p:nvPicPr>
          <p:cNvPr id="40964" name="Picture 4" descr="Rendered Imag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3068960"/>
            <a:ext cx="3695700" cy="838201"/>
          </a:xfrm>
          <a:prstGeom prst="rect">
            <a:avLst/>
          </a:prstGeom>
          <a:noFill/>
        </p:spPr>
      </p:pic>
      <p:pic>
        <p:nvPicPr>
          <p:cNvPr id="40966" name="Picture 6" descr="Rendered Image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4293096"/>
            <a:ext cx="5534025" cy="838201"/>
          </a:xfrm>
          <a:prstGeom prst="rect">
            <a:avLst/>
          </a:prstGeom>
          <a:noFill/>
        </p:spPr>
      </p:pic>
      <p:pic>
        <p:nvPicPr>
          <p:cNvPr id="40970" name="Picture 10" descr="Rendered Image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1052736"/>
            <a:ext cx="3581400" cy="485775"/>
          </a:xfrm>
          <a:prstGeom prst="rect">
            <a:avLst/>
          </a:prstGeom>
          <a:noFill/>
        </p:spPr>
      </p:pic>
      <p:pic>
        <p:nvPicPr>
          <p:cNvPr id="40972" name="Picture 12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7984" y="5517232"/>
            <a:ext cx="3629025" cy="60007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newsflash/>
    <p:sndAc>
      <p:stSnd>
        <p:snd r:embed="rId2" name="[04].Armik.Dancing Shadow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08712"/>
          </a:xfrm>
          <a:prstGeom prst="rect">
            <a:avLst/>
          </a:prstGeom>
        </p:spPr>
      </p:pic>
      <p:pic>
        <p:nvPicPr>
          <p:cNvPr id="1026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404664"/>
            <a:ext cx="3312368" cy="1298927"/>
          </a:xfrm>
          <a:prstGeom prst="rect">
            <a:avLst/>
          </a:prstGeom>
          <a:noFill/>
        </p:spPr>
      </p:pic>
      <p:pic>
        <p:nvPicPr>
          <p:cNvPr id="1032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764704"/>
            <a:ext cx="27241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88640"/>
            <a:ext cx="2592288" cy="1073026"/>
          </a:xfrm>
          <a:prstGeom prst="rect">
            <a:avLst/>
          </a:prstGeom>
          <a:noFill/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476672"/>
            <a:ext cx="1666875" cy="3143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32656"/>
            <a:ext cx="3240360" cy="1296144"/>
          </a:xfrm>
          <a:prstGeom prst="rect">
            <a:avLst/>
          </a:prstGeom>
          <a:noFill/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764704"/>
            <a:ext cx="2524125" cy="25717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476672"/>
            <a:ext cx="2592288" cy="1296144"/>
          </a:xfrm>
          <a:prstGeom prst="rect">
            <a:avLst/>
          </a:prstGeom>
          <a:noFill/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836712"/>
            <a:ext cx="1524000" cy="247650"/>
          </a:xfrm>
          <a:prstGeom prst="rect">
            <a:avLst/>
          </a:prstGeom>
          <a:noFill/>
        </p:spPr>
      </p:pic>
      <p:pic>
        <p:nvPicPr>
          <p:cNvPr id="4100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1052736"/>
            <a:ext cx="942975" cy="2476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188640"/>
            <a:ext cx="1979712" cy="997501"/>
          </a:xfrm>
          <a:prstGeom prst="rect">
            <a:avLst/>
          </a:prstGeom>
          <a:noFill/>
        </p:spPr>
      </p:pic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328" y="260648"/>
            <a:ext cx="1295400" cy="200026"/>
          </a:xfrm>
          <a:prstGeom prst="rect">
            <a:avLst/>
          </a:prstGeom>
          <a:noFill/>
        </p:spPr>
      </p:pic>
      <p:pic>
        <p:nvPicPr>
          <p:cNvPr id="5124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96336" y="476672"/>
            <a:ext cx="1143000" cy="25717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980728"/>
            <a:ext cx="2592288" cy="1073026"/>
          </a:xfrm>
          <a:prstGeom prst="rect">
            <a:avLst/>
          </a:prstGeom>
          <a:noFill/>
        </p:spPr>
      </p:pic>
      <p:pic>
        <p:nvPicPr>
          <p:cNvPr id="6148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1340768"/>
            <a:ext cx="1790700" cy="25717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1052736"/>
            <a:ext cx="2592288" cy="1073026"/>
          </a:xfrm>
          <a:prstGeom prst="rect">
            <a:avLst/>
          </a:prstGeom>
          <a:noFill/>
        </p:spPr>
      </p:pic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1412776"/>
            <a:ext cx="2047875" cy="2476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980728"/>
            <a:ext cx="2592288" cy="1433066"/>
          </a:xfrm>
          <a:prstGeom prst="rect">
            <a:avLst/>
          </a:prstGeom>
          <a:noFill/>
        </p:spPr>
      </p:pic>
      <p:pic>
        <p:nvPicPr>
          <p:cNvPr id="8196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1484784"/>
            <a:ext cx="2124075" cy="2381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1412776"/>
            <a:ext cx="2592288" cy="1073026"/>
          </a:xfrm>
          <a:prstGeom prst="rect">
            <a:avLst/>
          </a:prstGeom>
          <a:noFill/>
        </p:spPr>
      </p:pic>
      <p:pic>
        <p:nvPicPr>
          <p:cNvPr id="9218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1772816"/>
            <a:ext cx="1323975" cy="2095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332656"/>
            <a:ext cx="2592288" cy="1073026"/>
          </a:xfrm>
          <a:prstGeom prst="rect">
            <a:avLst/>
          </a:prstGeom>
          <a:noFill/>
        </p:spPr>
      </p:pic>
      <p:pic>
        <p:nvPicPr>
          <p:cNvPr id="10242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692696"/>
            <a:ext cx="1400175" cy="2190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404664"/>
            <a:ext cx="3096344" cy="1073026"/>
          </a:xfrm>
          <a:prstGeom prst="rect">
            <a:avLst/>
          </a:prstGeom>
          <a:noFill/>
        </p:spPr>
      </p:pic>
      <p:pic>
        <p:nvPicPr>
          <p:cNvPr id="11268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764704"/>
            <a:ext cx="2276475" cy="257176"/>
          </a:xfrm>
          <a:prstGeom prst="rect">
            <a:avLst/>
          </a:prstGeom>
          <a:noFill/>
        </p:spPr>
      </p:pic>
      <p:pic>
        <p:nvPicPr>
          <p:cNvPr id="25602" name="Picture 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548680"/>
            <a:ext cx="1247775" cy="25717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332656"/>
            <a:ext cx="2592288" cy="1073026"/>
          </a:xfrm>
          <a:prstGeom prst="rect">
            <a:avLst/>
          </a:prstGeom>
          <a:noFill/>
        </p:spPr>
      </p:pic>
      <p:pic>
        <p:nvPicPr>
          <p:cNvPr id="12290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692696"/>
            <a:ext cx="1657350" cy="2286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764704"/>
            <a:ext cx="2808312" cy="1073026"/>
          </a:xfrm>
          <a:prstGeom prst="rect">
            <a:avLst/>
          </a:prstGeom>
          <a:noFill/>
        </p:spPr>
      </p:pic>
      <p:pic>
        <p:nvPicPr>
          <p:cNvPr id="13314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1124744"/>
            <a:ext cx="2266950" cy="24765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692696"/>
            <a:ext cx="3240360" cy="1073026"/>
          </a:xfrm>
          <a:prstGeom prst="rect">
            <a:avLst/>
          </a:prstGeom>
          <a:noFill/>
        </p:spPr>
      </p:pic>
      <p:pic>
        <p:nvPicPr>
          <p:cNvPr id="13316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1052736"/>
            <a:ext cx="2495550" cy="25717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548680"/>
            <a:ext cx="3479235" cy="1440160"/>
          </a:xfrm>
          <a:prstGeom prst="rect">
            <a:avLst/>
          </a:prstGeom>
          <a:noFill/>
        </p:spPr>
      </p:pic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1052736"/>
            <a:ext cx="1914525" cy="2095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908720"/>
            <a:ext cx="2592288" cy="1073026"/>
          </a:xfrm>
          <a:prstGeom prst="rect">
            <a:avLst/>
          </a:prstGeom>
          <a:noFill/>
        </p:spPr>
      </p:pic>
      <p:pic>
        <p:nvPicPr>
          <p:cNvPr id="15362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1052736"/>
            <a:ext cx="1038225" cy="209550"/>
          </a:xfrm>
          <a:prstGeom prst="rect">
            <a:avLst/>
          </a:prstGeom>
          <a:noFill/>
        </p:spPr>
      </p:pic>
      <p:pic>
        <p:nvPicPr>
          <p:cNvPr id="15364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1268760"/>
            <a:ext cx="2019300" cy="2857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476672"/>
            <a:ext cx="2592288" cy="1073026"/>
          </a:xfrm>
          <a:prstGeom prst="rect">
            <a:avLst/>
          </a:prstGeom>
          <a:noFill/>
        </p:spPr>
      </p:pic>
      <p:pic>
        <p:nvPicPr>
          <p:cNvPr id="16386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836712"/>
            <a:ext cx="1504950" cy="2190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332656"/>
            <a:ext cx="3024336" cy="1073026"/>
          </a:xfrm>
          <a:prstGeom prst="rect">
            <a:avLst/>
          </a:prstGeom>
          <a:noFill/>
        </p:spPr>
      </p:pic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548680"/>
            <a:ext cx="1428750" cy="219075"/>
          </a:xfrm>
          <a:prstGeom prst="rect">
            <a:avLst/>
          </a:prstGeom>
          <a:noFill/>
        </p:spPr>
      </p:pic>
      <p:pic>
        <p:nvPicPr>
          <p:cNvPr id="17412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764704"/>
            <a:ext cx="2076450" cy="2476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404664"/>
            <a:ext cx="3384376" cy="1073026"/>
          </a:xfrm>
          <a:prstGeom prst="rect">
            <a:avLst/>
          </a:prstGeom>
          <a:noFill/>
        </p:spPr>
      </p:pic>
      <p:pic>
        <p:nvPicPr>
          <p:cNvPr id="18434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764704"/>
            <a:ext cx="2314575" cy="2857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260648"/>
            <a:ext cx="2592288" cy="1073026"/>
          </a:xfrm>
          <a:prstGeom prst="rect">
            <a:avLst/>
          </a:prstGeom>
          <a:noFill/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620688"/>
            <a:ext cx="885825" cy="2476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404664"/>
            <a:ext cx="2592288" cy="1073026"/>
          </a:xfrm>
          <a:prstGeom prst="rect">
            <a:avLst/>
          </a:prstGeom>
          <a:noFill/>
        </p:spPr>
      </p:pic>
      <p:pic>
        <p:nvPicPr>
          <p:cNvPr id="20482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764704"/>
            <a:ext cx="2028825" cy="2286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908720"/>
            <a:ext cx="2592288" cy="1073026"/>
          </a:xfrm>
          <a:prstGeom prst="rect">
            <a:avLst/>
          </a:prstGeom>
          <a:noFill/>
        </p:spPr>
      </p:pic>
      <p:pic>
        <p:nvPicPr>
          <p:cNvPr id="21506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1196752"/>
            <a:ext cx="1828800" cy="2476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ightenedFaces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548680"/>
            <a:ext cx="2592288" cy="1073026"/>
          </a:xfrm>
          <a:prstGeom prst="rect">
            <a:avLst/>
          </a:prstGeom>
          <a:noFill/>
        </p:spPr>
      </p:pic>
      <p:pic>
        <p:nvPicPr>
          <p:cNvPr id="22530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908720"/>
            <a:ext cx="1447800" cy="219075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04664"/>
            <a:ext cx="2592288" cy="1440160"/>
          </a:xfrm>
          <a:prstGeom prst="rect">
            <a:avLst/>
          </a:prstGeom>
          <a:noFill/>
        </p:spPr>
      </p:pic>
      <p:pic>
        <p:nvPicPr>
          <p:cNvPr id="22532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764704"/>
            <a:ext cx="1485900" cy="228601"/>
          </a:xfrm>
          <a:prstGeom prst="rect">
            <a:avLst/>
          </a:prstGeom>
          <a:noFill/>
        </p:spPr>
      </p:pic>
      <p:pic>
        <p:nvPicPr>
          <p:cNvPr id="22534" name="Picture 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832" y="1052736"/>
            <a:ext cx="1495425" cy="2476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ightenedFaces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712968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260648"/>
            <a:ext cx="2808312" cy="1440160"/>
          </a:xfrm>
          <a:prstGeom prst="rect">
            <a:avLst/>
          </a:prstGeom>
          <a:noFill/>
        </p:spPr>
      </p:pic>
      <p:pic>
        <p:nvPicPr>
          <p:cNvPr id="23554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764704"/>
            <a:ext cx="2428875" cy="25717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ightenedFaces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404664"/>
            <a:ext cx="2592288" cy="1584176"/>
          </a:xfrm>
          <a:prstGeom prst="rect">
            <a:avLst/>
          </a:prstGeom>
          <a:noFill/>
        </p:spPr>
      </p:pic>
      <p:pic>
        <p:nvPicPr>
          <p:cNvPr id="24578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836712"/>
            <a:ext cx="1524000" cy="247650"/>
          </a:xfrm>
          <a:prstGeom prst="rect">
            <a:avLst/>
          </a:prstGeom>
          <a:noFill/>
        </p:spPr>
      </p:pic>
      <p:pic>
        <p:nvPicPr>
          <p:cNvPr id="24580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1124744"/>
            <a:ext cx="1247775" cy="2476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ightenedFaces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ightenedFaces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ightenedFaces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ightenedFaces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ightenedFaces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ightenedFaces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332656"/>
            <a:ext cx="2592288" cy="1073026"/>
          </a:xfrm>
          <a:prstGeom prst="rect">
            <a:avLst/>
          </a:prstGeom>
          <a:noFill/>
        </p:spPr>
      </p:pic>
      <p:pic>
        <p:nvPicPr>
          <p:cNvPr id="30722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692696"/>
            <a:ext cx="1857375" cy="2095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ightenedFaces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188640"/>
            <a:ext cx="2592288" cy="1368152"/>
          </a:xfrm>
          <a:prstGeom prst="rect">
            <a:avLst/>
          </a:prstGeom>
          <a:noFill/>
        </p:spPr>
      </p:pic>
      <p:pic>
        <p:nvPicPr>
          <p:cNvPr id="31746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548680"/>
            <a:ext cx="1628775" cy="257176"/>
          </a:xfrm>
          <a:prstGeom prst="rect">
            <a:avLst/>
          </a:prstGeom>
          <a:noFill/>
        </p:spPr>
      </p:pic>
      <p:pic>
        <p:nvPicPr>
          <p:cNvPr id="31748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836712"/>
            <a:ext cx="1295400" cy="2000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ightenedFaces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1122093"/>
            <a:ext cx="3816424" cy="1579733"/>
          </a:xfrm>
          <a:prstGeom prst="rect">
            <a:avLst/>
          </a:prstGeom>
          <a:noFill/>
        </p:spPr>
      </p:pic>
      <p:pic>
        <p:nvPicPr>
          <p:cNvPr id="32770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1556792"/>
            <a:ext cx="2543175" cy="219075"/>
          </a:xfrm>
          <a:prstGeom prst="rect">
            <a:avLst/>
          </a:prstGeom>
          <a:noFill/>
        </p:spPr>
      </p:pic>
      <p:pic>
        <p:nvPicPr>
          <p:cNvPr id="32772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1844824"/>
            <a:ext cx="1895475" cy="2190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ightenedFaces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3" name="Picture 1" descr="C:\Users\Usuario\Desktop\descargas\ZNECESARIO PARA PPS\ltyxpxeb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448758">
            <a:off x="4706573" y="166192"/>
            <a:ext cx="1835835" cy="1903504"/>
          </a:xfrm>
          <a:prstGeom prst="rect">
            <a:avLst/>
          </a:prstGeom>
          <a:noFill/>
        </p:spPr>
      </p:pic>
      <p:pic>
        <p:nvPicPr>
          <p:cNvPr id="33795" name="Picture 3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764704"/>
            <a:ext cx="1200150" cy="219075"/>
          </a:xfrm>
          <a:prstGeom prst="rect">
            <a:avLst/>
          </a:prstGeom>
          <a:noFill/>
        </p:spPr>
      </p:pic>
      <p:pic>
        <p:nvPicPr>
          <p:cNvPr id="33797" name="Picture 5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980728"/>
            <a:ext cx="1219200" cy="257176"/>
          </a:xfrm>
          <a:prstGeom prst="rect">
            <a:avLst/>
          </a:prstGeom>
          <a:noFill/>
        </p:spPr>
      </p:pic>
      <p:pic>
        <p:nvPicPr>
          <p:cNvPr id="33799" name="Picture 7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4048" y="1268760"/>
            <a:ext cx="1066800" cy="2476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ightenedFaces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332656"/>
            <a:ext cx="2448272" cy="1013413"/>
          </a:xfrm>
          <a:prstGeom prst="rect">
            <a:avLst/>
          </a:prstGeom>
          <a:noFill/>
        </p:spPr>
      </p:pic>
      <p:pic>
        <p:nvPicPr>
          <p:cNvPr id="34820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620688"/>
            <a:ext cx="1905000" cy="2667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67136_10150228175172556_502217555_7106659_910621_o_thum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332656"/>
            <a:ext cx="2448272" cy="1296144"/>
          </a:xfrm>
          <a:prstGeom prst="rect">
            <a:avLst/>
          </a:prstGeom>
          <a:noFill/>
        </p:spPr>
      </p:pic>
      <p:pic>
        <p:nvPicPr>
          <p:cNvPr id="61442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692696"/>
            <a:ext cx="1762125" cy="219075"/>
          </a:xfrm>
          <a:prstGeom prst="rect">
            <a:avLst/>
          </a:prstGeom>
          <a:noFill/>
        </p:spPr>
      </p:pic>
      <p:pic>
        <p:nvPicPr>
          <p:cNvPr id="61444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908720"/>
            <a:ext cx="1047750" cy="2190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-fear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ltyxpxeb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448758">
            <a:off x="2599256" y="173070"/>
            <a:ext cx="1133269" cy="1255499"/>
          </a:xfrm>
          <a:prstGeom prst="rect">
            <a:avLst/>
          </a:prstGeom>
          <a:noFill/>
        </p:spPr>
      </p:pic>
      <p:pic>
        <p:nvPicPr>
          <p:cNvPr id="52228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476672"/>
            <a:ext cx="295275" cy="219075"/>
          </a:xfrm>
          <a:prstGeom prst="rect">
            <a:avLst/>
          </a:prstGeom>
          <a:noFill/>
        </p:spPr>
      </p:pic>
      <p:pic>
        <p:nvPicPr>
          <p:cNvPr id="52230" name="Picture 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764704"/>
            <a:ext cx="876300" cy="2190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-fear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NECESARIO PARA PPS\ltyxpxeb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448758">
            <a:off x="4140540" y="70347"/>
            <a:ext cx="1835835" cy="1903504"/>
          </a:xfrm>
          <a:prstGeom prst="rect">
            <a:avLst/>
          </a:prstGeom>
          <a:noFill/>
        </p:spPr>
      </p:pic>
      <p:pic>
        <p:nvPicPr>
          <p:cNvPr id="53250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76672"/>
            <a:ext cx="581025" cy="247650"/>
          </a:xfrm>
          <a:prstGeom prst="rect">
            <a:avLst/>
          </a:prstGeom>
          <a:noFill/>
        </p:spPr>
      </p:pic>
      <p:pic>
        <p:nvPicPr>
          <p:cNvPr id="53252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836712"/>
            <a:ext cx="1295400" cy="257176"/>
          </a:xfrm>
          <a:prstGeom prst="rect">
            <a:avLst/>
          </a:prstGeom>
          <a:noFill/>
        </p:spPr>
      </p:pic>
      <p:pic>
        <p:nvPicPr>
          <p:cNvPr id="53254" name="Picture 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9992" y="1124744"/>
            <a:ext cx="962289" cy="26797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ghtmares-fear-factory-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ghtmares-fear-factory-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81519">
            <a:off x="6302440" y="3297087"/>
            <a:ext cx="2448272" cy="1296144"/>
          </a:xfrm>
          <a:prstGeom prst="rect">
            <a:avLst/>
          </a:prstGeom>
          <a:noFill/>
        </p:spPr>
      </p:pic>
      <p:pic>
        <p:nvPicPr>
          <p:cNvPr id="55298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01847">
            <a:off x="6736126" y="3671750"/>
            <a:ext cx="1819275" cy="257176"/>
          </a:xfrm>
          <a:prstGeom prst="rect">
            <a:avLst/>
          </a:prstGeom>
          <a:noFill/>
        </p:spPr>
      </p:pic>
      <p:pic>
        <p:nvPicPr>
          <p:cNvPr id="55302" name="Picture 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846774">
            <a:off x="6932225" y="3852234"/>
            <a:ext cx="1162050" cy="25717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ghtmares-fear-factory-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ghtmares-Fear-Factory-Haunted-House-2013-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NECESARIO PARA PPS\yl64rfoo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963453">
            <a:off x="3336583" y="204645"/>
            <a:ext cx="1676625" cy="1396044"/>
          </a:xfrm>
          <a:prstGeom prst="rect">
            <a:avLst/>
          </a:prstGeom>
          <a:noFill/>
        </p:spPr>
      </p:pic>
      <p:pic>
        <p:nvPicPr>
          <p:cNvPr id="57346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76536">
            <a:off x="3785511" y="439141"/>
            <a:ext cx="790575" cy="62865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ghtmares-Fear-Factory-Haunted-House-2013-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ghtmares-Fear-Factory-Haunted-House-2013-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ghtmares-Fear-Factory-Haunted-House-2013-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64_1c38d7c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4725144"/>
            <a:ext cx="3419219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0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60</Words>
  <Application>Microsoft Office PowerPoint</Application>
  <PresentationFormat>Presentación en pantalla (4:3)</PresentationFormat>
  <Paragraphs>28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17</cp:revision>
  <dcterms:created xsi:type="dcterms:W3CDTF">2013-10-15T10:36:00Z</dcterms:created>
  <dcterms:modified xsi:type="dcterms:W3CDTF">2013-10-15T18:07:37Z</dcterms:modified>
</cp:coreProperties>
</file>