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6"/>
  </p:notesMasterIdLst>
  <p:sldIdLst>
    <p:sldId id="316" r:id="rId3"/>
    <p:sldId id="525" r:id="rId4"/>
    <p:sldId id="550" r:id="rId5"/>
    <p:sldId id="551" r:id="rId6"/>
    <p:sldId id="552" r:id="rId7"/>
    <p:sldId id="553" r:id="rId8"/>
    <p:sldId id="554" r:id="rId9"/>
    <p:sldId id="555" r:id="rId10"/>
    <p:sldId id="522" r:id="rId11"/>
    <p:sldId id="523" r:id="rId12"/>
    <p:sldId id="524" r:id="rId13"/>
    <p:sldId id="526" r:id="rId14"/>
    <p:sldId id="558" r:id="rId15"/>
    <p:sldId id="559" r:id="rId16"/>
    <p:sldId id="560" r:id="rId17"/>
    <p:sldId id="527" r:id="rId18"/>
    <p:sldId id="528" r:id="rId19"/>
    <p:sldId id="529" r:id="rId20"/>
    <p:sldId id="530" r:id="rId21"/>
    <p:sldId id="531" r:id="rId22"/>
    <p:sldId id="532" r:id="rId23"/>
    <p:sldId id="533" r:id="rId24"/>
    <p:sldId id="534" r:id="rId25"/>
    <p:sldId id="536" r:id="rId26"/>
    <p:sldId id="537" r:id="rId27"/>
    <p:sldId id="538" r:id="rId28"/>
    <p:sldId id="539" r:id="rId29"/>
    <p:sldId id="540" r:id="rId30"/>
    <p:sldId id="541" r:id="rId31"/>
    <p:sldId id="542" r:id="rId32"/>
    <p:sldId id="543" r:id="rId33"/>
    <p:sldId id="452" r:id="rId34"/>
    <p:sldId id="430" r:id="rId35"/>
    <p:sldId id="544" r:id="rId36"/>
    <p:sldId id="479" r:id="rId37"/>
    <p:sldId id="545" r:id="rId38"/>
    <p:sldId id="546" r:id="rId39"/>
    <p:sldId id="548" r:id="rId40"/>
    <p:sldId id="549" r:id="rId41"/>
    <p:sldId id="507" r:id="rId42"/>
    <p:sldId id="485" r:id="rId43"/>
    <p:sldId id="486" r:id="rId44"/>
    <p:sldId id="499" r:id="rId45"/>
    <p:sldId id="494" r:id="rId46"/>
    <p:sldId id="469" r:id="rId47"/>
    <p:sldId id="475" r:id="rId48"/>
    <p:sldId id="497" r:id="rId49"/>
    <p:sldId id="470" r:id="rId50"/>
    <p:sldId id="547" r:id="rId51"/>
    <p:sldId id="556" r:id="rId52"/>
    <p:sldId id="557" r:id="rId53"/>
    <p:sldId id="317" r:id="rId54"/>
    <p:sldId id="561" r:id="rId55"/>
  </p:sldIdLst>
  <p:sldSz cx="10080625"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tVJc3lAQ4lrFHcTpjqrbqg==" hashData="w2cP9XT04088USdVfDQQ4WBusRc="/>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FFCC"/>
    <a:srgbClr val="CCFF66"/>
    <a:srgbClr val="FF00FF"/>
    <a:srgbClr val="9933FF"/>
    <a:srgbClr val="6600FF"/>
    <a:srgbClr val="3B32EE"/>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71" autoAdjust="0"/>
  </p:normalViewPr>
  <p:slideViewPr>
    <p:cSldViewPr>
      <p:cViewPr>
        <p:scale>
          <a:sx n="50" d="100"/>
          <a:sy n="50" d="100"/>
        </p:scale>
        <p:origin x="-1422" y="-558"/>
      </p:cViewPr>
      <p:guideLst>
        <p:guide orient="horz" pos="2160"/>
        <p:guide pos="3176"/>
      </p:guideLst>
    </p:cSldViewPr>
  </p:slideViewPr>
  <p:notesTextViewPr>
    <p:cViewPr>
      <p:scale>
        <a:sx n="100" d="100"/>
        <a:sy n="100" d="100"/>
      </p:scale>
      <p:origin x="0" y="0"/>
    </p:cViewPr>
  </p:notesTextViewPr>
  <p:sorterViewPr>
    <p:cViewPr>
      <p:scale>
        <a:sx n="66" d="100"/>
        <a:sy n="66" d="100"/>
      </p:scale>
      <p:origin x="0" y="187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viewProps" Target="viewProps.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presProps" Target="presProps.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FB697CF-19D3-4255-BB67-4E05E5938DEA}" type="datetimeFigureOut">
              <a:rPr lang="es-ES" smtClean="0"/>
              <a:t>31/01/2021</a:t>
            </a:fld>
            <a:endParaRPr lang="es-ES"/>
          </a:p>
        </p:txBody>
      </p:sp>
      <p:sp>
        <p:nvSpPr>
          <p:cNvPr id="4" name="3 Marcador de imagen de diapositiva"/>
          <p:cNvSpPr>
            <a:spLocks noGrp="1" noRot="1" noChangeAspect="1"/>
          </p:cNvSpPr>
          <p:nvPr>
            <p:ph type="sldImg" idx="2"/>
          </p:nvPr>
        </p:nvSpPr>
        <p:spPr>
          <a:xfrm>
            <a:off x="909638" y="685800"/>
            <a:ext cx="5038725"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5418E6A-1A04-4245-903D-2F74E3CB2EA1}" type="slidenum">
              <a:rPr lang="es-ES" smtClean="0"/>
              <a:t>‹Nº›</a:t>
            </a:fld>
            <a:endParaRPr lang="es-ES"/>
          </a:p>
        </p:txBody>
      </p:sp>
    </p:spTree>
    <p:extLst>
      <p:ext uri="{BB962C8B-B14F-4D97-AF65-F5344CB8AC3E}">
        <p14:creationId xmlns:p14="http://schemas.microsoft.com/office/powerpoint/2010/main" val="16579932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33</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9633" name="Rectangle 1"/>
          <p:cNvSpPr txBox="1">
            <a:spLocks noGrp="1" noRot="1" noChangeAspect="1" noChangeArrowheads="1"/>
          </p:cNvSpPr>
          <p:nvPr>
            <p:ph type="sldImg"/>
          </p:nvPr>
        </p:nvSpPr>
        <p:spPr bwMode="auto">
          <a:xfrm>
            <a:off x="-15079663" y="-11796713"/>
            <a:ext cx="18356263" cy="12487276"/>
          </a:xfrm>
          <a:prstGeom prst="rect">
            <a:avLst/>
          </a:prstGeom>
          <a:solidFill>
            <a:srgbClr val="FFFFFF"/>
          </a:solidFill>
          <a:ln>
            <a:solidFill>
              <a:srgbClr val="000000"/>
            </a:solidFill>
            <a:miter lim="800000"/>
            <a:headEnd/>
            <a:tailEnd/>
          </a:ln>
        </p:spPr>
      </p:sp>
      <p:sp>
        <p:nvSpPr>
          <p:cNvPr id="69634" name="Text Box 2"/>
          <p:cNvSpPr txBox="1">
            <a:spLocks noChangeArrowheads="1"/>
          </p:cNvSpPr>
          <p:nvPr/>
        </p:nvSpPr>
        <p:spPr bwMode="auto">
          <a:xfrm>
            <a:off x="685800" y="4343400"/>
            <a:ext cx="5480050" cy="4108450"/>
          </a:xfrm>
          <a:prstGeom prst="rect">
            <a:avLst/>
          </a:prstGeom>
          <a:noFill/>
          <a:ln w="9525" cap="flat">
            <a:noFill/>
            <a:round/>
            <a:headEnd/>
            <a:tailEnd/>
          </a:ln>
          <a:effectLst/>
        </p:spPr>
        <p:txBody>
          <a:bodyPr wrap="none" anchor="ctr"/>
          <a:lstStyle/>
          <a:p>
            <a:endParaRPr lang="fr-CA"/>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8305" name="Rectangle 1"/>
          <p:cNvSpPr txBox="1">
            <a:spLocks noGrp="1" noRot="1" noChangeAspect="1" noChangeArrowheads="1"/>
          </p:cNvSpPr>
          <p:nvPr>
            <p:ph type="sldImg"/>
          </p:nvPr>
        </p:nvSpPr>
        <p:spPr bwMode="auto">
          <a:xfrm>
            <a:off x="-15078075" y="-11796713"/>
            <a:ext cx="18348325" cy="12482513"/>
          </a:xfrm>
          <a:prstGeom prst="rect">
            <a:avLst/>
          </a:prstGeom>
          <a:solidFill>
            <a:srgbClr val="FFFFFF"/>
          </a:solidFill>
          <a:ln>
            <a:solidFill>
              <a:srgbClr val="000000"/>
            </a:solidFill>
            <a:miter lim="800000"/>
            <a:headEnd/>
            <a:tailEnd/>
          </a:ln>
        </p:spPr>
      </p:sp>
      <p:sp>
        <p:nvSpPr>
          <p:cNvPr id="98306" name="Text Box 2"/>
          <p:cNvSpPr txBox="1">
            <a:spLocks noChangeArrowheads="1"/>
          </p:cNvSpPr>
          <p:nvPr/>
        </p:nvSpPr>
        <p:spPr bwMode="auto">
          <a:xfrm>
            <a:off x="685800" y="4343400"/>
            <a:ext cx="5475288" cy="4103688"/>
          </a:xfrm>
          <a:prstGeom prst="rect">
            <a:avLst/>
          </a:prstGeom>
          <a:noFill/>
          <a:ln w="9525" cap="flat">
            <a:noFill/>
            <a:round/>
            <a:headEnd/>
            <a:tailEnd/>
          </a:ln>
          <a:effectLst/>
        </p:spPr>
        <p:txBody>
          <a:bodyPr wrap="none" anchor="ctr"/>
          <a:lstStyle/>
          <a:p>
            <a:endParaRPr lang="fr-CA"/>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5777" name="Rectangle 1"/>
          <p:cNvSpPr txBox="1">
            <a:spLocks noGrp="1" noRot="1" noChangeAspect="1" noChangeArrowheads="1"/>
          </p:cNvSpPr>
          <p:nvPr>
            <p:ph type="sldImg"/>
          </p:nvPr>
        </p:nvSpPr>
        <p:spPr bwMode="auto">
          <a:xfrm>
            <a:off x="908050" y="695325"/>
            <a:ext cx="5041900" cy="3429000"/>
          </a:xfrm>
          <a:prstGeom prst="rect">
            <a:avLst/>
          </a:prstGeom>
          <a:solidFill>
            <a:srgbClr val="FFFFFF"/>
          </a:solidFill>
          <a:ln>
            <a:solidFill>
              <a:srgbClr val="000000"/>
            </a:solidFill>
            <a:miter lim="800000"/>
            <a:headEnd/>
            <a:tailEnd/>
          </a:ln>
        </p:spPr>
      </p:sp>
      <p:sp>
        <p:nvSpPr>
          <p:cNvPr id="75778" name="Text Box 2"/>
          <p:cNvSpPr txBox="1">
            <a:spLocks noChangeArrowheads="1"/>
          </p:cNvSpPr>
          <p:nvPr/>
        </p:nvSpPr>
        <p:spPr bwMode="auto">
          <a:xfrm>
            <a:off x="685800" y="4343400"/>
            <a:ext cx="5486400" cy="4114800"/>
          </a:xfrm>
          <a:prstGeom prst="rect">
            <a:avLst/>
          </a:prstGeom>
          <a:noFill/>
          <a:ln w="9525" cap="flat">
            <a:noFill/>
            <a:round/>
            <a:headEnd/>
            <a:tailEnd/>
          </a:ln>
          <a:effectLst/>
        </p:spPr>
        <p:txBody>
          <a:bodyPr wrap="none" anchor="ctr"/>
          <a:lstStyle/>
          <a:p>
            <a:endParaRPr lang="fr-CA"/>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6801" name="Rectangle 1"/>
          <p:cNvSpPr txBox="1">
            <a:spLocks noGrp="1" noRot="1" noChangeAspect="1" noChangeArrowheads="1"/>
          </p:cNvSpPr>
          <p:nvPr>
            <p:ph type="sldImg"/>
          </p:nvPr>
        </p:nvSpPr>
        <p:spPr bwMode="auto">
          <a:xfrm>
            <a:off x="908050" y="695325"/>
            <a:ext cx="5041900" cy="3429000"/>
          </a:xfrm>
          <a:prstGeom prst="rect">
            <a:avLst/>
          </a:prstGeom>
          <a:solidFill>
            <a:srgbClr val="FFFFFF"/>
          </a:solidFill>
          <a:ln>
            <a:solidFill>
              <a:srgbClr val="000000"/>
            </a:solidFill>
            <a:miter lim="800000"/>
            <a:headEnd/>
            <a:tailEnd/>
          </a:ln>
        </p:spPr>
      </p:sp>
      <p:sp>
        <p:nvSpPr>
          <p:cNvPr id="76802" name="Text Box 2"/>
          <p:cNvSpPr txBox="1">
            <a:spLocks noChangeArrowheads="1"/>
          </p:cNvSpPr>
          <p:nvPr/>
        </p:nvSpPr>
        <p:spPr bwMode="auto">
          <a:xfrm>
            <a:off x="685800" y="4343400"/>
            <a:ext cx="5486400" cy="4114800"/>
          </a:xfrm>
          <a:prstGeom prst="rect">
            <a:avLst/>
          </a:prstGeom>
          <a:noFill/>
          <a:ln w="9525" cap="flat">
            <a:noFill/>
            <a:round/>
            <a:headEnd/>
            <a:tailEnd/>
          </a:ln>
          <a:effectLst/>
        </p:spPr>
        <p:txBody>
          <a:bodyPr wrap="none" anchor="ctr"/>
          <a:lstStyle/>
          <a:p>
            <a:endParaRPr lang="fr-CA"/>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0113" name="Rectangle 1"/>
          <p:cNvSpPr txBox="1">
            <a:spLocks noGrp="1" noRot="1" noChangeAspect="1" noChangeArrowheads="1"/>
          </p:cNvSpPr>
          <p:nvPr>
            <p:ph type="sldImg"/>
          </p:nvPr>
        </p:nvSpPr>
        <p:spPr bwMode="auto">
          <a:xfrm>
            <a:off x="-15079663" y="-11796713"/>
            <a:ext cx="18356263" cy="12487276"/>
          </a:xfrm>
          <a:prstGeom prst="rect">
            <a:avLst/>
          </a:prstGeom>
          <a:solidFill>
            <a:srgbClr val="FFFFFF"/>
          </a:solidFill>
          <a:ln>
            <a:solidFill>
              <a:srgbClr val="000000"/>
            </a:solidFill>
            <a:miter lim="800000"/>
            <a:headEnd/>
            <a:tailEnd/>
          </a:ln>
        </p:spPr>
      </p:sp>
      <p:sp>
        <p:nvSpPr>
          <p:cNvPr id="90114" name="Text Box 2"/>
          <p:cNvSpPr txBox="1">
            <a:spLocks noChangeArrowheads="1"/>
          </p:cNvSpPr>
          <p:nvPr/>
        </p:nvSpPr>
        <p:spPr bwMode="auto">
          <a:xfrm>
            <a:off x="685800" y="4343400"/>
            <a:ext cx="5480050" cy="4108450"/>
          </a:xfrm>
          <a:prstGeom prst="rect">
            <a:avLst/>
          </a:prstGeom>
          <a:noFill/>
          <a:ln w="9525" cap="flat">
            <a:noFill/>
            <a:round/>
            <a:headEnd/>
            <a:tailEnd/>
          </a:ln>
          <a:effectLst/>
        </p:spPr>
        <p:txBody>
          <a:bodyPr wrap="none" anchor="ctr"/>
          <a:lstStyle/>
          <a:p>
            <a:endParaRPr lang="fr-CA"/>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4993" name="Rectangle 1"/>
          <p:cNvSpPr txBox="1">
            <a:spLocks noGrp="1" noRot="1" noChangeAspect="1" noChangeArrowheads="1"/>
          </p:cNvSpPr>
          <p:nvPr>
            <p:ph type="sldImg"/>
          </p:nvPr>
        </p:nvSpPr>
        <p:spPr bwMode="auto">
          <a:xfrm>
            <a:off x="-15076488" y="-11796713"/>
            <a:ext cx="18340388" cy="12477751"/>
          </a:xfrm>
          <a:prstGeom prst="rect">
            <a:avLst/>
          </a:prstGeom>
          <a:solidFill>
            <a:srgbClr val="FFFFFF"/>
          </a:solidFill>
          <a:ln>
            <a:solidFill>
              <a:srgbClr val="000000"/>
            </a:solidFill>
            <a:miter lim="800000"/>
            <a:headEnd/>
            <a:tailEnd/>
          </a:ln>
        </p:spPr>
      </p:sp>
      <p:sp>
        <p:nvSpPr>
          <p:cNvPr id="84994" name="Rectangle 2"/>
          <p:cNvSpPr txBox="1">
            <a:spLocks noGrp="1" noChangeArrowheads="1"/>
          </p:cNvSpPr>
          <p:nvPr>
            <p:ph type="body" idx="1"/>
          </p:nvPr>
        </p:nvSpPr>
        <p:spPr bwMode="auto">
          <a:xfrm>
            <a:off x="685800" y="4343400"/>
            <a:ext cx="5470525" cy="4098925"/>
          </a:xfrm>
          <a:prstGeom prst="rect">
            <a:avLst/>
          </a:prstGeom>
          <a:noFill/>
          <a:ln cap="flat">
            <a:round/>
            <a:headEnd/>
            <a:tailEnd/>
          </a:ln>
        </p:spPr>
        <p:txBody>
          <a:bodyPr wrap="none" anchor="ctr"/>
          <a:lstStyle/>
          <a:p>
            <a:endParaRPr lang="fr-F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9393" name="Rectangle 1"/>
          <p:cNvSpPr txBox="1">
            <a:spLocks noGrp="1" noRot="1" noChangeAspect="1" noChangeArrowheads="1"/>
          </p:cNvSpPr>
          <p:nvPr>
            <p:ph type="sldImg"/>
          </p:nvPr>
        </p:nvSpPr>
        <p:spPr bwMode="auto">
          <a:xfrm>
            <a:off x="908050" y="695325"/>
            <a:ext cx="5041900" cy="3429000"/>
          </a:xfrm>
          <a:prstGeom prst="rect">
            <a:avLst/>
          </a:prstGeom>
          <a:solidFill>
            <a:srgbClr val="FFFFFF"/>
          </a:solidFill>
          <a:ln>
            <a:solidFill>
              <a:srgbClr val="000000"/>
            </a:solidFill>
            <a:miter lim="800000"/>
            <a:headEnd/>
            <a:tailEnd/>
          </a:ln>
        </p:spPr>
      </p:sp>
      <p:sp>
        <p:nvSpPr>
          <p:cNvPr id="59394" name="Text Box 2"/>
          <p:cNvSpPr txBox="1">
            <a:spLocks noChangeArrowheads="1"/>
          </p:cNvSpPr>
          <p:nvPr/>
        </p:nvSpPr>
        <p:spPr bwMode="auto">
          <a:xfrm>
            <a:off x="685800" y="4343400"/>
            <a:ext cx="5486400" cy="4114800"/>
          </a:xfrm>
          <a:prstGeom prst="rect">
            <a:avLst/>
          </a:prstGeom>
          <a:noFill/>
          <a:ln w="9525" cap="flat">
            <a:noFill/>
            <a:round/>
            <a:headEnd/>
            <a:tailEnd/>
          </a:ln>
          <a:effectLst/>
        </p:spPr>
        <p:txBody>
          <a:bodyPr wrap="none" anchor="ctr"/>
          <a:lstStyle/>
          <a:p>
            <a:endParaRPr lang="fr-CA"/>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5537" name="Rectangle 1"/>
          <p:cNvSpPr txBox="1">
            <a:spLocks noGrp="1" noRot="1" noChangeAspect="1" noChangeArrowheads="1"/>
          </p:cNvSpPr>
          <p:nvPr>
            <p:ph type="sldImg"/>
          </p:nvPr>
        </p:nvSpPr>
        <p:spPr bwMode="auto">
          <a:xfrm>
            <a:off x="-15079663" y="-11796713"/>
            <a:ext cx="18356263" cy="12487276"/>
          </a:xfrm>
          <a:prstGeom prst="rect">
            <a:avLst/>
          </a:prstGeom>
          <a:solidFill>
            <a:srgbClr val="FFFFFF"/>
          </a:solidFill>
          <a:ln>
            <a:solidFill>
              <a:srgbClr val="000000"/>
            </a:solidFill>
            <a:miter lim="800000"/>
            <a:headEnd/>
            <a:tailEnd/>
          </a:ln>
        </p:spPr>
      </p:sp>
      <p:sp>
        <p:nvSpPr>
          <p:cNvPr id="65538" name="Text Box 2"/>
          <p:cNvSpPr txBox="1">
            <a:spLocks noChangeArrowheads="1"/>
          </p:cNvSpPr>
          <p:nvPr/>
        </p:nvSpPr>
        <p:spPr bwMode="auto">
          <a:xfrm>
            <a:off x="685800" y="4343400"/>
            <a:ext cx="5480050" cy="4108450"/>
          </a:xfrm>
          <a:prstGeom prst="rect">
            <a:avLst/>
          </a:prstGeom>
          <a:noFill/>
          <a:ln w="9525" cap="flat">
            <a:noFill/>
            <a:round/>
            <a:headEnd/>
            <a:tailEnd/>
          </a:ln>
          <a:effectLst/>
        </p:spPr>
        <p:txBody>
          <a:bodyPr wrap="none" anchor="ctr"/>
          <a:lstStyle/>
          <a:p>
            <a:endParaRPr lang="fr-CA"/>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8065" name="Rectangle 1"/>
          <p:cNvSpPr txBox="1">
            <a:spLocks noGrp="1" noRot="1" noChangeAspect="1" noChangeArrowheads="1"/>
          </p:cNvSpPr>
          <p:nvPr>
            <p:ph type="sldImg"/>
          </p:nvPr>
        </p:nvSpPr>
        <p:spPr bwMode="auto">
          <a:xfrm>
            <a:off x="-15079663" y="-11796713"/>
            <a:ext cx="18356263" cy="12487276"/>
          </a:xfrm>
          <a:prstGeom prst="rect">
            <a:avLst/>
          </a:prstGeom>
          <a:solidFill>
            <a:srgbClr val="FFFFFF"/>
          </a:solidFill>
          <a:ln>
            <a:solidFill>
              <a:srgbClr val="000000"/>
            </a:solidFill>
            <a:miter lim="800000"/>
            <a:headEnd/>
            <a:tailEnd/>
          </a:ln>
        </p:spPr>
      </p:sp>
      <p:sp>
        <p:nvSpPr>
          <p:cNvPr id="88066" name="Text Box 2"/>
          <p:cNvSpPr txBox="1">
            <a:spLocks noChangeArrowheads="1"/>
          </p:cNvSpPr>
          <p:nvPr/>
        </p:nvSpPr>
        <p:spPr bwMode="auto">
          <a:xfrm>
            <a:off x="685800" y="4343400"/>
            <a:ext cx="5480050" cy="4108450"/>
          </a:xfrm>
          <a:prstGeom prst="rect">
            <a:avLst/>
          </a:prstGeom>
          <a:noFill/>
          <a:ln w="9525" cap="flat">
            <a:noFill/>
            <a:round/>
            <a:headEnd/>
            <a:tailEnd/>
          </a:ln>
          <a:effectLst/>
        </p:spPr>
        <p:txBody>
          <a:bodyPr wrap="none" anchor="ctr"/>
          <a:lstStyle/>
          <a:p>
            <a:endParaRPr lang="fr-CA"/>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0417" name="Rectangle 1"/>
          <p:cNvSpPr txBox="1">
            <a:spLocks noGrp="1" noRot="1" noChangeAspect="1" noChangeArrowheads="1"/>
          </p:cNvSpPr>
          <p:nvPr>
            <p:ph type="sldImg"/>
          </p:nvPr>
        </p:nvSpPr>
        <p:spPr bwMode="auto">
          <a:xfrm>
            <a:off x="-15076488" y="-11796713"/>
            <a:ext cx="18340388" cy="12477751"/>
          </a:xfrm>
          <a:prstGeom prst="rect">
            <a:avLst/>
          </a:prstGeom>
          <a:solidFill>
            <a:srgbClr val="FFFFFF"/>
          </a:solidFill>
          <a:ln>
            <a:solidFill>
              <a:srgbClr val="000000"/>
            </a:solidFill>
            <a:miter lim="800000"/>
            <a:headEnd/>
            <a:tailEnd/>
          </a:ln>
        </p:spPr>
      </p:sp>
      <p:sp>
        <p:nvSpPr>
          <p:cNvPr id="60418" name="Rectangle 2"/>
          <p:cNvSpPr txBox="1">
            <a:spLocks noGrp="1" noChangeArrowheads="1"/>
          </p:cNvSpPr>
          <p:nvPr>
            <p:ph type="body" idx="1"/>
          </p:nvPr>
        </p:nvSpPr>
        <p:spPr bwMode="auto">
          <a:xfrm>
            <a:off x="685800" y="4343400"/>
            <a:ext cx="5470525" cy="4098925"/>
          </a:xfrm>
          <a:prstGeom prst="rect">
            <a:avLst/>
          </a:prstGeom>
          <a:noFill/>
          <a:ln cap="flat">
            <a:round/>
            <a:headEnd/>
            <a:tailEnd/>
          </a:ln>
        </p:spPr>
        <p:txBody>
          <a:bodyPr wrap="none" anchor="ctr"/>
          <a:lstStyle/>
          <a:p>
            <a:endParaRPr lang="fr-F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56048" y="2130434"/>
            <a:ext cx="8568531"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12094" y="3886200"/>
            <a:ext cx="7056438"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31/01/2021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200" advTm="11000">
        <p14:prism/>
      </p:transition>
    </mc:Choice>
    <mc:Fallback xmlns="">
      <p:transition spd="slow" advTm="11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31/01/2021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200" advTm="11000">
        <p14:prism/>
      </p:transition>
    </mc:Choice>
    <mc:Fallback xmlns="">
      <p:transition spd="slow" advTm="11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96301" y="4406909"/>
            <a:ext cx="8568531"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96301" y="2906713"/>
            <a:ext cx="8568531"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E520D41-39D7-458C-BDC9-CA3350A7F61A}" type="datetimeFigureOut">
              <a:rPr lang="es-ES" smtClean="0"/>
              <a:t>31/01/2021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200" advTm="11000">
        <p14:prism/>
      </p:transition>
    </mc:Choice>
    <mc:Fallback xmlns="">
      <p:transition spd="slow" advTm="11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04032" y="1600206"/>
            <a:ext cx="445227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124318" y="1600206"/>
            <a:ext cx="445227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0E520D41-39D7-458C-BDC9-CA3350A7F61A}" type="datetimeFigureOut">
              <a:rPr lang="es-ES" smtClean="0"/>
              <a:t>31/01/2021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200" advTm="11000">
        <p14:prism/>
      </p:transition>
    </mc:Choice>
    <mc:Fallback xmlns="">
      <p:transition spd="slow" advTm="11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04034" y="1535113"/>
            <a:ext cx="445402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04034" y="2174875"/>
            <a:ext cx="445402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120822" y="1535113"/>
            <a:ext cx="4455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120822" y="2174875"/>
            <a:ext cx="4455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0E520D41-39D7-458C-BDC9-CA3350A7F61A}" type="datetimeFigureOut">
              <a:rPr lang="es-ES" smtClean="0"/>
              <a:t>31/01/2021</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200" advTm="11000">
        <p14:prism/>
      </p:transition>
    </mc:Choice>
    <mc:Fallback xmlns="">
      <p:transition spd="slow" advTm="11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E520D41-39D7-458C-BDC9-CA3350A7F61A}" type="datetimeFigureOut">
              <a:rPr lang="es-ES" smtClean="0"/>
              <a:t>31/01/2021</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200" advTm="11000">
        <p14:prism/>
      </p:transition>
    </mc:Choice>
    <mc:Fallback xmlns="">
      <p:transition spd="slow" advTm="11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E520D41-39D7-458C-BDC9-CA3350A7F61A}" type="datetimeFigureOut">
              <a:rPr lang="es-ES" smtClean="0"/>
              <a:t>31/01/2021</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200" advTm="11000">
        <p14:prism/>
      </p:transition>
    </mc:Choice>
    <mc:Fallback xmlns="">
      <p:transition spd="slow" advTm="11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04035" y="273050"/>
            <a:ext cx="3316456"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941244" y="273059"/>
            <a:ext cx="56353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04035" y="1435103"/>
            <a:ext cx="331645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520D41-39D7-458C-BDC9-CA3350A7F61A}" type="datetimeFigureOut">
              <a:rPr lang="es-ES" smtClean="0"/>
              <a:t>31/01/2021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200" advTm="11000">
        <p14:prism/>
      </p:transition>
    </mc:Choice>
    <mc:Fallback xmlns="">
      <p:transition spd="slow" advTm="11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975875" y="4800600"/>
            <a:ext cx="6048375"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975875" y="612775"/>
            <a:ext cx="6048375"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975875" y="5367338"/>
            <a:ext cx="6048375"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520D41-39D7-458C-BDC9-CA3350A7F61A}" type="datetimeFigureOut">
              <a:rPr lang="es-ES" smtClean="0"/>
              <a:t>31/01/2021</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200" advTm="11000">
        <p14:prism/>
      </p:transition>
    </mc:Choice>
    <mc:Fallback xmlns="">
      <p:transition spd="slow" advTm="11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31/01/2021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200" advTm="11000">
        <p14:prism/>
      </p:transition>
    </mc:Choice>
    <mc:Fallback xmlns="">
      <p:transition spd="slow" advTm="11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308454" y="274647"/>
            <a:ext cx="2268141"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04035" y="274647"/>
            <a:ext cx="6636411"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31/01/2021</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1200" advTm="11000">
        <p14:prism/>
      </p:transition>
    </mc:Choice>
    <mc:Fallback xmlns="">
      <p:transition spd="slow" advTm="11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56047" y="2130428"/>
            <a:ext cx="8568531"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12094" y="3886200"/>
            <a:ext cx="7056438"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3049070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CCCCFF"/>
            </a:gs>
            <a:gs pos="17999">
              <a:srgbClr val="99CCFF"/>
            </a:gs>
            <a:gs pos="36000">
              <a:srgbClr val="9966FF"/>
            </a:gs>
            <a:gs pos="61000">
              <a:srgbClr val="CC99FF"/>
            </a:gs>
            <a:gs pos="82001">
              <a:srgbClr val="99CCFF"/>
            </a:gs>
            <a:gs pos="100000">
              <a:srgbClr val="CCCCFF"/>
            </a:gs>
          </a:gsLst>
          <a:lin ang="18900000" scaled="1"/>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04031" y="274638"/>
            <a:ext cx="9072563"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04031" y="1600206"/>
            <a:ext cx="9072563"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04034" y="6356359"/>
            <a:ext cx="2352146"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520D41-39D7-458C-BDC9-CA3350A7F61A}" type="datetimeFigureOut">
              <a:rPr lang="es-ES" smtClean="0"/>
              <a:t>31/01/2021</a:t>
            </a:fld>
            <a:endParaRPr lang="es-ES"/>
          </a:p>
        </p:txBody>
      </p:sp>
      <p:sp>
        <p:nvSpPr>
          <p:cNvPr id="5" name="4 Marcador de pie de página"/>
          <p:cNvSpPr>
            <a:spLocks noGrp="1"/>
          </p:cNvSpPr>
          <p:nvPr>
            <p:ph type="ftr" sz="quarter" idx="3"/>
          </p:nvPr>
        </p:nvSpPr>
        <p:spPr>
          <a:xfrm>
            <a:off x="3444215" y="6356359"/>
            <a:ext cx="3192198"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224449" y="6356359"/>
            <a:ext cx="2352146"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0D6E63-E413-45BB-9D98-02F712EB0ECB}"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200" advTm="11000">
        <p14:prism/>
      </p:transition>
    </mc:Choice>
    <mc:Fallback xmlns="">
      <p:transition spd="slow" advTm="11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04031" y="6245225"/>
            <a:ext cx="2352146"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audio" Target="../media/audio4.wav"/><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57.gif"/><Relationship Id="rId2" Type="http://schemas.openxmlformats.org/officeDocument/2006/relationships/image" Target="../media/image56.gif"/><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58.jpeg"/><Relationship Id="rId4" Type="http://schemas.openxmlformats.org/officeDocument/2006/relationships/image" Target="../media/image2.gif"/></Relationships>
</file>

<file path=ppt/slides/_rels/slide53.xml.rels><?xml version="1.0" encoding="UTF-8" standalone="yes"?>
<Relationships xmlns="http://schemas.openxmlformats.org/package/2006/relationships"><Relationship Id="rId8" Type="http://schemas.openxmlformats.org/officeDocument/2006/relationships/image" Target="../media/image62.png"/><Relationship Id="rId13" Type="http://schemas.openxmlformats.org/officeDocument/2006/relationships/hyperlink" Target="https://vk.com/mispps" TargetMode="External"/><Relationship Id="rId3" Type="http://schemas.openxmlformats.org/officeDocument/2006/relationships/image" Target="../media/image59.png"/><Relationship Id="rId7" Type="http://schemas.openxmlformats.org/officeDocument/2006/relationships/hyperlink" Target="https://www.facebook.com/mispps" TargetMode="External"/><Relationship Id="rId12" Type="http://schemas.openxmlformats.org/officeDocument/2006/relationships/image" Target="../media/image6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1.png"/><Relationship Id="rId11" Type="http://schemas.openxmlformats.org/officeDocument/2006/relationships/hyperlink" Target="https://plus.google.com/+Mispps/" TargetMode="External"/><Relationship Id="rId5" Type="http://schemas.openxmlformats.org/officeDocument/2006/relationships/image" Target="../media/image60.png"/><Relationship Id="rId10" Type="http://schemas.openxmlformats.org/officeDocument/2006/relationships/image" Target="../media/image6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Imagen relacionad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04956" y="-81132"/>
            <a:ext cx="10296896" cy="7020272"/>
          </a:xfrm>
          <a:prstGeom prst="rect">
            <a:avLst/>
          </a:prstGeom>
          <a:noFill/>
          <a:extLst>
            <a:ext uri="{909E8E84-426E-40DD-AFC4-6F175D3DCCD1}">
              <a14:hiddenFill xmlns:a14="http://schemas.microsoft.com/office/drawing/2010/main">
                <a:solidFill>
                  <a:srgbClr val="FFFFFF"/>
                </a:solidFill>
              </a14:hiddenFill>
            </a:ext>
          </a:extLst>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390634" y="3390636"/>
            <a:ext cx="6858000" cy="76736"/>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6613259" y="3390636"/>
            <a:ext cx="6858000" cy="76736"/>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7" y="0"/>
            <a:ext cx="10080625"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7" y="6783312"/>
            <a:ext cx="10080625" cy="74688"/>
          </a:xfrm>
          <a:prstGeom prst="rect">
            <a:avLst/>
          </a:prstGeom>
          <a:noFill/>
          <a:ln w="9525">
            <a:noFill/>
            <a:miter lim="800000"/>
            <a:headEnd/>
            <a:tailEnd/>
          </a:ln>
        </p:spPr>
      </p:pic>
      <p:sp>
        <p:nvSpPr>
          <p:cNvPr id="155665" name="Rectangle 17"/>
          <p:cNvSpPr>
            <a:spLocks noChangeArrowheads="1"/>
          </p:cNvSpPr>
          <p:nvPr/>
        </p:nvSpPr>
        <p:spPr bwMode="auto">
          <a:xfrm>
            <a:off x="393749" y="5857908"/>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393746" y="5715019"/>
            <a:ext cx="770703" cy="766986"/>
          </a:xfrm>
          <a:prstGeom prst="rect">
            <a:avLst/>
          </a:prstGeom>
          <a:noFill/>
          <a:ln w="38100">
            <a:solidFill>
              <a:srgbClr val="1CDEF8"/>
            </a:solidFill>
            <a:miter lim="800000"/>
            <a:headEnd/>
            <a:tailEnd/>
          </a:ln>
        </p:spPr>
      </p:pic>
      <p:sp>
        <p:nvSpPr>
          <p:cNvPr id="19" name="18 Rectángulo"/>
          <p:cNvSpPr/>
          <p:nvPr/>
        </p:nvSpPr>
        <p:spPr>
          <a:xfrm>
            <a:off x="2183207" y="4572025"/>
            <a:ext cx="2967991"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417062" y="928670"/>
            <a:ext cx="7252860" cy="4357718"/>
          </a:xfrm>
          <a:prstGeom prst="rect">
            <a:avLst/>
          </a:prstGeom>
        </p:spPr>
        <p:txBody>
          <a:bodyPr wrap="none" lIns="81272" tIns="40636" rIns="81272" bIns="40636" fromWordArt="1">
            <a:prstTxWarp prst="textPlain">
              <a:avLst>
                <a:gd name="adj" fmla="val 50000"/>
              </a:avLst>
            </a:prstTxWarp>
          </a:bodyPr>
          <a:lstStyle/>
          <a:p>
            <a:pPr algn="ctr"/>
            <a:r>
              <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Rotondas ...</a:t>
            </a:r>
          </a:p>
          <a:p>
            <a:pPr algn="ctr"/>
            <a:r>
              <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¡Originales</a:t>
            </a: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a:t>
            </a:r>
            <a:r>
              <a:rPr lang="es-ES" sz="3200" kern="1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a:t>
            </a: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2</a:t>
            </a: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p:txBody>
      </p:sp>
      <p:pic>
        <p:nvPicPr>
          <p:cNvPr id="16" name="Picture 6" descr="http://www.nombres-animados.net/Letra-J/Jose-Luis/Nombre-animado-Jose-Luis-04.gif"/>
          <p:cNvPicPr>
            <a:picLocks noChangeAspect="1" noChangeArrowheads="1" noCrop="1"/>
          </p:cNvPicPr>
          <p:nvPr/>
        </p:nvPicPr>
        <p:blipFill>
          <a:blip r:embed="rId6" cstate="email">
            <a:duotone>
              <a:schemeClr val="accent2">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397975" y="5611366"/>
            <a:ext cx="2214601" cy="934064"/>
          </a:xfrm>
          <a:prstGeom prst="rect">
            <a:avLst/>
          </a:prstGeom>
          <a:noFill/>
        </p:spPr>
      </p:pic>
      <p:sp>
        <p:nvSpPr>
          <p:cNvPr id="13" name="12 Rectángulo"/>
          <p:cNvSpPr/>
          <p:nvPr/>
        </p:nvSpPr>
        <p:spPr>
          <a:xfrm>
            <a:off x="-5040312" y="-642966"/>
            <a:ext cx="5040313" cy="1015663"/>
          </a:xfrm>
          <a:prstGeom prst="rect">
            <a:avLst/>
          </a:prstGeom>
        </p:spPr>
        <p:txBody>
          <a:bodyPr>
            <a:spAutoFit/>
          </a:bodyPr>
          <a:lstStyle/>
          <a:p>
            <a:endParaRPr lang="es-ES" sz="6000" b="1" dirty="0"/>
          </a:p>
        </p:txBody>
      </p:sp>
      <p:pic>
        <p:nvPicPr>
          <p:cNvPr id="15" name="Picture 8"/>
          <p:cNvPicPr>
            <a:picLocks noChangeAspect="1" noChangeArrowheads="1"/>
          </p:cNvPicPr>
          <p:nvPr/>
        </p:nvPicPr>
        <p:blipFill>
          <a:blip r:embed="rId7" cstate="print"/>
          <a:srcRect/>
          <a:stretch>
            <a:fillRect/>
          </a:stretch>
        </p:blipFill>
        <p:spPr bwMode="auto">
          <a:xfrm>
            <a:off x="467547" y="764704"/>
            <a:ext cx="1025524" cy="723900"/>
          </a:xfrm>
          <a:prstGeom prst="rect">
            <a:avLst/>
          </a:prstGeom>
          <a:noFill/>
          <a:ln w="9525">
            <a:noFill/>
            <a:round/>
            <a:headEnd/>
            <a:tailEnd/>
          </a:ln>
        </p:spPr>
      </p:pic>
      <p:pic>
        <p:nvPicPr>
          <p:cNvPr id="14" name="Picture 12" descr="Image1"/>
          <p:cNvPicPr>
            <a:picLocks noChangeAspect="1" noChangeArrowheads="1" noCrop="1"/>
          </p:cNvPicPr>
          <p:nvPr/>
        </p:nvPicPr>
        <p:blipFill>
          <a:blip r:embed="rId8" cstate="print"/>
          <a:srcRect/>
          <a:stretch>
            <a:fillRect/>
          </a:stretch>
        </p:blipFill>
        <p:spPr bwMode="auto">
          <a:xfrm>
            <a:off x="179515" y="188643"/>
            <a:ext cx="781050" cy="1066799"/>
          </a:xfrm>
          <a:prstGeom prst="rect">
            <a:avLst/>
          </a:prstGeom>
          <a:noFill/>
          <a:ln w="9525">
            <a:noFill/>
            <a:miter lim="800000"/>
            <a:headEnd/>
            <a:tailEnd/>
          </a:ln>
        </p:spPr>
      </p:pic>
    </p:spTree>
    <p:extLst>
      <p:ext uri="{BB962C8B-B14F-4D97-AF65-F5344CB8AC3E}">
        <p14:creationId xmlns:p14="http://schemas.microsoft.com/office/powerpoint/2010/main" val="840596170"/>
      </p:ext>
    </p:extLst>
  </p:cSld>
  <p:clrMapOvr>
    <a:masterClrMapping/>
  </p:clrMapOvr>
  <mc:AlternateContent xmlns:mc="http://schemas.openxmlformats.org/markup-compatibility/2006">
    <mc:Choice xmlns:p14="http://schemas.microsoft.com/office/powerpoint/2010/main" Requires="p14">
      <p:transition spd="slow" p14:dur="1200" advTm="12000">
        <p14:prism/>
        <p:sndAc>
          <p:stSnd>
            <p:snd r:embed="rId2" name="Sous Le Ciel De Paris.wav"/>
          </p:stSnd>
        </p:sndAc>
      </p:transition>
    </mc:Choice>
    <mc:Fallback>
      <p:transition spd="slow" advTm="12000">
        <p:fade/>
        <p:sndAc>
          <p:stSnd>
            <p:snd r:embed="rId2" name="Sous Le Ciel De Pari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par>
                                <p:cTn id="16" presetID="21" presetClass="exit" presetSubtype="1" fill="hold" nodeType="withEffect">
                                  <p:stCondLst>
                                    <p:cond delay="4250"/>
                                  </p:stCondLst>
                                  <p:childTnLst>
                                    <p:animEffect transition="out" filter="wheel(1)">
                                      <p:cBhvr>
                                        <p:cTn id="17" dur="2000"/>
                                        <p:tgtEl>
                                          <p:spTgt spid="12"/>
                                        </p:tgtEl>
                                      </p:cBhvr>
                                    </p:animEffect>
                                    <p:set>
                                      <p:cBhvr>
                                        <p:cTn id="18" dur="1" fill="hold">
                                          <p:stCondLst>
                                            <p:cond delay="1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Rotonda de Boadilla del Monte"/>
          <p:cNvPicPr>
            <a:picLocks noChangeAspect="1" noChangeArrowheads="1"/>
          </p:cNvPicPr>
          <p:nvPr/>
        </p:nvPicPr>
        <p:blipFill rotWithShape="1">
          <a:blip r:embed="rId2">
            <a:extLst>
              <a:ext uri="{28A0092B-C50C-407E-A947-70E740481C1C}">
                <a14:useLocalDpi xmlns:a14="http://schemas.microsoft.com/office/drawing/2010/main" val="0"/>
              </a:ext>
            </a:extLst>
          </a:blip>
          <a:srcRect t="11492" b="16838"/>
          <a:stretch/>
        </p:blipFill>
        <p:spPr bwMode="auto">
          <a:xfrm>
            <a:off x="18296" y="0"/>
            <a:ext cx="1009547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719832" y="404664"/>
            <a:ext cx="2738442" cy="738664"/>
          </a:xfrm>
          <a:prstGeom prst="rect">
            <a:avLst/>
          </a:prstGeom>
        </p:spPr>
        <p:txBody>
          <a:bodyPr wrap="none">
            <a:spAutoFit/>
          </a:bodyPr>
          <a:lstStyle/>
          <a:p>
            <a:r>
              <a:rPr lang="es-ES" dirty="0" smtClean="0"/>
              <a:t>Coches </a:t>
            </a:r>
            <a:r>
              <a:rPr lang="es-ES" dirty="0"/>
              <a:t>de juguete </a:t>
            </a:r>
            <a:r>
              <a:rPr lang="es-ES" dirty="0" smtClean="0"/>
              <a:t>gigantes</a:t>
            </a:r>
          </a:p>
          <a:p>
            <a:r>
              <a:rPr lang="es-ES" sz="2400" b="1" dirty="0" err="1" smtClean="0"/>
              <a:t>Boadilla</a:t>
            </a:r>
            <a:r>
              <a:rPr lang="es-ES" sz="2400" b="1" dirty="0" smtClean="0"/>
              <a:t> </a:t>
            </a:r>
            <a:r>
              <a:rPr lang="es-ES" sz="2400" b="1" dirty="0"/>
              <a:t>del Monte</a:t>
            </a:r>
          </a:p>
        </p:txBody>
      </p:sp>
    </p:spTree>
    <p:extLst>
      <p:ext uri="{BB962C8B-B14F-4D97-AF65-F5344CB8AC3E}">
        <p14:creationId xmlns:p14="http://schemas.microsoft.com/office/powerpoint/2010/main" val="2009047246"/>
      </p:ext>
    </p:extLst>
  </p:cSld>
  <p:clrMapOvr>
    <a:masterClrMapping/>
  </p:clrMapOvr>
  <mc:AlternateContent xmlns:mc="http://schemas.openxmlformats.org/markup-compatibility/2006" xmlns:p14="http://schemas.microsoft.com/office/powerpoint/2010/main">
    <mc:Choice Requires="p14">
      <p:transition spd="slow" p14:dur="1200" advTm="11000">
        <p14:prism/>
      </p:transition>
    </mc:Choice>
    <mc:Fallback xmlns="">
      <p:transition spd="slow" advTm="11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Este caza F-4 Phantom del Ala 12 de Torrejón está ubicado en una rotonda en el barrio de El Bercial, en Getaf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796" y="0"/>
            <a:ext cx="10544100" cy="70294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75816" y="260648"/>
            <a:ext cx="5038725" cy="1015663"/>
          </a:xfrm>
          <a:prstGeom prst="rect">
            <a:avLst/>
          </a:prstGeom>
        </p:spPr>
        <p:txBody>
          <a:bodyPr>
            <a:spAutoFit/>
          </a:bodyPr>
          <a:lstStyle/>
          <a:p>
            <a:r>
              <a:rPr lang="es-ES" dirty="0"/>
              <a:t>Este caza F-4 </a:t>
            </a:r>
            <a:r>
              <a:rPr lang="es-ES" dirty="0" err="1"/>
              <a:t>Phantom</a:t>
            </a:r>
            <a:r>
              <a:rPr lang="es-ES" dirty="0"/>
              <a:t> del Ala 12 de Torrejón está ubicado en una rotonda en el barrio de El Bercial, en </a:t>
            </a:r>
            <a:r>
              <a:rPr lang="es-ES" sz="2400" b="1" dirty="0"/>
              <a:t>Getafe. </a:t>
            </a:r>
          </a:p>
        </p:txBody>
      </p:sp>
    </p:spTree>
    <p:extLst>
      <p:ext uri="{BB962C8B-B14F-4D97-AF65-F5344CB8AC3E}">
        <p14:creationId xmlns:p14="http://schemas.microsoft.com/office/powerpoint/2010/main" val="955686443"/>
      </p:ext>
    </p:extLst>
  </p:cSld>
  <p:clrMapOvr>
    <a:masterClrMapping/>
  </p:clrMapOvr>
  <mc:AlternateContent xmlns:mc="http://schemas.openxmlformats.org/markup-compatibility/2006" xmlns:p14="http://schemas.microsoft.com/office/powerpoint/2010/main">
    <mc:Choice Requires="p14">
      <p:transition spd="slow" p14:dur="1200" advTm="11000">
        <p14:prism/>
      </p:transition>
    </mc:Choice>
    <mc:Fallback xmlns="">
      <p:transition spd="slow" advTm="11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Un astronauta gigante es el protagonista de la glorieta del Universo, en Valdemor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0216"/>
            <a:ext cx="10212214"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22263" y="401420"/>
            <a:ext cx="3997970" cy="1015663"/>
          </a:xfrm>
          <a:prstGeom prst="rect">
            <a:avLst/>
          </a:prstGeom>
        </p:spPr>
        <p:txBody>
          <a:bodyPr wrap="square">
            <a:spAutoFit/>
          </a:bodyPr>
          <a:lstStyle/>
          <a:p>
            <a:r>
              <a:rPr lang="es-ES" dirty="0"/>
              <a:t>Un astronauta gigante es el protagonista de la glorieta del Universo, en </a:t>
            </a:r>
            <a:r>
              <a:rPr lang="es-ES" sz="2400" b="1" dirty="0"/>
              <a:t>Valdemoro</a:t>
            </a:r>
            <a:r>
              <a:rPr lang="es-ES" sz="2400" b="1" dirty="0" smtClean="0"/>
              <a:t>.</a:t>
            </a:r>
            <a:endParaRPr lang="es-ES" sz="2400" b="1" dirty="0"/>
          </a:p>
        </p:txBody>
      </p:sp>
    </p:spTree>
    <p:extLst>
      <p:ext uri="{BB962C8B-B14F-4D97-AF65-F5344CB8AC3E}">
        <p14:creationId xmlns:p14="http://schemas.microsoft.com/office/powerpoint/2010/main" val="1186422808"/>
      </p:ext>
    </p:extLst>
  </p:cSld>
  <p:clrMapOvr>
    <a:masterClrMapping/>
  </p:clrMapOvr>
  <mc:AlternateContent xmlns:mc="http://schemas.openxmlformats.org/markup-compatibility/2006" xmlns:p14="http://schemas.microsoft.com/office/powerpoint/2010/main">
    <mc:Choice Requires="p14">
      <p:transition spd="slow" p14:dur="1200" advTm="11000">
        <p14:prism/>
      </p:transition>
    </mc:Choice>
    <mc:Fallback xmlns="">
      <p:transition spd="slow" advTm="11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Una de las rotondas del complejo Marina d’Or, en Oropes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 y="-18306"/>
            <a:ext cx="10118725" cy="7213476"/>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98276" y="218356"/>
            <a:ext cx="3405881" cy="738664"/>
          </a:xfrm>
          <a:prstGeom prst="rect">
            <a:avLst/>
          </a:prstGeom>
          <a:solidFill>
            <a:srgbClr val="CCFFCC"/>
          </a:solidFill>
        </p:spPr>
        <p:txBody>
          <a:bodyPr wrap="square">
            <a:spAutoFit/>
          </a:bodyPr>
          <a:lstStyle/>
          <a:p>
            <a:r>
              <a:rPr lang="es-ES" dirty="0"/>
              <a:t>Una de las rotondas del complejo Marina </a:t>
            </a:r>
            <a:r>
              <a:rPr lang="es-ES" dirty="0" err="1"/>
              <a:t>d’Or</a:t>
            </a:r>
            <a:r>
              <a:rPr lang="es-ES" dirty="0"/>
              <a:t>, en </a:t>
            </a:r>
            <a:r>
              <a:rPr lang="es-ES" sz="2400" b="1" dirty="0"/>
              <a:t>Oropesa. </a:t>
            </a:r>
          </a:p>
        </p:txBody>
      </p:sp>
    </p:spTree>
    <p:extLst>
      <p:ext uri="{BB962C8B-B14F-4D97-AF65-F5344CB8AC3E}">
        <p14:creationId xmlns:p14="http://schemas.microsoft.com/office/powerpoint/2010/main" val="1373660843"/>
      </p:ext>
    </p:extLst>
  </p:cSld>
  <p:clrMapOvr>
    <a:masterClrMapping/>
  </p:clrMapOvr>
  <mc:AlternateContent xmlns:mc="http://schemas.openxmlformats.org/markup-compatibility/2006" xmlns:p14="http://schemas.microsoft.com/office/powerpoint/2010/main">
    <mc:Choice Requires="p14">
      <p:transition spd="slow" p14:dur="1200" advTm="11000">
        <p14:prism/>
      </p:transition>
    </mc:Choice>
    <mc:Fallback xmlns="">
      <p:transition spd="slow" advTm="11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s://www.bateriailimitada.com/wp-content/uploads/2016/09/sadsadwq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450" y="0"/>
            <a:ext cx="10238704"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75816" y="332656"/>
            <a:ext cx="2447080" cy="461665"/>
          </a:xfrm>
          <a:prstGeom prst="rect">
            <a:avLst/>
          </a:prstGeom>
        </p:spPr>
        <p:txBody>
          <a:bodyPr wrap="none">
            <a:spAutoFit/>
          </a:bodyPr>
          <a:lstStyle/>
          <a:p>
            <a:r>
              <a:rPr lang="es-ES" dirty="0"/>
              <a:t>Falta de ideas (</a:t>
            </a:r>
            <a:r>
              <a:rPr lang="es-ES" sz="2400" b="1" dirty="0"/>
              <a:t>Lérida</a:t>
            </a:r>
            <a:r>
              <a:rPr lang="es-ES" dirty="0"/>
              <a:t>)</a:t>
            </a:r>
          </a:p>
        </p:txBody>
      </p:sp>
    </p:spTree>
    <p:extLst>
      <p:ext uri="{BB962C8B-B14F-4D97-AF65-F5344CB8AC3E}">
        <p14:creationId xmlns:p14="http://schemas.microsoft.com/office/powerpoint/2010/main" val="159821284"/>
      </p:ext>
    </p:extLst>
  </p:cSld>
  <p:clrMapOvr>
    <a:masterClrMapping/>
  </p:clrMapOvr>
  <mc:AlternateContent xmlns:mc="http://schemas.openxmlformats.org/markup-compatibility/2006" xmlns:p14="http://schemas.microsoft.com/office/powerpoint/2010/main">
    <mc:Choice Requires="p14">
      <p:transition spd="slow" p14:dur="1200" advTm="11000">
        <p14:prism/>
      </p:transition>
    </mc:Choice>
    <mc:Fallback xmlns="">
      <p:transition spd="slow" advTm="11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hatarra-valenc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43408"/>
            <a:ext cx="10194074" cy="710140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93403" y="0"/>
            <a:ext cx="2614661" cy="2800767"/>
          </a:xfrm>
          <a:prstGeom prst="rect">
            <a:avLst/>
          </a:prstGeom>
        </p:spPr>
        <p:txBody>
          <a:bodyPr wrap="square">
            <a:spAutoFit/>
          </a:bodyPr>
          <a:lstStyle/>
          <a:p>
            <a:r>
              <a:rPr lang="es-ES" sz="2400" b="1" dirty="0"/>
              <a:t>Chatarra</a:t>
            </a:r>
            <a:r>
              <a:rPr lang="es-ES" dirty="0"/>
              <a:t> </a:t>
            </a:r>
            <a:r>
              <a:rPr lang="es-ES" sz="1600" dirty="0" smtClean="0"/>
              <a:t>Este </a:t>
            </a:r>
            <a:r>
              <a:rPr lang="es-ES" sz="1600" dirty="0"/>
              <a:t>montón de chatarra no está ahí por error, se trata de un monumento (por llamarlo de alguna manera. Me imagino que representa… ¡a la mierda! esto es solo un montón de hierros oxidados, no se puede justificar</a:t>
            </a:r>
            <a:r>
              <a:rPr lang="es-ES" sz="1600" dirty="0"/>
              <a:t>. </a:t>
            </a:r>
            <a:r>
              <a:rPr lang="es-ES" sz="2400" b="1" dirty="0"/>
              <a:t>(Valencia)</a:t>
            </a:r>
            <a:endParaRPr lang="es-ES" sz="2400" b="1" dirty="0"/>
          </a:p>
        </p:txBody>
      </p:sp>
    </p:spTree>
    <p:extLst>
      <p:ext uri="{BB962C8B-B14F-4D97-AF65-F5344CB8AC3E}">
        <p14:creationId xmlns:p14="http://schemas.microsoft.com/office/powerpoint/2010/main" val="2233051894"/>
      </p:ext>
    </p:extLst>
  </p:cSld>
  <p:clrMapOvr>
    <a:masterClrMapping/>
  </p:clrMapOvr>
  <mc:AlternateContent xmlns:mc="http://schemas.openxmlformats.org/markup-compatibility/2006" xmlns:p14="http://schemas.microsoft.com/office/powerpoint/2010/main">
    <mc:Choice Requires="p14">
      <p:transition spd="slow" p14:dur="1200" advTm="11000">
        <p14:prism/>
      </p:transition>
    </mc:Choice>
    <mc:Fallback xmlns="">
      <p:transition spd="slow" advTm="11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s://st3.idealista.com/news/archivos/styles/news_detail/public/2016-09/el_casco_del_currito_huelva_.jpg?sv=-84fNo-m&amp;itok=3-a1baD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400758"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647824" y="548680"/>
            <a:ext cx="1994777" cy="738664"/>
          </a:xfrm>
          <a:prstGeom prst="rect">
            <a:avLst/>
          </a:prstGeom>
        </p:spPr>
        <p:txBody>
          <a:bodyPr wrap="none">
            <a:spAutoFit/>
          </a:bodyPr>
          <a:lstStyle/>
          <a:p>
            <a:r>
              <a:rPr lang="es-ES" dirty="0">
                <a:solidFill>
                  <a:schemeClr val="bg1"/>
                </a:solidFill>
              </a:rPr>
              <a:t>El casco del currito </a:t>
            </a:r>
            <a:endParaRPr lang="es-ES" dirty="0" smtClean="0">
              <a:solidFill>
                <a:schemeClr val="bg1"/>
              </a:solidFill>
            </a:endParaRPr>
          </a:p>
          <a:p>
            <a:r>
              <a:rPr lang="es-ES" sz="2400" b="1" dirty="0" smtClean="0">
                <a:solidFill>
                  <a:schemeClr val="bg1"/>
                </a:solidFill>
              </a:rPr>
              <a:t>(Huelva)</a:t>
            </a:r>
            <a:endParaRPr lang="es-ES" sz="2400" b="1" dirty="0">
              <a:solidFill>
                <a:schemeClr val="bg1"/>
              </a:solidFill>
            </a:endParaRPr>
          </a:p>
        </p:txBody>
      </p:sp>
    </p:spTree>
    <p:extLst>
      <p:ext uri="{BB962C8B-B14F-4D97-AF65-F5344CB8AC3E}">
        <p14:creationId xmlns:p14="http://schemas.microsoft.com/office/powerpoint/2010/main" val="2770775961"/>
      </p:ext>
    </p:extLst>
  </p:cSld>
  <p:clrMapOvr>
    <a:masterClrMapping/>
  </p:clrMapOvr>
  <mc:AlternateContent xmlns:mc="http://schemas.openxmlformats.org/markup-compatibility/2006" xmlns:p14="http://schemas.microsoft.com/office/powerpoint/2010/main">
    <mc:Choice Requires="p14">
      <p:transition spd="slow" p14:dur="1200" advTm="11000">
        <p14:prism/>
      </p:transition>
    </mc:Choice>
    <mc:Fallback xmlns="">
      <p:transition spd="slow" advTm="11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766249" y="1296743"/>
            <a:ext cx="7776864" cy="3970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800" b="1" i="1" dirty="0">
                <a:solidFill>
                  <a:srgbClr val="FF0000"/>
                </a:solidFill>
                <a:latin typeface="Arial" pitchFamily="34" charset="0"/>
                <a:cs typeface="Arial" pitchFamily="34" charset="0"/>
              </a:rPr>
              <a:t>Las rotondas son uno de esos recursos urbanísticos que a los españoles nos traen por la calle de la amargura. Pero, dejando a un lado el « cómo circular correctamente en el interior de una rotonda», nos hemos fijado en sus aspectos más extraños. Ya sea por raras, curiosas o absurdas, estas rotondas se caracterizan por ciertos detalles que no pasan desapercibidos...</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2394592118"/>
      </p:ext>
    </p:extLst>
  </p:cSld>
  <p:clrMapOvr>
    <a:masterClrMapping/>
  </p:clrMapOvr>
  <mc:AlternateContent xmlns:mc="http://schemas.openxmlformats.org/markup-compatibility/2006" xmlns:p14="http://schemas.microsoft.com/office/powerpoint/2010/main">
    <mc:Choice Requires="p14">
      <p:transition spd="slow" p14:dur="1200" advTm="24000">
        <p14:prism/>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alamocha-jam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60" y="-17193"/>
            <a:ext cx="10079265" cy="7451623"/>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03808" y="260648"/>
            <a:ext cx="2182200" cy="738664"/>
          </a:xfrm>
          <a:prstGeom prst="rect">
            <a:avLst/>
          </a:prstGeom>
        </p:spPr>
        <p:txBody>
          <a:bodyPr wrap="none">
            <a:spAutoFit/>
          </a:bodyPr>
          <a:lstStyle/>
          <a:p>
            <a:r>
              <a:rPr lang="es-ES" dirty="0"/>
              <a:t>El megajamonaco de </a:t>
            </a:r>
            <a:endParaRPr lang="es-ES" dirty="0" smtClean="0"/>
          </a:p>
          <a:p>
            <a:r>
              <a:rPr lang="es-ES" sz="2400" b="1" dirty="0" smtClean="0"/>
              <a:t>Calamocha</a:t>
            </a:r>
            <a:endParaRPr lang="es-ES" sz="2400" b="1" dirty="0"/>
          </a:p>
        </p:txBody>
      </p:sp>
    </p:spTree>
    <p:extLst>
      <p:ext uri="{BB962C8B-B14F-4D97-AF65-F5344CB8AC3E}">
        <p14:creationId xmlns:p14="http://schemas.microsoft.com/office/powerpoint/2010/main" val="782834146"/>
      </p:ext>
    </p:extLst>
  </p:cSld>
  <p:clrMapOvr>
    <a:masterClrMapping/>
  </p:clrMapOvr>
  <mc:AlternateContent xmlns:mc="http://schemas.openxmlformats.org/markup-compatibility/2006" xmlns:p14="http://schemas.microsoft.com/office/powerpoint/2010/main">
    <mc:Choice Requires="p14">
      <p:transition spd="slow" p14:dur="1200" advTm="11000">
        <p14:prism/>
      </p:transition>
    </mc:Choice>
    <mc:Fallback xmlns="">
      <p:transition spd="slow" advTm="11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otonda con la pantalla LED, en el último tramo de la calle Rosalía de Castro en Vig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188012"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15776" y="116632"/>
            <a:ext cx="2304256" cy="738664"/>
          </a:xfrm>
          <a:prstGeom prst="rect">
            <a:avLst/>
          </a:prstGeom>
        </p:spPr>
        <p:txBody>
          <a:bodyPr wrap="square">
            <a:spAutoFit/>
          </a:bodyPr>
          <a:lstStyle/>
          <a:p>
            <a:r>
              <a:rPr lang="es-ES" dirty="0"/>
              <a:t>Rotonda con pantalla gigante LED, en </a:t>
            </a:r>
            <a:r>
              <a:rPr lang="es-ES" sz="2400" b="1" dirty="0"/>
              <a:t>Vigo</a:t>
            </a:r>
          </a:p>
        </p:txBody>
      </p:sp>
    </p:spTree>
    <p:extLst>
      <p:ext uri="{BB962C8B-B14F-4D97-AF65-F5344CB8AC3E}">
        <p14:creationId xmlns:p14="http://schemas.microsoft.com/office/powerpoint/2010/main" val="3244344107"/>
      </p:ext>
    </p:extLst>
  </p:cSld>
  <p:clrMapOvr>
    <a:masterClrMapping/>
  </p:clrMapOvr>
  <mc:AlternateContent xmlns:mc="http://schemas.openxmlformats.org/markup-compatibility/2006" xmlns:p14="http://schemas.microsoft.com/office/powerpoint/2010/main">
    <mc:Choice Requires="p14">
      <p:transition spd="slow" p14:dur="1200" advTm="11000">
        <p14:prism/>
      </p:transition>
    </mc:Choice>
    <mc:Fallback xmlns="">
      <p:transition spd="slow" advTm="11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Rotonda en Castelló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53412" y="-8764"/>
            <a:ext cx="7027213" cy="7027214"/>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15777" y="476672"/>
            <a:ext cx="2592288" cy="1569660"/>
          </a:xfrm>
          <a:prstGeom prst="rect">
            <a:avLst/>
          </a:prstGeom>
        </p:spPr>
        <p:txBody>
          <a:bodyPr wrap="square">
            <a:spAutoFit/>
          </a:bodyPr>
          <a:lstStyle/>
          <a:p>
            <a:r>
              <a:rPr lang="es-ES" dirty="0"/>
              <a:t>¿Es un hombre con varias caras? </a:t>
            </a:r>
            <a:endParaRPr lang="es-ES" dirty="0" smtClean="0"/>
          </a:p>
          <a:p>
            <a:r>
              <a:rPr lang="es-ES" dirty="0" smtClean="0"/>
              <a:t>entrada </a:t>
            </a:r>
            <a:r>
              <a:rPr lang="es-ES" dirty="0"/>
              <a:t>del aeropuerto de </a:t>
            </a:r>
            <a:endParaRPr lang="es-ES" dirty="0" smtClean="0"/>
          </a:p>
          <a:p>
            <a:r>
              <a:rPr lang="es-ES" sz="2400" b="1" dirty="0" smtClean="0"/>
              <a:t>Castellón</a:t>
            </a:r>
            <a:endParaRPr lang="es-ES" sz="2400" b="1" dirty="0"/>
          </a:p>
        </p:txBody>
      </p:sp>
    </p:spTree>
    <p:extLst>
      <p:ext uri="{BB962C8B-B14F-4D97-AF65-F5344CB8AC3E}">
        <p14:creationId xmlns:p14="http://schemas.microsoft.com/office/powerpoint/2010/main" val="1298892676"/>
      </p:ext>
    </p:extLst>
  </p:cSld>
  <p:clrMapOvr>
    <a:masterClrMapping/>
  </p:clrMapOvr>
  <mc:AlternateContent xmlns:mc="http://schemas.openxmlformats.org/markup-compatibility/2006" xmlns:p14="http://schemas.microsoft.com/office/powerpoint/2010/main">
    <mc:Choice Requires="p14">
      <p:transition spd="slow" p14:dur="1200" advTm="11000">
        <p14:prism/>
      </p:transition>
    </mc:Choice>
    <mc:Fallback xmlns="">
      <p:transition spd="slow" advTm="11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Image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612931"/>
            <a:ext cx="10080625" cy="7560469"/>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75816" y="-171400"/>
            <a:ext cx="5038725" cy="1292662"/>
          </a:xfrm>
          <a:prstGeom prst="rect">
            <a:avLst/>
          </a:prstGeom>
        </p:spPr>
        <p:txBody>
          <a:bodyPr>
            <a:spAutoFit/>
          </a:bodyPr>
          <a:lstStyle/>
          <a:p>
            <a:r>
              <a:rPr lang="es-ES" dirty="0"/>
              <a:t>En </a:t>
            </a:r>
            <a:r>
              <a:rPr lang="es-ES" sz="2400" b="1" dirty="0" err="1"/>
              <a:t>Brunete</a:t>
            </a:r>
            <a:r>
              <a:rPr lang="es-ES" sz="2400" b="1" dirty="0"/>
              <a:t>, Madrid, </a:t>
            </a:r>
            <a:r>
              <a:rPr lang="es-ES" dirty="0"/>
              <a:t>hay una rotonda con una torre de control. El pueblo en cuestión no tiene aeropuerto, claro. Es de los pueblos más rurales entre los desarrollados.</a:t>
            </a:r>
          </a:p>
        </p:txBody>
      </p:sp>
    </p:spTree>
    <p:extLst>
      <p:ext uri="{BB962C8B-B14F-4D97-AF65-F5344CB8AC3E}">
        <p14:creationId xmlns:p14="http://schemas.microsoft.com/office/powerpoint/2010/main" val="4080300315"/>
      </p:ext>
    </p:extLst>
  </p:cSld>
  <p:clrMapOvr>
    <a:masterClrMapping/>
  </p:clrMapOvr>
  <mc:AlternateContent xmlns:mc="http://schemas.openxmlformats.org/markup-compatibility/2006" xmlns:p14="http://schemas.microsoft.com/office/powerpoint/2010/main">
    <mc:Choice Requires="p14">
      <p:transition spd="slow" p14:dur="1200" advTm="11000">
        <p14:prism/>
      </p:transition>
    </mc:Choice>
    <mc:Fallback xmlns="">
      <p:transition spd="slow" advTm="11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8" name="Picture 4" descr="Image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42671" y="2282"/>
            <a:ext cx="5137954" cy="6855718"/>
          </a:xfrm>
          <a:prstGeom prst="rect">
            <a:avLst/>
          </a:prstGeom>
          <a:noFill/>
          <a:extLst>
            <a:ext uri="{909E8E84-426E-40DD-AFC4-6F175D3DCCD1}">
              <a14:hiddenFill xmlns:a14="http://schemas.microsoft.com/office/drawing/2010/main">
                <a:solidFill>
                  <a:srgbClr val="FFFFFF"/>
                </a:solidFill>
              </a14:hiddenFill>
            </a:ext>
          </a:extLst>
        </p:spPr>
      </p:pic>
      <p:pic>
        <p:nvPicPr>
          <p:cNvPr id="11266" name="Picture 2" descr="Image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04" y="0"/>
            <a:ext cx="4969295"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594422" y="195362"/>
            <a:ext cx="2380677" cy="1015663"/>
          </a:xfrm>
          <a:prstGeom prst="rect">
            <a:avLst/>
          </a:prstGeom>
        </p:spPr>
        <p:txBody>
          <a:bodyPr wrap="square">
            <a:spAutoFit/>
          </a:bodyPr>
          <a:lstStyle/>
          <a:p>
            <a:pPr algn="ctr"/>
            <a:r>
              <a:rPr lang="es-ES" sz="2400" b="1" dirty="0"/>
              <a:t>Valladolid </a:t>
            </a:r>
            <a:r>
              <a:rPr lang="es-ES" dirty="0"/>
              <a:t>"Columna forma del </a:t>
            </a:r>
            <a:r>
              <a:rPr lang="es-ES" dirty="0" smtClean="0"/>
              <a:t>sonido</a:t>
            </a:r>
            <a:endParaRPr lang="es-ES" dirty="0"/>
          </a:p>
        </p:txBody>
      </p:sp>
    </p:spTree>
    <p:extLst>
      <p:ext uri="{BB962C8B-B14F-4D97-AF65-F5344CB8AC3E}">
        <p14:creationId xmlns:p14="http://schemas.microsoft.com/office/powerpoint/2010/main" val="2669112900"/>
      </p:ext>
    </p:extLst>
  </p:cSld>
  <p:clrMapOvr>
    <a:masterClrMapping/>
  </p:clrMapOvr>
  <mc:AlternateContent xmlns:mc="http://schemas.openxmlformats.org/markup-compatibility/2006" xmlns:p14="http://schemas.microsoft.com/office/powerpoint/2010/main">
    <mc:Choice Requires="p14">
      <p:transition spd="slow" p14:dur="1200" advTm="11000">
        <p14:prism/>
      </p:transition>
    </mc:Choice>
    <mc:Fallback xmlns="">
      <p:transition spd="slow" advTm="11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Imagen"/>
          <p:cNvPicPr>
            <a:picLocks noChangeAspect="1" noChangeArrowheads="1"/>
          </p:cNvPicPr>
          <p:nvPr/>
        </p:nvPicPr>
        <p:blipFill rotWithShape="1">
          <a:blip r:embed="rId2">
            <a:extLst>
              <a:ext uri="{28A0092B-C50C-407E-A947-70E740481C1C}">
                <a14:useLocalDpi xmlns:a14="http://schemas.microsoft.com/office/drawing/2010/main" val="0"/>
              </a:ext>
            </a:extLst>
          </a:blip>
          <a:srcRect t="14208"/>
          <a:stretch/>
        </p:blipFill>
        <p:spPr bwMode="auto">
          <a:xfrm>
            <a:off x="0" y="0"/>
            <a:ext cx="1033264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248224" y="116632"/>
            <a:ext cx="5508352" cy="738664"/>
          </a:xfrm>
          <a:prstGeom prst="rect">
            <a:avLst/>
          </a:prstGeom>
        </p:spPr>
        <p:txBody>
          <a:bodyPr wrap="square">
            <a:spAutoFit/>
          </a:bodyPr>
          <a:lstStyle/>
          <a:p>
            <a:pPr algn="ctr"/>
            <a:r>
              <a:rPr lang="es-ES" dirty="0"/>
              <a:t>Es la rotonda que da al edificio mirador, uno bastante conocido que tiene un "agujero" en medio</a:t>
            </a:r>
            <a:r>
              <a:rPr lang="es-ES" dirty="0" smtClean="0"/>
              <a:t>. </a:t>
            </a:r>
            <a:r>
              <a:rPr lang="es-ES" sz="2400" b="1" dirty="0" smtClean="0"/>
              <a:t>Madrid</a:t>
            </a:r>
            <a:endParaRPr lang="es-ES" sz="2400" b="1" dirty="0"/>
          </a:p>
        </p:txBody>
      </p:sp>
    </p:spTree>
    <p:extLst>
      <p:ext uri="{BB962C8B-B14F-4D97-AF65-F5344CB8AC3E}">
        <p14:creationId xmlns:p14="http://schemas.microsoft.com/office/powerpoint/2010/main" val="1781373978"/>
      </p:ext>
    </p:extLst>
  </p:cSld>
  <p:clrMapOvr>
    <a:masterClrMapping/>
  </p:clrMapOvr>
  <mc:AlternateContent xmlns:mc="http://schemas.openxmlformats.org/markup-compatibility/2006" xmlns:p14="http://schemas.microsoft.com/office/powerpoint/2010/main">
    <mc:Choice Requires="p14">
      <p:transition spd="slow" p14:dur="1200" advTm="11000">
        <p14:prism/>
      </p:transition>
    </mc:Choice>
    <mc:Fallback xmlns="">
      <p:transition spd="slow" advTm="11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Rotonda de Alto Ampurdá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99393"/>
            <a:ext cx="10080625" cy="7056537"/>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791840" y="260648"/>
            <a:ext cx="3380092" cy="738664"/>
          </a:xfrm>
          <a:prstGeom prst="rect">
            <a:avLst/>
          </a:prstGeom>
        </p:spPr>
        <p:txBody>
          <a:bodyPr wrap="none">
            <a:spAutoFit/>
          </a:bodyPr>
          <a:lstStyle/>
          <a:p>
            <a:r>
              <a:rPr lang="es-ES" dirty="0" smtClean="0"/>
              <a:t>Una </a:t>
            </a:r>
            <a:r>
              <a:rPr lang="es-ES" dirty="0"/>
              <a:t>especie de cremallera </a:t>
            </a:r>
            <a:r>
              <a:rPr lang="es-ES" dirty="0" smtClean="0"/>
              <a:t>abierta</a:t>
            </a:r>
          </a:p>
          <a:p>
            <a:r>
              <a:rPr lang="es-ES" dirty="0"/>
              <a:t>P</a:t>
            </a:r>
            <a:r>
              <a:rPr lang="es-ES" dirty="0" smtClean="0"/>
              <a:t>rovincia </a:t>
            </a:r>
            <a:r>
              <a:rPr lang="es-ES" dirty="0"/>
              <a:t>de </a:t>
            </a:r>
            <a:r>
              <a:rPr lang="es-ES" sz="2400" b="1" dirty="0"/>
              <a:t>Gerona.</a:t>
            </a:r>
          </a:p>
        </p:txBody>
      </p:sp>
    </p:spTree>
    <p:extLst>
      <p:ext uri="{BB962C8B-B14F-4D97-AF65-F5344CB8AC3E}">
        <p14:creationId xmlns:p14="http://schemas.microsoft.com/office/powerpoint/2010/main" val="4011352071"/>
      </p:ext>
    </p:extLst>
  </p:cSld>
  <p:clrMapOvr>
    <a:masterClrMapping/>
  </p:clrMapOvr>
  <mc:AlternateContent xmlns:mc="http://schemas.openxmlformats.org/markup-compatibility/2006">
    <mc:Choice xmlns:p14="http://schemas.microsoft.com/office/powerpoint/2010/main" Requires="p14">
      <p:transition spd="slow" p14:dur="1200" advTm="11000">
        <p14:prism/>
        <p:sndAc>
          <p:stSnd>
            <p:snd r:embed="rId2" name="Tango La Cumparsita.wav"/>
          </p:stSnd>
        </p:sndAc>
      </p:transition>
    </mc:Choice>
    <mc:Fallback>
      <p:transition spd="slow" advTm="11000">
        <p:fade/>
        <p:sndAc>
          <p:stSnd>
            <p:snd r:embed="rId2" name="Tango La Cumparsita.wav"/>
          </p:stSnd>
        </p:sndAc>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Rotondas más feas de España"/>
          <p:cNvPicPr>
            <a:picLocks noChangeAspect="1" noChangeArrowheads="1"/>
          </p:cNvPicPr>
          <p:nvPr/>
        </p:nvPicPr>
        <p:blipFill rotWithShape="1">
          <a:blip r:embed="rId2">
            <a:extLst>
              <a:ext uri="{28A0092B-C50C-407E-A947-70E740481C1C}">
                <a14:useLocalDpi xmlns:a14="http://schemas.microsoft.com/office/drawing/2010/main" val="0"/>
              </a:ext>
            </a:extLst>
          </a:blip>
          <a:srcRect t="24033" b="16263"/>
          <a:stretch/>
        </p:blipFill>
        <p:spPr bwMode="auto">
          <a:xfrm>
            <a:off x="21303" y="0"/>
            <a:ext cx="10296896" cy="698401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75816" y="404664"/>
            <a:ext cx="3823162" cy="738664"/>
          </a:xfrm>
          <a:prstGeom prst="rect">
            <a:avLst/>
          </a:prstGeom>
        </p:spPr>
        <p:txBody>
          <a:bodyPr wrap="none">
            <a:spAutoFit/>
          </a:bodyPr>
          <a:lstStyle/>
          <a:p>
            <a:r>
              <a:rPr lang="es-ES" dirty="0" smtClean="0"/>
              <a:t>A punto </a:t>
            </a:r>
            <a:r>
              <a:rPr lang="es-ES" dirty="0"/>
              <a:t>de derrumbarse desde la </a:t>
            </a:r>
            <a:r>
              <a:rPr lang="es-ES" dirty="0" smtClean="0"/>
              <a:t>cima</a:t>
            </a:r>
          </a:p>
          <a:p>
            <a:r>
              <a:rPr lang="es-ES" dirty="0" smtClean="0"/>
              <a:t>Paseo </a:t>
            </a:r>
            <a:r>
              <a:rPr lang="es-ES" dirty="0"/>
              <a:t>de Zorrilla en </a:t>
            </a:r>
            <a:r>
              <a:rPr lang="es-ES" sz="2400" b="1" dirty="0"/>
              <a:t>Valladolid.</a:t>
            </a:r>
          </a:p>
        </p:txBody>
      </p:sp>
    </p:spTree>
    <p:extLst>
      <p:ext uri="{BB962C8B-B14F-4D97-AF65-F5344CB8AC3E}">
        <p14:creationId xmlns:p14="http://schemas.microsoft.com/office/powerpoint/2010/main" val="327938451"/>
      </p:ext>
    </p:extLst>
  </p:cSld>
  <p:clrMapOvr>
    <a:masterClrMapping/>
  </p:clrMapOvr>
  <mc:AlternateContent xmlns:mc="http://schemas.openxmlformats.org/markup-compatibility/2006" xmlns:p14="http://schemas.microsoft.com/office/powerpoint/2010/main">
    <mc:Choice Requires="p14">
      <p:transition spd="slow" p14:dur="1200" advTm="11000">
        <p14:prism/>
      </p:transition>
    </mc:Choice>
    <mc:Fallback xmlns="">
      <p:transition spd="slow" advTm="11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Rotonda en Rocafort"/>
          <p:cNvPicPr>
            <a:picLocks noChangeAspect="1" noChangeArrowheads="1"/>
          </p:cNvPicPr>
          <p:nvPr/>
        </p:nvPicPr>
        <p:blipFill rotWithShape="1">
          <a:blip r:embed="rId2">
            <a:extLst>
              <a:ext uri="{28A0092B-C50C-407E-A947-70E740481C1C}">
                <a14:useLocalDpi xmlns:a14="http://schemas.microsoft.com/office/drawing/2010/main" val="0"/>
              </a:ext>
            </a:extLst>
          </a:blip>
          <a:srcRect t="15329" b="16270"/>
          <a:stretch/>
        </p:blipFill>
        <p:spPr bwMode="auto">
          <a:xfrm>
            <a:off x="-1" y="-1"/>
            <a:ext cx="10080625" cy="6895235"/>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59792" y="445314"/>
            <a:ext cx="3795526" cy="738664"/>
          </a:xfrm>
          <a:prstGeom prst="rect">
            <a:avLst/>
          </a:prstGeom>
        </p:spPr>
        <p:txBody>
          <a:bodyPr wrap="none">
            <a:spAutoFit/>
          </a:bodyPr>
          <a:lstStyle/>
          <a:p>
            <a:r>
              <a:rPr lang="es-ES" dirty="0" smtClean="0"/>
              <a:t>Una </a:t>
            </a:r>
            <a:r>
              <a:rPr lang="es-ES" dirty="0"/>
              <a:t>patata atada con varios alambres. </a:t>
            </a:r>
            <a:endParaRPr lang="es-ES" dirty="0" smtClean="0"/>
          </a:p>
          <a:p>
            <a:r>
              <a:rPr lang="es-ES" sz="2400" b="1" dirty="0" err="1" smtClean="0"/>
              <a:t>Rocafort</a:t>
            </a:r>
            <a:r>
              <a:rPr lang="es-ES" dirty="0" smtClean="0"/>
              <a:t> Comunidad </a:t>
            </a:r>
            <a:r>
              <a:rPr lang="es-ES" dirty="0"/>
              <a:t>Valenciana</a:t>
            </a:r>
          </a:p>
        </p:txBody>
      </p:sp>
    </p:spTree>
    <p:extLst>
      <p:ext uri="{BB962C8B-B14F-4D97-AF65-F5344CB8AC3E}">
        <p14:creationId xmlns:p14="http://schemas.microsoft.com/office/powerpoint/2010/main" val="3327890058"/>
      </p:ext>
    </p:extLst>
  </p:cSld>
  <p:clrMapOvr>
    <a:masterClrMapping/>
  </p:clrMapOvr>
  <mc:AlternateContent xmlns:mc="http://schemas.openxmlformats.org/markup-compatibility/2006" xmlns:p14="http://schemas.microsoft.com/office/powerpoint/2010/main">
    <mc:Choice Requires="p14">
      <p:transition spd="slow" p14:dur="1200" advTm="11000">
        <p14:prism/>
      </p:transition>
    </mc:Choice>
    <mc:Fallback xmlns="">
      <p:transition spd="slow" advTm="11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s://lavozdelmuro.net/wp-content/uploads/2017/02/rotondas_2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9832" y="13457"/>
            <a:ext cx="8640712" cy="691257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861747" y="476672"/>
            <a:ext cx="2594389" cy="738664"/>
          </a:xfrm>
          <a:prstGeom prst="rect">
            <a:avLst/>
          </a:prstGeom>
        </p:spPr>
        <p:txBody>
          <a:bodyPr wrap="square">
            <a:spAutoFit/>
          </a:bodyPr>
          <a:lstStyle/>
          <a:p>
            <a:r>
              <a:rPr lang="es-ES" dirty="0"/>
              <a:t>El gordo – Cangas del Morrazo, </a:t>
            </a:r>
            <a:r>
              <a:rPr lang="es-ES" sz="2400" b="1" dirty="0"/>
              <a:t>Pontevedra</a:t>
            </a:r>
          </a:p>
        </p:txBody>
      </p:sp>
    </p:spTree>
    <p:extLst>
      <p:ext uri="{BB962C8B-B14F-4D97-AF65-F5344CB8AC3E}">
        <p14:creationId xmlns:p14="http://schemas.microsoft.com/office/powerpoint/2010/main" val="535365319"/>
      </p:ext>
    </p:extLst>
  </p:cSld>
  <p:clrMapOvr>
    <a:masterClrMapping/>
  </p:clrMapOvr>
  <mc:AlternateContent xmlns:mc="http://schemas.openxmlformats.org/markup-compatibility/2006" xmlns:p14="http://schemas.microsoft.com/office/powerpoint/2010/main">
    <mc:Choice Requires="p14">
      <p:transition spd="slow" p14:dur="1200" advTm="11000">
        <p14:prism/>
      </p:transition>
    </mc:Choice>
    <mc:Fallback xmlns="">
      <p:transition spd="slow" advTm="11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https://lavozdelmuro.net/wp-content/uploads/2017/02/rotondas_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125" y="-588122"/>
            <a:ext cx="10097749" cy="7576631"/>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59792" y="476672"/>
            <a:ext cx="2385589" cy="738664"/>
          </a:xfrm>
          <a:prstGeom prst="rect">
            <a:avLst/>
          </a:prstGeom>
        </p:spPr>
        <p:txBody>
          <a:bodyPr wrap="none">
            <a:spAutoFit/>
          </a:bodyPr>
          <a:lstStyle/>
          <a:p>
            <a:r>
              <a:rPr lang="es-ES" dirty="0"/>
              <a:t>«Hola» en 300 </a:t>
            </a:r>
            <a:r>
              <a:rPr lang="es-ES" dirty="0" smtClean="0"/>
              <a:t>idiomas </a:t>
            </a:r>
          </a:p>
          <a:p>
            <a:r>
              <a:rPr lang="es-ES" sz="2400" b="1" dirty="0" smtClean="0"/>
              <a:t>Valladolid</a:t>
            </a:r>
            <a:endParaRPr lang="es-ES" sz="2400" b="1" dirty="0"/>
          </a:p>
        </p:txBody>
      </p:sp>
    </p:spTree>
    <p:extLst>
      <p:ext uri="{BB962C8B-B14F-4D97-AF65-F5344CB8AC3E}">
        <p14:creationId xmlns:p14="http://schemas.microsoft.com/office/powerpoint/2010/main" val="2706104769"/>
      </p:ext>
    </p:extLst>
  </p:cSld>
  <p:clrMapOvr>
    <a:masterClrMapping/>
  </p:clrMapOvr>
  <mc:AlternateContent xmlns:mc="http://schemas.openxmlformats.org/markup-compatibility/2006" xmlns:p14="http://schemas.microsoft.com/office/powerpoint/2010/main">
    <mc:Choice Requires="p14">
      <p:transition spd="slow" p14:dur="1200" advTm="11000">
        <p14:prism/>
      </p:transition>
    </mc:Choice>
    <mc:Fallback xmlns="">
      <p:transition spd="slow" advTm="11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https://lavozdelmuro.net/wp-content/uploads/2017/02/rotondas_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44648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808064" y="188640"/>
            <a:ext cx="1860317" cy="738664"/>
          </a:xfrm>
          <a:prstGeom prst="rect">
            <a:avLst/>
          </a:prstGeom>
        </p:spPr>
        <p:txBody>
          <a:bodyPr wrap="none">
            <a:spAutoFit/>
          </a:bodyPr>
          <a:lstStyle/>
          <a:p>
            <a:pPr algn="ctr"/>
            <a:r>
              <a:rPr lang="es-ES" dirty="0"/>
              <a:t>Caballo abstracto </a:t>
            </a:r>
            <a:endParaRPr lang="es-ES" dirty="0" smtClean="0"/>
          </a:p>
          <a:p>
            <a:pPr algn="ctr"/>
            <a:r>
              <a:rPr lang="es-ES" sz="2400" b="1" dirty="0" smtClean="0"/>
              <a:t> </a:t>
            </a:r>
            <a:r>
              <a:rPr lang="es-ES" sz="2400" b="1" dirty="0"/>
              <a:t>Mallorca</a:t>
            </a:r>
          </a:p>
        </p:txBody>
      </p:sp>
    </p:spTree>
    <p:extLst>
      <p:ext uri="{BB962C8B-B14F-4D97-AF65-F5344CB8AC3E}">
        <p14:creationId xmlns:p14="http://schemas.microsoft.com/office/powerpoint/2010/main" val="426913050"/>
      </p:ext>
    </p:extLst>
  </p:cSld>
  <p:clrMapOvr>
    <a:masterClrMapping/>
  </p:clrMapOvr>
  <mc:AlternateContent xmlns:mc="http://schemas.openxmlformats.org/markup-compatibility/2006" xmlns:p14="http://schemas.microsoft.com/office/powerpoint/2010/main">
    <mc:Choice Requires="p14">
      <p:transition spd="slow" p14:dur="1200" advTm="11000">
        <p14:prism/>
      </p:transition>
    </mc:Choice>
    <mc:Fallback xmlns="">
      <p:transition spd="slow" advTm="11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https://lavozdelmuro.net/wp-content/uploads/2017/02/rotondas_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5602"/>
            <a:ext cx="10287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75816" y="332656"/>
            <a:ext cx="3063211" cy="461665"/>
          </a:xfrm>
          <a:prstGeom prst="rect">
            <a:avLst/>
          </a:prstGeom>
        </p:spPr>
        <p:txBody>
          <a:bodyPr wrap="none">
            <a:spAutoFit/>
          </a:bodyPr>
          <a:lstStyle/>
          <a:p>
            <a:r>
              <a:rPr lang="es-ES" dirty="0">
                <a:solidFill>
                  <a:schemeClr val="bg1"/>
                </a:solidFill>
              </a:rPr>
              <a:t>Muñeco de nieve – </a:t>
            </a:r>
            <a:r>
              <a:rPr lang="es-ES" sz="2400" b="1" dirty="0">
                <a:solidFill>
                  <a:schemeClr val="bg1"/>
                </a:solidFill>
              </a:rPr>
              <a:t>Tenerife</a:t>
            </a:r>
          </a:p>
        </p:txBody>
      </p:sp>
    </p:spTree>
    <p:extLst>
      <p:ext uri="{BB962C8B-B14F-4D97-AF65-F5344CB8AC3E}">
        <p14:creationId xmlns:p14="http://schemas.microsoft.com/office/powerpoint/2010/main" val="1689362646"/>
      </p:ext>
    </p:extLst>
  </p:cSld>
  <p:clrMapOvr>
    <a:masterClrMapping/>
  </p:clrMapOvr>
  <mc:AlternateContent xmlns:mc="http://schemas.openxmlformats.org/markup-compatibility/2006" xmlns:p14="http://schemas.microsoft.com/office/powerpoint/2010/main">
    <mc:Choice Requires="p14">
      <p:transition spd="slow" p14:dur="1200" advTm="11000">
        <p14:prism/>
      </p:transition>
    </mc:Choice>
    <mc:Fallback xmlns="">
      <p:transition spd="slow" advTm="11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https://lavozdelmuro.net/wp-content/uploads/2017/02/rotondas_2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343" y="0"/>
            <a:ext cx="10177374"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87784" y="260648"/>
            <a:ext cx="2071721" cy="738664"/>
          </a:xfrm>
          <a:prstGeom prst="rect">
            <a:avLst/>
          </a:prstGeom>
        </p:spPr>
        <p:txBody>
          <a:bodyPr wrap="none">
            <a:spAutoFit/>
          </a:bodyPr>
          <a:lstStyle/>
          <a:p>
            <a:r>
              <a:rPr lang="es-ES" dirty="0">
                <a:solidFill>
                  <a:schemeClr val="bg1"/>
                </a:solidFill>
              </a:rPr>
              <a:t>Niños expectantes </a:t>
            </a:r>
            <a:r>
              <a:rPr lang="es-ES" dirty="0" smtClean="0">
                <a:solidFill>
                  <a:schemeClr val="bg1"/>
                </a:solidFill>
              </a:rPr>
              <a:t>–</a:t>
            </a:r>
          </a:p>
          <a:p>
            <a:r>
              <a:rPr lang="es-ES" sz="2400" b="1" dirty="0" smtClean="0">
                <a:solidFill>
                  <a:schemeClr val="bg1"/>
                </a:solidFill>
              </a:rPr>
              <a:t> </a:t>
            </a:r>
            <a:r>
              <a:rPr lang="es-ES" sz="2400" b="1" dirty="0">
                <a:solidFill>
                  <a:schemeClr val="bg1"/>
                </a:solidFill>
              </a:rPr>
              <a:t>Fuerteventura</a:t>
            </a:r>
          </a:p>
        </p:txBody>
      </p:sp>
    </p:spTree>
    <p:extLst>
      <p:ext uri="{BB962C8B-B14F-4D97-AF65-F5344CB8AC3E}">
        <p14:creationId xmlns:p14="http://schemas.microsoft.com/office/powerpoint/2010/main" val="2481075325"/>
      </p:ext>
    </p:extLst>
  </p:cSld>
  <p:clrMapOvr>
    <a:masterClrMapping/>
  </p:clrMapOvr>
  <mc:AlternateContent xmlns:mc="http://schemas.openxmlformats.org/markup-compatibility/2006" xmlns:p14="http://schemas.microsoft.com/office/powerpoint/2010/main">
    <mc:Choice Requires="p14">
      <p:transition spd="slow" p14:dur="1200" advTm="11000">
        <p14:prism/>
      </p:transition>
    </mc:Choice>
    <mc:Fallback xmlns="">
      <p:transition spd="slow" advTm="11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https://lavozdelmuro.net/wp-content/uploads/2017/02/rotondas_11.jpg"/>
          <p:cNvPicPr>
            <a:picLocks noChangeAspect="1" noChangeArrowheads="1"/>
          </p:cNvPicPr>
          <p:nvPr/>
        </p:nvPicPr>
        <p:blipFill rotWithShape="1">
          <a:blip r:embed="rId2">
            <a:extLst>
              <a:ext uri="{28A0092B-C50C-407E-A947-70E740481C1C}">
                <a14:useLocalDpi xmlns:a14="http://schemas.microsoft.com/office/drawing/2010/main" val="0"/>
              </a:ext>
            </a:extLst>
          </a:blip>
          <a:srcRect t="12057"/>
          <a:stretch/>
        </p:blipFill>
        <p:spPr bwMode="auto">
          <a:xfrm>
            <a:off x="-1" y="1"/>
            <a:ext cx="10080625" cy="6962154"/>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59792" y="332656"/>
            <a:ext cx="3218830" cy="461665"/>
          </a:xfrm>
          <a:prstGeom prst="rect">
            <a:avLst/>
          </a:prstGeom>
        </p:spPr>
        <p:txBody>
          <a:bodyPr wrap="none">
            <a:spAutoFit/>
          </a:bodyPr>
          <a:lstStyle/>
          <a:p>
            <a:r>
              <a:rPr lang="es-ES" dirty="0"/>
              <a:t>El muñeco de Michelin – </a:t>
            </a:r>
            <a:r>
              <a:rPr lang="es-ES" sz="2400" b="1" dirty="0"/>
              <a:t>Cádiz</a:t>
            </a:r>
          </a:p>
        </p:txBody>
      </p:sp>
    </p:spTree>
    <p:extLst>
      <p:ext uri="{BB962C8B-B14F-4D97-AF65-F5344CB8AC3E}">
        <p14:creationId xmlns:p14="http://schemas.microsoft.com/office/powerpoint/2010/main" val="4234253954"/>
      </p:ext>
    </p:extLst>
  </p:cSld>
  <p:clrMapOvr>
    <a:masterClrMapping/>
  </p:clrMapOvr>
  <mc:AlternateContent xmlns:mc="http://schemas.openxmlformats.org/markup-compatibility/2006" xmlns:p14="http://schemas.microsoft.com/office/powerpoint/2010/main">
    <mc:Choice Requires="p14">
      <p:transition spd="slow" p14:dur="1200" advTm="11000">
        <p14:prism/>
      </p:transition>
    </mc:Choice>
    <mc:Fallback xmlns="">
      <p:transition spd="slow" advTm="1100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https://lavozdelmuro.net/wp-content/uploads/2017/02/rotondas_2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9392"/>
            <a:ext cx="10224888" cy="6957392"/>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87784" y="59700"/>
            <a:ext cx="2502865" cy="738664"/>
          </a:xfrm>
          <a:prstGeom prst="rect">
            <a:avLst/>
          </a:prstGeom>
        </p:spPr>
        <p:txBody>
          <a:bodyPr wrap="none">
            <a:spAutoFit/>
          </a:bodyPr>
          <a:lstStyle/>
          <a:p>
            <a:r>
              <a:rPr lang="es-ES" dirty="0"/>
              <a:t>Monumento al percebe </a:t>
            </a:r>
            <a:r>
              <a:rPr lang="es-ES" dirty="0" smtClean="0"/>
              <a:t> </a:t>
            </a:r>
          </a:p>
          <a:p>
            <a:r>
              <a:rPr lang="es-ES" dirty="0" err="1" smtClean="0"/>
              <a:t>Aguiño</a:t>
            </a:r>
            <a:r>
              <a:rPr lang="es-ES" dirty="0"/>
              <a:t>, </a:t>
            </a:r>
            <a:r>
              <a:rPr lang="es-ES" sz="2400" b="1" dirty="0"/>
              <a:t>La Coruña</a:t>
            </a:r>
          </a:p>
        </p:txBody>
      </p:sp>
    </p:spTree>
    <p:extLst>
      <p:ext uri="{BB962C8B-B14F-4D97-AF65-F5344CB8AC3E}">
        <p14:creationId xmlns:p14="http://schemas.microsoft.com/office/powerpoint/2010/main" val="1921092228"/>
      </p:ext>
    </p:extLst>
  </p:cSld>
  <p:clrMapOvr>
    <a:masterClrMapping/>
  </p:clrMapOvr>
  <mc:AlternateContent xmlns:mc="http://schemas.openxmlformats.org/markup-compatibility/2006" xmlns:p14="http://schemas.microsoft.com/office/powerpoint/2010/main">
    <mc:Choice Requires="p14">
      <p:transition spd="slow" p14:dur="1200" advTm="11000">
        <p14:prism/>
      </p:transition>
    </mc:Choice>
    <mc:Fallback xmlns="">
      <p:transition spd="slow" advTm="1100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https://lavozdelmuro.net/wp-content/uploads/2017/02/rotondas_1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48024" y="-27096"/>
            <a:ext cx="51435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03808" y="545567"/>
            <a:ext cx="1495089" cy="738664"/>
          </a:xfrm>
          <a:prstGeom prst="rect">
            <a:avLst/>
          </a:prstGeom>
        </p:spPr>
        <p:txBody>
          <a:bodyPr wrap="none">
            <a:spAutoFit/>
          </a:bodyPr>
          <a:lstStyle/>
          <a:p>
            <a:r>
              <a:rPr lang="es-ES" dirty="0" err="1"/>
              <a:t>Tombatossals</a:t>
            </a:r>
            <a:r>
              <a:rPr lang="es-ES" dirty="0"/>
              <a:t> </a:t>
            </a:r>
          </a:p>
          <a:p>
            <a:pPr algn="ctr"/>
            <a:r>
              <a:rPr lang="es-ES" sz="2400" b="1" dirty="0" smtClean="0"/>
              <a:t>Castellón</a:t>
            </a:r>
            <a:endParaRPr lang="es-ES" sz="2400" b="1" dirty="0"/>
          </a:p>
        </p:txBody>
      </p:sp>
    </p:spTree>
    <p:extLst>
      <p:ext uri="{BB962C8B-B14F-4D97-AF65-F5344CB8AC3E}">
        <p14:creationId xmlns:p14="http://schemas.microsoft.com/office/powerpoint/2010/main" val="4132938677"/>
      </p:ext>
    </p:extLst>
  </p:cSld>
  <p:clrMapOvr>
    <a:masterClrMapping/>
  </p:clrMapOvr>
  <mc:AlternateContent xmlns:mc="http://schemas.openxmlformats.org/markup-compatibility/2006" xmlns:p14="http://schemas.microsoft.com/office/powerpoint/2010/main">
    <mc:Choice Requires="p14">
      <p:transition spd="slow" p14:dur="1200" advTm="11000">
        <p14:prism/>
      </p:transition>
    </mc:Choice>
    <mc:Fallback xmlns="">
      <p:transition spd="slow" advTm="1100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https://lavozdelmuro.net/wp-content/uploads/2017/02/rotondas_1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080625" cy="6863333"/>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03808" y="231654"/>
            <a:ext cx="3857851" cy="461665"/>
          </a:xfrm>
          <a:prstGeom prst="rect">
            <a:avLst/>
          </a:prstGeom>
        </p:spPr>
        <p:txBody>
          <a:bodyPr wrap="none">
            <a:spAutoFit/>
          </a:bodyPr>
          <a:lstStyle/>
          <a:p>
            <a:r>
              <a:rPr lang="es-ES" dirty="0"/>
              <a:t>Vigas carentes de sentido – </a:t>
            </a:r>
            <a:r>
              <a:rPr lang="es-ES" sz="2400" b="1" dirty="0"/>
              <a:t>Valencia</a:t>
            </a:r>
          </a:p>
        </p:txBody>
      </p:sp>
    </p:spTree>
    <p:extLst>
      <p:ext uri="{BB962C8B-B14F-4D97-AF65-F5344CB8AC3E}">
        <p14:creationId xmlns:p14="http://schemas.microsoft.com/office/powerpoint/2010/main" val="2455052202"/>
      </p:ext>
    </p:extLst>
  </p:cSld>
  <p:clrMapOvr>
    <a:masterClrMapping/>
  </p:clrMapOvr>
  <mc:AlternateContent xmlns:mc="http://schemas.openxmlformats.org/markup-compatibility/2006" xmlns:p14="http://schemas.microsoft.com/office/powerpoint/2010/main">
    <mc:Choice Requires="p14">
      <p:transition spd="slow" p14:dur="1200" advTm="11000">
        <p14:prism/>
      </p:transition>
    </mc:Choice>
    <mc:Fallback xmlns="">
      <p:transition spd="slow" advTm="11000">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https://lavozdelmuro.net/wp-content/uploads/2017/02/rotondas_16.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88" y="0"/>
            <a:ext cx="10136614"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87784" y="332656"/>
            <a:ext cx="4420313" cy="461665"/>
          </a:xfrm>
          <a:prstGeom prst="rect">
            <a:avLst/>
          </a:prstGeom>
        </p:spPr>
        <p:txBody>
          <a:bodyPr wrap="none">
            <a:spAutoFit/>
          </a:bodyPr>
          <a:lstStyle/>
          <a:p>
            <a:r>
              <a:rPr lang="es-ES" dirty="0"/>
              <a:t>Recreación de la Antártida – </a:t>
            </a:r>
            <a:r>
              <a:rPr lang="es-ES" sz="2400" b="1" dirty="0"/>
              <a:t>Guadalajara</a:t>
            </a:r>
          </a:p>
        </p:txBody>
      </p:sp>
    </p:spTree>
    <p:extLst>
      <p:ext uri="{BB962C8B-B14F-4D97-AF65-F5344CB8AC3E}">
        <p14:creationId xmlns:p14="http://schemas.microsoft.com/office/powerpoint/2010/main" val="921568987"/>
      </p:ext>
    </p:extLst>
  </p:cSld>
  <p:clrMapOvr>
    <a:masterClrMapping/>
  </p:clrMapOvr>
  <mc:AlternateContent xmlns:mc="http://schemas.openxmlformats.org/markup-compatibility/2006" xmlns:p14="http://schemas.microsoft.com/office/powerpoint/2010/main">
    <mc:Choice Requires="p14">
      <p:transition spd="slow" p14:dur="1200" advTm="11000">
        <p14:prism/>
      </p:transition>
    </mc:Choice>
    <mc:Fallback xmlns="">
      <p:transition spd="slow" advTm="11000">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https://lavozdelmuro.net/wp-content/uploads/2017/02/rotondas_18.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5525"/>
            <a:ext cx="10135944" cy="6893525"/>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719832" y="404664"/>
            <a:ext cx="2528769" cy="461665"/>
          </a:xfrm>
          <a:prstGeom prst="rect">
            <a:avLst/>
          </a:prstGeom>
        </p:spPr>
        <p:txBody>
          <a:bodyPr wrap="none">
            <a:spAutoFit/>
          </a:bodyPr>
          <a:lstStyle/>
          <a:p>
            <a:r>
              <a:rPr lang="es-ES" dirty="0"/>
              <a:t>Jirafa-tobogán – </a:t>
            </a:r>
            <a:r>
              <a:rPr lang="es-ES" sz="2400" b="1" dirty="0"/>
              <a:t>Lérida</a:t>
            </a:r>
          </a:p>
        </p:txBody>
      </p:sp>
    </p:spTree>
    <p:extLst>
      <p:ext uri="{BB962C8B-B14F-4D97-AF65-F5344CB8AC3E}">
        <p14:creationId xmlns:p14="http://schemas.microsoft.com/office/powerpoint/2010/main" val="3496299819"/>
      </p:ext>
    </p:extLst>
  </p:cSld>
  <p:clrMapOvr>
    <a:masterClrMapping/>
  </p:clrMapOvr>
  <mc:AlternateContent xmlns:mc="http://schemas.openxmlformats.org/markup-compatibility/2006" xmlns:p14="http://schemas.microsoft.com/office/powerpoint/2010/main">
    <mc:Choice Requires="p14">
      <p:transition spd="slow" p14:dur="1200" advTm="11000">
        <p14:prism/>
      </p:transition>
    </mc:Choice>
    <mc:Fallback xmlns="">
      <p:transition spd="slow" advTm="11000">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https://lavozdelmuro.net/wp-content/uploads/2017/02/rotondas_2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4280"/>
            <a:ext cx="10187067" cy="682372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03808" y="247728"/>
            <a:ext cx="1661032" cy="461665"/>
          </a:xfrm>
          <a:prstGeom prst="rect">
            <a:avLst/>
          </a:prstGeom>
        </p:spPr>
        <p:txBody>
          <a:bodyPr wrap="none">
            <a:spAutoFit/>
          </a:bodyPr>
          <a:lstStyle/>
          <a:p>
            <a:r>
              <a:rPr lang="es-ES" dirty="0"/>
              <a:t>Piscina </a:t>
            </a:r>
            <a:r>
              <a:rPr lang="es-ES" sz="2400" b="1" dirty="0" smtClean="0"/>
              <a:t>- León</a:t>
            </a:r>
            <a:endParaRPr lang="es-ES" sz="2400" b="1" dirty="0"/>
          </a:p>
        </p:txBody>
      </p:sp>
    </p:spTree>
    <p:extLst>
      <p:ext uri="{BB962C8B-B14F-4D97-AF65-F5344CB8AC3E}">
        <p14:creationId xmlns:p14="http://schemas.microsoft.com/office/powerpoint/2010/main" val="2110466706"/>
      </p:ext>
    </p:extLst>
  </p:cSld>
  <p:clrMapOvr>
    <a:masterClrMapping/>
  </p:clrMapOvr>
  <mc:AlternateContent xmlns:mc="http://schemas.openxmlformats.org/markup-compatibility/2006" xmlns:p14="http://schemas.microsoft.com/office/powerpoint/2010/main">
    <mc:Choice Requires="p14">
      <p:transition spd="slow" p14:dur="1200" advTm="11000">
        <p14:prism/>
      </p:transition>
    </mc:Choice>
    <mc:Fallback xmlns="">
      <p:transition spd="slow" advTm="11000">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https://www.descubrir.com/wp-content/uploads/2019/11/rotonda-patata-amorebiet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1400"/>
            <a:ext cx="10080625" cy="7149379"/>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59792" y="24165"/>
            <a:ext cx="3816424" cy="738664"/>
          </a:xfrm>
          <a:prstGeom prst="rect">
            <a:avLst/>
          </a:prstGeom>
          <a:solidFill>
            <a:srgbClr val="CCFFCC"/>
          </a:solidFill>
        </p:spPr>
        <p:txBody>
          <a:bodyPr wrap="square">
            <a:spAutoFit/>
          </a:bodyPr>
          <a:lstStyle/>
          <a:p>
            <a:r>
              <a:rPr lang="es-ES" dirty="0"/>
              <a:t>Rotonda en Amorebieta, </a:t>
            </a:r>
            <a:r>
              <a:rPr lang="es-ES" sz="2400" b="1" dirty="0"/>
              <a:t>Vizcaya</a:t>
            </a:r>
            <a:r>
              <a:rPr lang="es-ES" dirty="0"/>
              <a:t>, presidida por una patata</a:t>
            </a:r>
          </a:p>
        </p:txBody>
      </p:sp>
    </p:spTree>
    <p:extLst>
      <p:ext uri="{BB962C8B-B14F-4D97-AF65-F5344CB8AC3E}">
        <p14:creationId xmlns:p14="http://schemas.microsoft.com/office/powerpoint/2010/main" val="2147977182"/>
      </p:ext>
    </p:extLst>
  </p:cSld>
  <p:clrMapOvr>
    <a:masterClrMapping/>
  </p:clrMapOvr>
  <mc:AlternateContent xmlns:mc="http://schemas.openxmlformats.org/markup-compatibility/2006" xmlns:p14="http://schemas.microsoft.com/office/powerpoint/2010/main">
    <mc:Choice Requires="p14">
      <p:transition spd="slow" p14:dur="1200" advTm="11000">
        <p14:prism/>
      </p:transition>
    </mc:Choice>
    <mc:Fallback xmlns="">
      <p:transition spd="slow" advTm="11000">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871960" y="1268760"/>
            <a:ext cx="6984776" cy="44012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4000" b="1" i="1" dirty="0">
                <a:solidFill>
                  <a:srgbClr val="FF0000"/>
                </a:solidFill>
                <a:latin typeface="Bauhaus 93" pitchFamily="82" charset="0"/>
              </a:rPr>
              <a:t>En España o en otros lugares, algunas rotondas no </a:t>
            </a:r>
            <a:r>
              <a:rPr lang="es-ES" altLang="es-ES" sz="4000" b="1" i="1" dirty="0" smtClean="0">
                <a:solidFill>
                  <a:srgbClr val="FF0000"/>
                </a:solidFill>
                <a:latin typeface="Bauhaus 93" pitchFamily="82" charset="0"/>
              </a:rPr>
              <a:t>giran no </a:t>
            </a:r>
            <a:r>
              <a:rPr lang="es-ES" altLang="es-ES" sz="4000" b="1" i="1" dirty="0">
                <a:solidFill>
                  <a:srgbClr val="FF0000"/>
                </a:solidFill>
                <a:latin typeface="Bauhaus 93" pitchFamily="82" charset="0"/>
              </a:rPr>
              <a:t>realmente </a:t>
            </a:r>
            <a:r>
              <a:rPr lang="es-ES" altLang="es-ES" sz="4000" b="1" i="1" dirty="0" smtClean="0">
                <a:solidFill>
                  <a:srgbClr val="FF0000"/>
                </a:solidFill>
                <a:latin typeface="Bauhaus 93" pitchFamily="82" charset="0"/>
              </a:rPr>
              <a:t>redondo. Los </a:t>
            </a:r>
            <a:r>
              <a:rPr lang="es-ES" altLang="es-ES" sz="4000" b="1" i="1" dirty="0">
                <a:solidFill>
                  <a:srgbClr val="FF0000"/>
                </a:solidFill>
                <a:latin typeface="Bauhaus 93" pitchFamily="82" charset="0"/>
              </a:rPr>
              <a:t>arquitectos a veces tienen una imaginación </a:t>
            </a:r>
            <a:r>
              <a:rPr lang="es-ES" altLang="es-ES" sz="4000" b="1" i="1" dirty="0" smtClean="0">
                <a:solidFill>
                  <a:srgbClr val="FF0000"/>
                </a:solidFill>
                <a:latin typeface="Bauhaus 93" pitchFamily="82" charset="0"/>
              </a:rPr>
              <a:t> muy revívida </a:t>
            </a:r>
            <a:r>
              <a:rPr lang="es-ES" altLang="es-ES" sz="4000" b="1" i="1" dirty="0">
                <a:solidFill>
                  <a:srgbClr val="FF0000"/>
                </a:solidFill>
                <a:latin typeface="Bauhaus 93" pitchFamily="82" charset="0"/>
              </a:rPr>
              <a:t>cuando se trata de diseñar </a:t>
            </a:r>
            <a:r>
              <a:rPr lang="es-ES" altLang="es-ES" sz="4000" b="1" i="1" dirty="0" smtClean="0">
                <a:solidFill>
                  <a:srgbClr val="FF0000"/>
                </a:solidFill>
                <a:latin typeface="Bauhaus 93" pitchFamily="82" charset="0"/>
              </a:rPr>
              <a:t>decoraciones. </a:t>
            </a:r>
            <a:endParaRPr lang="es-ES" altLang="es-ES" sz="4000" b="1" i="1" dirty="0">
              <a:solidFill>
                <a:srgbClr val="FF0000"/>
              </a:solidFill>
              <a:latin typeface="Bauhaus 93" pitchFamily="82" charset="0"/>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2974036430"/>
      </p:ext>
    </p:extLst>
  </p:cSld>
  <p:clrMapOvr>
    <a:masterClrMapping/>
  </p:clrMapOvr>
  <mc:AlternateContent xmlns:mc="http://schemas.openxmlformats.org/markup-compatibility/2006">
    <mc:Choice xmlns:p14="http://schemas.microsoft.com/office/powerpoint/2010/main" Requires="p14">
      <p:transition spd="slow" p14:dur="1200" advTm="17000">
        <p14:prism/>
        <p:sndAc>
          <p:stSnd>
            <p:snd r:embed="rId2" name="La mer est belle.wav"/>
          </p:stSnd>
        </p:sndAc>
      </p:transition>
    </mc:Choice>
    <mc:Fallback>
      <p:transition spd="slow" advTm="17000">
        <p:fade/>
        <p:sndAc>
          <p:stSnd>
            <p:snd r:embed="rId2" name="La mer est belle.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295896" y="1772816"/>
            <a:ext cx="7632848" cy="1323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8000" b="1" i="1" dirty="0" smtClean="0">
                <a:solidFill>
                  <a:srgbClr val="FF0000"/>
                </a:solidFill>
                <a:latin typeface="Bauhaus 93" pitchFamily="82" charset="0"/>
                <a:cs typeface="Microsoft Sans Serif" pitchFamily="34" charset="0"/>
              </a:rPr>
              <a:t>- OTROS PAISES -</a:t>
            </a:r>
            <a:endParaRPr lang="es-ES" altLang="es-ES" sz="8000" b="1" i="1" dirty="0">
              <a:solidFill>
                <a:srgbClr val="FF0000"/>
              </a:solidFill>
              <a:latin typeface="Bauhaus 93" pitchFamily="82" charset="0"/>
              <a:cs typeface="Microsoft Sans Serif" pitchFamily="34" charset="0"/>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5322" y="5306266"/>
            <a:ext cx="1588311" cy="1366752"/>
          </a:xfrm>
          <a:prstGeom prst="rect">
            <a:avLst/>
          </a:prstGeom>
          <a:noFill/>
        </p:spPr>
      </p:pic>
    </p:spTree>
    <p:extLst>
      <p:ext uri="{BB962C8B-B14F-4D97-AF65-F5344CB8AC3E}">
        <p14:creationId xmlns:p14="http://schemas.microsoft.com/office/powerpoint/2010/main" val="389144264"/>
      </p:ext>
    </p:extLst>
  </p:cSld>
  <p:clrMapOvr>
    <a:masterClrMapping/>
  </p:clrMapOvr>
  <mc:AlternateContent xmlns:mc="http://schemas.openxmlformats.org/markup-compatibility/2006" xmlns:p14="http://schemas.microsoft.com/office/powerpoint/2010/main">
    <mc:Choice Requires="p14">
      <p:transition spd="slow" p14:dur="1200" advTm="9000">
        <p14:prism/>
      </p:transition>
    </mc:Choice>
    <mc:Fallback xmlns="">
      <p:transition spd="slow" advTm="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https://www.lavanguardia.com/uploads/2019/12/10/5f15f7796cb1a.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4012"/>
            <a:ext cx="10076562" cy="6981404"/>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87785" y="332656"/>
            <a:ext cx="2448271" cy="1569660"/>
          </a:xfrm>
          <a:prstGeom prst="rect">
            <a:avLst/>
          </a:prstGeom>
          <a:solidFill>
            <a:srgbClr val="CCFF66"/>
          </a:solidFill>
        </p:spPr>
        <p:txBody>
          <a:bodyPr wrap="square">
            <a:spAutoFit/>
          </a:bodyPr>
          <a:lstStyle/>
          <a:p>
            <a:pPr algn="ctr"/>
            <a:r>
              <a:rPr lang="es-ES" dirty="0">
                <a:solidFill>
                  <a:srgbClr val="C00000"/>
                </a:solidFill>
              </a:rPr>
              <a:t>Así funciona la Rotonda Mágica </a:t>
            </a:r>
            <a:r>
              <a:rPr lang="es-ES" dirty="0" smtClean="0">
                <a:solidFill>
                  <a:srgbClr val="C00000"/>
                </a:solidFill>
              </a:rPr>
              <a:t>de   </a:t>
            </a:r>
          </a:p>
          <a:p>
            <a:pPr algn="ctr"/>
            <a:r>
              <a:rPr lang="es-ES" sz="2400" b="1" dirty="0" err="1">
                <a:solidFill>
                  <a:srgbClr val="C00000"/>
                </a:solidFill>
              </a:rPr>
              <a:t>S</a:t>
            </a:r>
            <a:r>
              <a:rPr lang="es-ES" sz="2400" b="1" dirty="0" err="1" smtClean="0">
                <a:solidFill>
                  <a:srgbClr val="C00000"/>
                </a:solidFill>
              </a:rPr>
              <a:t>windon</a:t>
            </a:r>
            <a:r>
              <a:rPr lang="es-ES" sz="2400" b="1" dirty="0" smtClean="0">
                <a:solidFill>
                  <a:srgbClr val="C00000"/>
                </a:solidFill>
              </a:rPr>
              <a:t> </a:t>
            </a:r>
            <a:r>
              <a:rPr lang="es-ES" sz="2400" b="1" dirty="0" err="1">
                <a:solidFill>
                  <a:srgbClr val="C00000"/>
                </a:solidFill>
              </a:rPr>
              <a:t>E</a:t>
            </a:r>
            <a:r>
              <a:rPr lang="es-ES" sz="2400" b="1" dirty="0" err="1" smtClean="0">
                <a:solidFill>
                  <a:srgbClr val="C00000"/>
                </a:solidFill>
              </a:rPr>
              <a:t>ngland</a:t>
            </a:r>
            <a:r>
              <a:rPr lang="es-ES" sz="2400" b="1" dirty="0" smtClean="0">
                <a:solidFill>
                  <a:srgbClr val="C00000"/>
                </a:solidFill>
              </a:rPr>
              <a:t> </a:t>
            </a:r>
          </a:p>
          <a:p>
            <a:pPr algn="ctr"/>
            <a:r>
              <a:rPr lang="es-ES" dirty="0" smtClean="0">
                <a:solidFill>
                  <a:srgbClr val="C00000"/>
                </a:solidFill>
              </a:rPr>
              <a:t>la </a:t>
            </a:r>
            <a:r>
              <a:rPr lang="es-ES" dirty="0">
                <a:solidFill>
                  <a:srgbClr val="C00000"/>
                </a:solidFill>
              </a:rPr>
              <a:t>solución a los atascos y accidentes de tráfico</a:t>
            </a:r>
          </a:p>
        </p:txBody>
      </p:sp>
    </p:spTree>
    <p:extLst>
      <p:ext uri="{BB962C8B-B14F-4D97-AF65-F5344CB8AC3E}">
        <p14:creationId xmlns:p14="http://schemas.microsoft.com/office/powerpoint/2010/main" val="262563911"/>
      </p:ext>
    </p:extLst>
  </p:cSld>
  <p:clrMapOvr>
    <a:masterClrMapping/>
  </p:clrMapOvr>
  <mc:AlternateContent xmlns:mc="http://schemas.openxmlformats.org/markup-compatibility/2006" xmlns:p14="http://schemas.microsoft.com/office/powerpoint/2010/main">
    <mc:Choice Requires="p14">
      <p:transition spd="slow" p14:dur="1200" advTm="11000">
        <p14:prism/>
      </p:transition>
    </mc:Choice>
    <mc:Fallback xmlns="">
      <p:transition spd="slow" advTm="11000">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3" name="Picture 1"/>
          <p:cNvPicPr>
            <a:picLocks noChangeAspect="1" noChangeArrowheads="1"/>
          </p:cNvPicPr>
          <p:nvPr/>
        </p:nvPicPr>
        <p:blipFill>
          <a:blip r:embed="rId3" cstate="print"/>
          <a:srcRect/>
          <a:stretch>
            <a:fillRect/>
          </a:stretch>
        </p:blipFill>
        <p:spPr bwMode="auto">
          <a:xfrm>
            <a:off x="0" y="1"/>
            <a:ext cx="10080625" cy="6884990"/>
          </a:xfrm>
          <a:prstGeom prst="rect">
            <a:avLst/>
          </a:prstGeom>
          <a:noFill/>
          <a:ln w="9525" cap="flat">
            <a:noFill/>
            <a:round/>
            <a:headEnd/>
            <a:tailEnd/>
          </a:ln>
          <a:effectLst/>
        </p:spPr>
      </p:pic>
      <p:sp>
        <p:nvSpPr>
          <p:cNvPr id="18434" name="Text Box 2"/>
          <p:cNvSpPr txBox="1">
            <a:spLocks noChangeArrowheads="1"/>
          </p:cNvSpPr>
          <p:nvPr/>
        </p:nvSpPr>
        <p:spPr bwMode="auto">
          <a:xfrm>
            <a:off x="1" y="-4763"/>
            <a:ext cx="10274888" cy="365126"/>
          </a:xfrm>
          <a:prstGeom prst="rect">
            <a:avLst/>
          </a:prstGeom>
          <a:noFill/>
          <a:ln w="9525" cap="flat">
            <a:noFill/>
            <a:round/>
            <a:headEnd/>
            <a:tailEnd/>
          </a:ln>
          <a:effectLst/>
        </p:spPr>
        <p:txBody>
          <a:bodyPr lIns="90000" tIns="45000" rIns="90000" bIns="45000"/>
          <a:lstStyle/>
          <a:p>
            <a:pP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pPr>
            <a:r>
              <a:rPr lang="fr-FR">
                <a:solidFill>
                  <a:srgbClr val="000000"/>
                </a:solidFill>
              </a:rPr>
              <a:t>  </a:t>
            </a:r>
          </a:p>
        </p:txBody>
      </p:sp>
      <p:sp>
        <p:nvSpPr>
          <p:cNvPr id="2" name="1 Rectángulo"/>
          <p:cNvSpPr/>
          <p:nvPr/>
        </p:nvSpPr>
        <p:spPr>
          <a:xfrm>
            <a:off x="359792" y="360363"/>
            <a:ext cx="3528391" cy="1015663"/>
          </a:xfrm>
          <a:prstGeom prst="rect">
            <a:avLst/>
          </a:prstGeom>
        </p:spPr>
        <p:txBody>
          <a:bodyPr wrap="square">
            <a:spAutoFit/>
          </a:bodyPr>
          <a:lstStyle/>
          <a:p>
            <a:r>
              <a:rPr lang="es-ES" dirty="0"/>
              <a:t>Rotonda de Roche Belle en </a:t>
            </a:r>
            <a:r>
              <a:rPr lang="es-ES" dirty="0" err="1"/>
              <a:t>Alès</a:t>
            </a:r>
            <a:r>
              <a:rPr lang="es-ES" dirty="0"/>
              <a:t> (Gard), cuna de las minas </a:t>
            </a:r>
            <a:r>
              <a:rPr lang="es-ES" dirty="0" smtClean="0"/>
              <a:t>de carbón </a:t>
            </a:r>
            <a:r>
              <a:rPr lang="es-ES" dirty="0"/>
              <a:t>de </a:t>
            </a:r>
            <a:r>
              <a:rPr lang="es-ES" dirty="0" err="1" smtClean="0"/>
              <a:t>Cévennes</a:t>
            </a:r>
            <a:r>
              <a:rPr lang="es-ES" dirty="0" smtClean="0"/>
              <a:t> </a:t>
            </a:r>
            <a:r>
              <a:rPr lang="es-ES" sz="2400" b="1" dirty="0" smtClean="0"/>
              <a:t>Francia</a:t>
            </a:r>
            <a:endParaRPr lang="es-ES" sz="2400" b="1" dirty="0"/>
          </a:p>
        </p:txBody>
      </p:sp>
    </p:spTree>
    <p:extLst>
      <p:ext uri="{BB962C8B-B14F-4D97-AF65-F5344CB8AC3E}">
        <p14:creationId xmlns:p14="http://schemas.microsoft.com/office/powerpoint/2010/main" val="2467450087"/>
      </p:ext>
    </p:extLst>
  </p:cSld>
  <p:clrMapOvr>
    <a:masterClrMapping/>
  </p:clrMapOvr>
  <mc:AlternateContent xmlns:mc="http://schemas.openxmlformats.org/markup-compatibility/2006" xmlns:p14="http://schemas.microsoft.com/office/powerpoint/2010/main">
    <mc:Choice Requires="p14">
      <p:transition spd="slow" p14:dur="1200" advTm="11000">
        <p14:prism/>
      </p:transition>
    </mc:Choice>
    <mc:Fallback xmlns="">
      <p:transition spd="slow" advTm="11000">
        <p:fade/>
      </p:transition>
    </mc:Fallback>
  </mc:AlternateContent>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news.xinhuanet.com/world/2015-10/20/128338859_14453261571681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2126"/>
            <a:ext cx="10080625" cy="6854826"/>
          </a:xfrm>
          <a:prstGeom prst="rect">
            <a:avLst/>
          </a:prstGeom>
          <a:noFill/>
          <a:extLst>
            <a:ext uri="{909E8E84-426E-40DD-AFC4-6F175D3DCCD1}">
              <a14:hiddenFill xmlns:a14="http://schemas.microsoft.com/office/drawing/2010/main">
                <a:solidFill>
                  <a:srgbClr val="FFFFFF"/>
                </a:solidFill>
              </a14:hiddenFill>
            </a:ext>
          </a:extLst>
        </p:spPr>
      </p:pic>
      <p:sp>
        <p:nvSpPr>
          <p:cNvPr id="2" name="1 CuadroTexto"/>
          <p:cNvSpPr txBox="1"/>
          <p:nvPr/>
        </p:nvSpPr>
        <p:spPr>
          <a:xfrm>
            <a:off x="503808" y="375047"/>
            <a:ext cx="1576072" cy="461665"/>
          </a:xfrm>
          <a:prstGeom prst="rect">
            <a:avLst/>
          </a:prstGeom>
          <a:solidFill>
            <a:srgbClr val="CCFF66"/>
          </a:solidFill>
        </p:spPr>
        <p:txBody>
          <a:bodyPr wrap="none" rtlCol="0">
            <a:spAutoFit/>
          </a:bodyPr>
          <a:lstStyle/>
          <a:p>
            <a:r>
              <a:rPr lang="es-ES" sz="2400" b="1" dirty="0" smtClean="0"/>
              <a:t>ALEMANIA</a:t>
            </a:r>
            <a:endParaRPr lang="es-ES" sz="2400" b="1" dirty="0"/>
          </a:p>
        </p:txBody>
      </p:sp>
    </p:spTree>
    <p:extLst>
      <p:ext uri="{BB962C8B-B14F-4D97-AF65-F5344CB8AC3E}">
        <p14:creationId xmlns:p14="http://schemas.microsoft.com/office/powerpoint/2010/main" val="3461001274"/>
      </p:ext>
    </p:extLst>
  </p:cSld>
  <p:clrMapOvr>
    <a:masterClrMapping/>
  </p:clrMapOvr>
  <mc:AlternateContent xmlns:mc="http://schemas.openxmlformats.org/markup-compatibility/2006" xmlns:p14="http://schemas.microsoft.com/office/powerpoint/2010/main">
    <mc:Choice Requires="p14">
      <p:transition spd="slow" p14:dur="1200" advTm="11000">
        <p14:prism/>
      </p:transition>
    </mc:Choice>
    <mc:Fallback xmlns="">
      <p:transition spd="slow" advTm="11000">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news.xinhuanet.com/world/2015-10/20/128338859_14453261575861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85" y="9524"/>
            <a:ext cx="10393977" cy="6848476"/>
          </a:xfrm>
          <a:prstGeom prst="rect">
            <a:avLst/>
          </a:prstGeom>
          <a:noFill/>
          <a:extLst>
            <a:ext uri="{909E8E84-426E-40DD-AFC4-6F175D3DCCD1}">
              <a14:hiddenFill xmlns:a14="http://schemas.microsoft.com/office/drawing/2010/main">
                <a:solidFill>
                  <a:srgbClr val="FFFFFF"/>
                </a:solidFill>
              </a14:hiddenFill>
            </a:ext>
          </a:extLst>
        </p:spPr>
      </p:pic>
      <p:sp>
        <p:nvSpPr>
          <p:cNvPr id="2" name="1 CuadroTexto"/>
          <p:cNvSpPr txBox="1"/>
          <p:nvPr/>
        </p:nvSpPr>
        <p:spPr>
          <a:xfrm>
            <a:off x="432172" y="237778"/>
            <a:ext cx="1050288" cy="461665"/>
          </a:xfrm>
          <a:prstGeom prst="rect">
            <a:avLst/>
          </a:prstGeom>
          <a:noFill/>
        </p:spPr>
        <p:txBody>
          <a:bodyPr wrap="none" rtlCol="0">
            <a:spAutoFit/>
          </a:bodyPr>
          <a:lstStyle/>
          <a:p>
            <a:r>
              <a:rPr lang="es-ES" sz="2400" b="1" dirty="0" smtClean="0"/>
              <a:t>OMAN</a:t>
            </a:r>
            <a:endParaRPr lang="es-ES" sz="2400" b="1" dirty="0"/>
          </a:p>
        </p:txBody>
      </p:sp>
    </p:spTree>
    <p:extLst>
      <p:ext uri="{BB962C8B-B14F-4D97-AF65-F5344CB8AC3E}">
        <p14:creationId xmlns:p14="http://schemas.microsoft.com/office/powerpoint/2010/main" val="3623122068"/>
      </p:ext>
    </p:extLst>
  </p:cSld>
  <p:clrMapOvr>
    <a:masterClrMapping/>
  </p:clrMapOvr>
  <mc:AlternateContent xmlns:mc="http://schemas.openxmlformats.org/markup-compatibility/2006" xmlns:p14="http://schemas.microsoft.com/office/powerpoint/2010/main">
    <mc:Choice Requires="p14">
      <p:transition spd="slow" p14:dur="1200" advTm="11000">
        <p14:prism/>
      </p:transition>
    </mc:Choice>
    <mc:Fallback xmlns="">
      <p:transition spd="slow" advTm="11000">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s://st3.idealista.com/news/archivos/styles/news_detail/public/2016-09/la_mano_que_todo_lo_ve_christchurch_australia_.jpg?sv=tP_bzdmo&amp;itok=7B92x-dX"/>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251519"/>
            <a:ext cx="10266363" cy="874734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87785" y="260648"/>
            <a:ext cx="2736303" cy="1107996"/>
          </a:xfrm>
          <a:prstGeom prst="rect">
            <a:avLst/>
          </a:prstGeom>
        </p:spPr>
        <p:txBody>
          <a:bodyPr wrap="square">
            <a:spAutoFit/>
          </a:bodyPr>
          <a:lstStyle/>
          <a:p>
            <a:r>
              <a:rPr lang="es-ES" dirty="0"/>
              <a:t>La mano que todo lo ve </a:t>
            </a:r>
            <a:r>
              <a:rPr lang="es-ES" sz="2400" b="1" dirty="0"/>
              <a:t>(</a:t>
            </a:r>
            <a:r>
              <a:rPr lang="es-ES" sz="2400" b="1" dirty="0" err="1"/>
              <a:t>Christchurch</a:t>
            </a:r>
            <a:r>
              <a:rPr lang="es-ES" sz="2400" b="1" dirty="0"/>
              <a:t>, Nueva Zelanda)</a:t>
            </a:r>
          </a:p>
        </p:txBody>
      </p:sp>
    </p:spTree>
    <p:extLst>
      <p:ext uri="{BB962C8B-B14F-4D97-AF65-F5344CB8AC3E}">
        <p14:creationId xmlns:p14="http://schemas.microsoft.com/office/powerpoint/2010/main" val="1814106079"/>
      </p:ext>
    </p:extLst>
  </p:cSld>
  <p:clrMapOvr>
    <a:masterClrMapping/>
  </p:clrMapOvr>
  <mc:AlternateContent xmlns:mc="http://schemas.openxmlformats.org/markup-compatibility/2006" xmlns:p14="http://schemas.microsoft.com/office/powerpoint/2010/main">
    <mc:Choice Requires="p14">
      <p:transition spd="slow" p14:dur="1200" advTm="11000">
        <p14:prism/>
      </p:transition>
    </mc:Choice>
    <mc:Fallback xmlns="">
      <p:transition spd="slow" advTm="11000">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s://st3.idealista.com/news/archivos/styles/news_detail/public/2016-09/mojon_san_diego_eeuu__0.jpg?sv=sfEKdMfF&amp;itok=p5lWzkax"/>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080625" cy="734463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31800" y="332656"/>
            <a:ext cx="2488695" cy="738664"/>
          </a:xfrm>
          <a:prstGeom prst="rect">
            <a:avLst/>
          </a:prstGeom>
        </p:spPr>
        <p:txBody>
          <a:bodyPr wrap="none">
            <a:spAutoFit/>
          </a:bodyPr>
          <a:lstStyle/>
          <a:p>
            <a:r>
              <a:rPr lang="es-ES" dirty="0" smtClean="0"/>
              <a:t>Sin palabras Mojón </a:t>
            </a:r>
          </a:p>
          <a:p>
            <a:r>
              <a:rPr lang="es-ES" sz="2400" b="1" dirty="0" smtClean="0"/>
              <a:t>(</a:t>
            </a:r>
            <a:r>
              <a:rPr lang="es-ES" sz="2400" b="1" dirty="0"/>
              <a:t>San Diego, EEUU)</a:t>
            </a:r>
          </a:p>
        </p:txBody>
      </p:sp>
    </p:spTree>
    <p:extLst>
      <p:ext uri="{BB962C8B-B14F-4D97-AF65-F5344CB8AC3E}">
        <p14:creationId xmlns:p14="http://schemas.microsoft.com/office/powerpoint/2010/main" val="1596921"/>
      </p:ext>
    </p:extLst>
  </p:cSld>
  <p:clrMapOvr>
    <a:masterClrMapping/>
  </p:clrMapOvr>
  <mc:AlternateContent xmlns:mc="http://schemas.openxmlformats.org/markup-compatibility/2006" xmlns:p14="http://schemas.microsoft.com/office/powerpoint/2010/main">
    <mc:Choice Requires="p14">
      <p:transition spd="slow" p14:dur="1200" advTm="11000">
        <p14:prism/>
      </p:transition>
    </mc:Choice>
    <mc:Fallback xmlns="">
      <p:transition spd="slow" advTm="11000">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5" name="Picture 1"/>
          <p:cNvPicPr>
            <a:picLocks noChangeAspect="1" noChangeArrowheads="1"/>
          </p:cNvPicPr>
          <p:nvPr/>
        </p:nvPicPr>
        <p:blipFill>
          <a:blip r:embed="rId3" cstate="print"/>
          <a:srcRect/>
          <a:stretch>
            <a:fillRect/>
          </a:stretch>
        </p:blipFill>
        <p:spPr bwMode="auto">
          <a:xfrm>
            <a:off x="0" y="0"/>
            <a:ext cx="10080625" cy="6858000"/>
          </a:xfrm>
          <a:prstGeom prst="rect">
            <a:avLst/>
          </a:prstGeom>
          <a:noFill/>
          <a:ln w="9525" cap="flat">
            <a:noFill/>
            <a:round/>
            <a:headEnd/>
            <a:tailEnd/>
          </a:ln>
          <a:effectLst/>
        </p:spPr>
      </p:pic>
      <p:sp>
        <p:nvSpPr>
          <p:cNvPr id="47106" name="Text Box 2"/>
          <p:cNvSpPr txBox="1">
            <a:spLocks noChangeArrowheads="1"/>
          </p:cNvSpPr>
          <p:nvPr/>
        </p:nvSpPr>
        <p:spPr bwMode="auto">
          <a:xfrm>
            <a:off x="3412711" y="355602"/>
            <a:ext cx="2226138" cy="365125"/>
          </a:xfrm>
          <a:prstGeom prst="rect">
            <a:avLst/>
          </a:prstGeom>
          <a:noFill/>
          <a:ln w="9525" cap="flat">
            <a:noFill/>
            <a:round/>
            <a:headEnd/>
            <a:tailEnd/>
          </a:ln>
          <a:effectLst/>
        </p:spPr>
        <p:txBody>
          <a:bodyPr wrap="none" anchor="ctr"/>
          <a:lstStyle/>
          <a:p>
            <a:endParaRPr lang="fr-CA"/>
          </a:p>
        </p:txBody>
      </p:sp>
      <p:sp>
        <p:nvSpPr>
          <p:cNvPr id="47107" name="Text Box 3"/>
          <p:cNvSpPr txBox="1">
            <a:spLocks noChangeArrowheads="1"/>
          </p:cNvSpPr>
          <p:nvPr/>
        </p:nvSpPr>
        <p:spPr bwMode="auto">
          <a:xfrm>
            <a:off x="370954" y="147640"/>
            <a:ext cx="3394605" cy="365126"/>
          </a:xfrm>
          <a:prstGeom prst="rect">
            <a:avLst/>
          </a:prstGeom>
          <a:noFill/>
          <a:ln w="9525" cap="flat">
            <a:noFill/>
            <a:round/>
            <a:headEnd/>
            <a:tailEnd/>
          </a:ln>
          <a:effectLst/>
        </p:spPr>
        <p:txBody>
          <a:bodyPr lIns="90000" tIns="45000" rIns="90000" bIns="45000"/>
          <a:lstStyle/>
          <a:p>
            <a:pPr algn="ct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pPr>
            <a:r>
              <a:rPr lang="fr-FR" dirty="0">
                <a:solidFill>
                  <a:srgbClr val="000000"/>
                </a:solidFill>
              </a:rPr>
              <a:t>Rond - Point à </a:t>
            </a:r>
            <a:r>
              <a:rPr lang="fr-FR" dirty="0" err="1">
                <a:solidFill>
                  <a:srgbClr val="000000"/>
                </a:solidFill>
              </a:rPr>
              <a:t>Viseu</a:t>
            </a:r>
            <a:r>
              <a:rPr lang="fr-FR" dirty="0">
                <a:solidFill>
                  <a:srgbClr val="000000"/>
                </a:solidFill>
              </a:rPr>
              <a:t> </a:t>
            </a:r>
            <a:r>
              <a:rPr lang="fr-FR" sz="2400" b="1" dirty="0">
                <a:solidFill>
                  <a:srgbClr val="000000"/>
                </a:solidFill>
              </a:rPr>
              <a:t>(Portugal)</a:t>
            </a:r>
          </a:p>
        </p:txBody>
      </p:sp>
    </p:spTree>
    <p:extLst>
      <p:ext uri="{BB962C8B-B14F-4D97-AF65-F5344CB8AC3E}">
        <p14:creationId xmlns:p14="http://schemas.microsoft.com/office/powerpoint/2010/main" val="2788989579"/>
      </p:ext>
    </p:extLst>
  </p:cSld>
  <p:clrMapOvr>
    <a:masterClrMapping/>
  </p:clrMapOvr>
  <mc:AlternateContent xmlns:mc="http://schemas.openxmlformats.org/markup-compatibility/2006" xmlns:p14="http://schemas.microsoft.com/office/powerpoint/2010/main">
    <mc:Choice Requires="p14">
      <p:transition spd="slow" p14:dur="1200" advTm="11000">
        <p14:prism/>
      </p:transition>
    </mc:Choice>
    <mc:Fallback xmlns="">
      <p:transition spd="slow" advTm="11000">
        <p:fade/>
      </p:transition>
    </mc:Fallback>
  </mc:AlternateContent>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4577" name="Picture 1"/>
          <p:cNvPicPr>
            <a:picLocks noChangeAspect="1" noChangeArrowheads="1"/>
          </p:cNvPicPr>
          <p:nvPr/>
        </p:nvPicPr>
        <p:blipFill>
          <a:blip r:embed="rId3" cstate="print"/>
          <a:srcRect/>
          <a:stretch>
            <a:fillRect/>
          </a:stretch>
        </p:blipFill>
        <p:spPr bwMode="auto">
          <a:xfrm>
            <a:off x="0" y="1124744"/>
            <a:ext cx="10080625" cy="5752307"/>
          </a:xfrm>
          <a:prstGeom prst="rect">
            <a:avLst/>
          </a:prstGeom>
          <a:noFill/>
          <a:ln w="9525" cap="flat">
            <a:noFill/>
            <a:round/>
            <a:headEnd/>
            <a:tailEnd/>
          </a:ln>
          <a:effectLst/>
        </p:spPr>
      </p:pic>
      <p:sp>
        <p:nvSpPr>
          <p:cNvPr id="2" name="1 Rectángulo"/>
          <p:cNvSpPr/>
          <p:nvPr/>
        </p:nvSpPr>
        <p:spPr>
          <a:xfrm>
            <a:off x="143768" y="61969"/>
            <a:ext cx="6696744" cy="1015663"/>
          </a:xfrm>
          <a:prstGeom prst="rect">
            <a:avLst/>
          </a:prstGeom>
        </p:spPr>
        <p:txBody>
          <a:bodyPr wrap="square">
            <a:spAutoFit/>
          </a:bodyPr>
          <a:lstStyle/>
          <a:p>
            <a:r>
              <a:rPr lang="es-ES" dirty="0"/>
              <a:t>Esta peculiar rotonda está instalada cerca de la fábrica de galletas LU (comprada por los estadounidenses) en </a:t>
            </a:r>
            <a:r>
              <a:rPr lang="es-ES" sz="2400" b="1" dirty="0"/>
              <a:t>La </a:t>
            </a:r>
            <a:r>
              <a:rPr lang="es-ES" sz="2400" b="1" dirty="0" err="1" smtClean="0"/>
              <a:t>Haye</a:t>
            </a:r>
            <a:r>
              <a:rPr lang="es-ES" sz="2400" b="1" dirty="0" smtClean="0"/>
              <a:t> -</a:t>
            </a:r>
            <a:r>
              <a:rPr lang="es-ES" sz="2400" b="1" dirty="0" err="1"/>
              <a:t>Fouassière</a:t>
            </a:r>
            <a:r>
              <a:rPr lang="es-ES" sz="2400" b="1" dirty="0"/>
              <a:t>, </a:t>
            </a:r>
            <a:r>
              <a:rPr lang="es-ES" dirty="0"/>
              <a:t>cerca de Nantes (Loire-Atlantique) - Un platillo volante.</a:t>
            </a:r>
          </a:p>
        </p:txBody>
      </p:sp>
    </p:spTree>
    <p:extLst>
      <p:ext uri="{BB962C8B-B14F-4D97-AF65-F5344CB8AC3E}">
        <p14:creationId xmlns:p14="http://schemas.microsoft.com/office/powerpoint/2010/main" val="1775708028"/>
      </p:ext>
    </p:extLst>
  </p:cSld>
  <p:clrMapOvr>
    <a:masterClrMapping/>
  </p:clrMapOvr>
  <mc:AlternateContent xmlns:mc="http://schemas.openxmlformats.org/markup-compatibility/2006" xmlns:p14="http://schemas.microsoft.com/office/powerpoint/2010/main">
    <mc:Choice Requires="p14">
      <p:transition spd="slow" p14:dur="1200" advTm="11000">
        <p14:prism/>
      </p:transition>
    </mc:Choice>
    <mc:Fallback xmlns="">
      <p:transition spd="slow" advTm="11000">
        <p:fade/>
      </p:transition>
    </mc:Fallback>
  </mc:AlternateContent>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1" name="Picture 1"/>
          <p:cNvPicPr>
            <a:picLocks noChangeAspect="1" noChangeArrowheads="1"/>
          </p:cNvPicPr>
          <p:nvPr/>
        </p:nvPicPr>
        <p:blipFill>
          <a:blip r:embed="rId3" cstate="print"/>
          <a:srcRect/>
          <a:stretch>
            <a:fillRect/>
          </a:stretch>
        </p:blipFill>
        <p:spPr bwMode="auto">
          <a:xfrm>
            <a:off x="-78755" y="0"/>
            <a:ext cx="10159380" cy="6858000"/>
          </a:xfrm>
          <a:prstGeom prst="rect">
            <a:avLst/>
          </a:prstGeom>
          <a:noFill/>
          <a:ln w="9525" cap="flat">
            <a:noFill/>
            <a:round/>
            <a:headEnd/>
            <a:tailEnd/>
          </a:ln>
          <a:effectLst/>
        </p:spPr>
      </p:pic>
      <p:sp>
        <p:nvSpPr>
          <p:cNvPr id="25602" name="Text Box 2"/>
          <p:cNvSpPr txBox="1">
            <a:spLocks noChangeArrowheads="1"/>
          </p:cNvSpPr>
          <p:nvPr/>
        </p:nvSpPr>
        <p:spPr bwMode="auto">
          <a:xfrm>
            <a:off x="1102570" y="4464052"/>
            <a:ext cx="8025997" cy="365125"/>
          </a:xfrm>
          <a:prstGeom prst="rect">
            <a:avLst/>
          </a:prstGeom>
          <a:noFill/>
          <a:ln w="9525" cap="flat">
            <a:noFill/>
            <a:round/>
            <a:headEnd/>
            <a:tailEnd/>
          </a:ln>
          <a:effectLst/>
        </p:spPr>
        <p:txBody>
          <a:bodyPr wrap="none" anchor="ctr"/>
          <a:lstStyle/>
          <a:p>
            <a:endParaRPr lang="fr-CA"/>
          </a:p>
        </p:txBody>
      </p:sp>
      <p:sp>
        <p:nvSpPr>
          <p:cNvPr id="25604" name="Text Box 4"/>
          <p:cNvSpPr txBox="1">
            <a:spLocks noChangeArrowheads="1"/>
          </p:cNvSpPr>
          <p:nvPr/>
        </p:nvSpPr>
        <p:spPr bwMode="auto">
          <a:xfrm>
            <a:off x="264183" y="-16312"/>
            <a:ext cx="2731919" cy="1187450"/>
          </a:xfrm>
          <a:prstGeom prst="rect">
            <a:avLst/>
          </a:prstGeom>
          <a:noFill/>
          <a:ln w="9525" cap="flat">
            <a:noFill/>
            <a:round/>
            <a:headEnd/>
            <a:tailEnd/>
          </a:ln>
          <a:effectLst/>
        </p:spPr>
        <p:txBody>
          <a:bodyPr lIns="90000" tIns="45000" rIns="90000" bIns="45000"/>
          <a:lstStyle/>
          <a:p>
            <a:pPr algn="ct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s-ES" dirty="0">
              <a:solidFill>
                <a:srgbClr val="FFFFFF"/>
              </a:solidFill>
            </a:endParaRPr>
          </a:p>
          <a:p>
            <a:pPr algn="ct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ES" dirty="0">
                <a:solidFill>
                  <a:srgbClr val="FFFFFF"/>
                </a:solidFill>
              </a:rPr>
              <a:t>La misma rotonda ...</a:t>
            </a:r>
          </a:p>
          <a:p>
            <a:pPr algn="ct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ES" dirty="0">
                <a:solidFill>
                  <a:srgbClr val="FFFFFF"/>
                </a:solidFill>
              </a:rPr>
              <a:t>de noche.</a:t>
            </a:r>
          </a:p>
          <a:p>
            <a:pPr algn="ct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s-ES" sz="2400" b="1" dirty="0">
                <a:solidFill>
                  <a:srgbClr val="FFFFFF"/>
                </a:solidFill>
              </a:rPr>
              <a:t>La </a:t>
            </a:r>
            <a:r>
              <a:rPr lang="es-ES" sz="2400" b="1" dirty="0" smtClean="0">
                <a:solidFill>
                  <a:srgbClr val="FFFFFF"/>
                </a:solidFill>
              </a:rPr>
              <a:t>Haya-</a:t>
            </a:r>
            <a:r>
              <a:rPr lang="es-ES" sz="2400" b="1" dirty="0" err="1" smtClean="0">
                <a:solidFill>
                  <a:srgbClr val="FFFFFF"/>
                </a:solidFill>
              </a:rPr>
              <a:t>Fouassière</a:t>
            </a:r>
            <a:endParaRPr lang="fr-FR" sz="2400" b="1" dirty="0">
              <a:solidFill>
                <a:srgbClr val="FFFFFF"/>
              </a:solidFill>
            </a:endParaRPr>
          </a:p>
        </p:txBody>
      </p:sp>
    </p:spTree>
    <p:extLst>
      <p:ext uri="{BB962C8B-B14F-4D97-AF65-F5344CB8AC3E}">
        <p14:creationId xmlns:p14="http://schemas.microsoft.com/office/powerpoint/2010/main" val="3238002270"/>
      </p:ext>
    </p:extLst>
  </p:cSld>
  <p:clrMapOvr>
    <a:masterClrMapping/>
  </p:clrMapOvr>
  <mc:AlternateContent xmlns:mc="http://schemas.openxmlformats.org/markup-compatibility/2006" xmlns:p14="http://schemas.microsoft.com/office/powerpoint/2010/main">
    <mc:Choice Requires="p14">
      <p:transition spd="slow" p14:dur="1200" advTm="11000">
        <p14:prism/>
      </p:transition>
    </mc:Choice>
    <mc:Fallback xmlns="">
      <p:transition spd="slow" advTm="11000">
        <p:fade/>
      </p:transition>
    </mc:Fallback>
  </mc:AlternateContent>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3" name="Picture 1"/>
          <p:cNvPicPr>
            <a:picLocks noChangeAspect="1" noChangeArrowheads="1"/>
          </p:cNvPicPr>
          <p:nvPr/>
        </p:nvPicPr>
        <p:blipFill>
          <a:blip r:embed="rId3" cstate="print"/>
          <a:srcRect/>
          <a:stretch>
            <a:fillRect/>
          </a:stretch>
        </p:blipFill>
        <p:spPr bwMode="auto">
          <a:xfrm>
            <a:off x="0" y="0"/>
            <a:ext cx="10080625" cy="6858001"/>
          </a:xfrm>
          <a:prstGeom prst="rect">
            <a:avLst/>
          </a:prstGeom>
          <a:noFill/>
          <a:ln w="9525" cap="flat">
            <a:noFill/>
            <a:round/>
            <a:headEnd/>
            <a:tailEnd/>
          </a:ln>
          <a:effectLst/>
        </p:spPr>
      </p:pic>
      <p:sp>
        <p:nvSpPr>
          <p:cNvPr id="2" name="1 Rectángulo"/>
          <p:cNvSpPr/>
          <p:nvPr/>
        </p:nvSpPr>
        <p:spPr>
          <a:xfrm>
            <a:off x="575816" y="370347"/>
            <a:ext cx="3240360" cy="646331"/>
          </a:xfrm>
          <a:prstGeom prst="rect">
            <a:avLst/>
          </a:prstGeom>
          <a:solidFill>
            <a:srgbClr val="CCFF66"/>
          </a:solidFill>
        </p:spPr>
        <p:txBody>
          <a:bodyPr wrap="square">
            <a:spAutoFit/>
          </a:bodyPr>
          <a:lstStyle/>
          <a:p>
            <a:r>
              <a:rPr lang="es-ES" dirty="0" smtClean="0"/>
              <a:t>Rotonda </a:t>
            </a:r>
            <a:r>
              <a:rPr lang="es-ES" dirty="0"/>
              <a:t>con un coche de flores en </a:t>
            </a:r>
            <a:r>
              <a:rPr lang="es-ES" dirty="0" err="1"/>
              <a:t>Briey</a:t>
            </a:r>
            <a:r>
              <a:rPr lang="es-ES" dirty="0"/>
              <a:t> (Meurthe-et-Moselle).</a:t>
            </a:r>
          </a:p>
        </p:txBody>
      </p:sp>
    </p:spTree>
    <p:extLst>
      <p:ext uri="{BB962C8B-B14F-4D97-AF65-F5344CB8AC3E}">
        <p14:creationId xmlns:p14="http://schemas.microsoft.com/office/powerpoint/2010/main" val="3377175013"/>
      </p:ext>
    </p:extLst>
  </p:cSld>
  <p:clrMapOvr>
    <a:masterClrMapping/>
  </p:clrMapOvr>
  <mc:AlternateContent xmlns:mc="http://schemas.openxmlformats.org/markup-compatibility/2006" xmlns:p14="http://schemas.microsoft.com/office/powerpoint/2010/main">
    <mc:Choice Requires="p14">
      <p:transition spd="slow" p14:dur="1200" advTm="11000">
        <p14:prism/>
      </p:transition>
    </mc:Choice>
    <mc:Fallback xmlns="">
      <p:transition spd="slow" advTm="11000">
        <p:fade/>
      </p:transition>
    </mc:Fallback>
  </mc:AlternateContent>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3" name="Picture 1"/>
          <p:cNvPicPr>
            <a:picLocks noChangeAspect="1" noChangeArrowheads="1"/>
          </p:cNvPicPr>
          <p:nvPr/>
        </p:nvPicPr>
        <p:blipFill rotWithShape="1">
          <a:blip r:embed="rId3" cstate="print"/>
          <a:srcRect t="9468" b="6418"/>
          <a:stretch/>
        </p:blipFill>
        <p:spPr bwMode="auto">
          <a:xfrm>
            <a:off x="-40252" y="-75705"/>
            <a:ext cx="10286115" cy="6933705"/>
          </a:xfrm>
          <a:prstGeom prst="rect">
            <a:avLst/>
          </a:prstGeom>
          <a:noFill/>
          <a:ln w="9525" cap="flat">
            <a:noFill/>
            <a:round/>
            <a:headEnd/>
            <a:tailEnd/>
          </a:ln>
          <a:effectLst/>
        </p:spPr>
      </p:pic>
      <p:sp>
        <p:nvSpPr>
          <p:cNvPr id="33795" name="Rectangle 3"/>
          <p:cNvSpPr>
            <a:spLocks noChangeArrowheads="1"/>
          </p:cNvSpPr>
          <p:nvPr/>
        </p:nvSpPr>
        <p:spPr bwMode="auto">
          <a:xfrm>
            <a:off x="-159259" y="-360363"/>
            <a:ext cx="10318641" cy="360363"/>
          </a:xfrm>
          <a:prstGeom prst="rect">
            <a:avLst/>
          </a:prstGeom>
          <a:solidFill>
            <a:srgbClr val="DDDDDD"/>
          </a:solidFill>
          <a:ln w="9525" cap="flat">
            <a:noFill/>
            <a:round/>
            <a:headEnd/>
            <a:tailEnd/>
          </a:ln>
          <a:effectLst/>
        </p:spPr>
        <p:txBody>
          <a:bodyPr wrap="none" anchor="ctr"/>
          <a:lstStyle/>
          <a:p>
            <a:endParaRPr lang="fr-CA"/>
          </a:p>
        </p:txBody>
      </p:sp>
      <p:sp>
        <p:nvSpPr>
          <p:cNvPr id="2" name="1 Rectángulo"/>
          <p:cNvSpPr/>
          <p:nvPr/>
        </p:nvSpPr>
        <p:spPr>
          <a:xfrm>
            <a:off x="182765" y="116632"/>
            <a:ext cx="4281483" cy="738664"/>
          </a:xfrm>
          <a:prstGeom prst="rect">
            <a:avLst/>
          </a:prstGeom>
        </p:spPr>
        <p:txBody>
          <a:bodyPr wrap="square">
            <a:spAutoFit/>
          </a:bodyPr>
          <a:lstStyle/>
          <a:p>
            <a:r>
              <a:rPr lang="es-ES" dirty="0"/>
              <a:t>Rotonda de las piñas de Saint - </a:t>
            </a:r>
            <a:r>
              <a:rPr lang="es-ES" dirty="0" smtClean="0"/>
              <a:t>Georges </a:t>
            </a:r>
            <a:r>
              <a:rPr lang="es-ES" dirty="0"/>
              <a:t>(Charente-Maritime</a:t>
            </a:r>
            <a:r>
              <a:rPr lang="es-ES" dirty="0" smtClean="0"/>
              <a:t>) </a:t>
            </a:r>
            <a:r>
              <a:rPr lang="es-ES" sz="2400" b="1" dirty="0" smtClean="0"/>
              <a:t>Francia</a:t>
            </a:r>
            <a:endParaRPr lang="es-ES" sz="2400" b="1" dirty="0"/>
          </a:p>
        </p:txBody>
      </p:sp>
    </p:spTree>
    <p:extLst>
      <p:ext uri="{BB962C8B-B14F-4D97-AF65-F5344CB8AC3E}">
        <p14:creationId xmlns:p14="http://schemas.microsoft.com/office/powerpoint/2010/main" val="2037933312"/>
      </p:ext>
    </p:extLst>
  </p:cSld>
  <p:clrMapOvr>
    <a:masterClrMapping/>
  </p:clrMapOvr>
  <mc:AlternateContent xmlns:mc="http://schemas.openxmlformats.org/markup-compatibility/2006" xmlns:p14="http://schemas.microsoft.com/office/powerpoint/2010/main">
    <mc:Choice Requires="p14">
      <p:transition spd="slow" p14:dur="1200" advTm="11000">
        <p14:prism/>
      </p:transition>
    </mc:Choice>
    <mc:Fallback xmlns="">
      <p:transition spd="slow" advTm="11000">
        <p:fade/>
      </p:transition>
    </mc:Fallback>
  </mc:AlternateContent>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3" name="Picture 1"/>
          <p:cNvPicPr>
            <a:picLocks noChangeAspect="1" noChangeArrowheads="1"/>
          </p:cNvPicPr>
          <p:nvPr/>
        </p:nvPicPr>
        <p:blipFill>
          <a:blip r:embed="rId3" cstate="print"/>
          <a:srcRect/>
          <a:stretch>
            <a:fillRect/>
          </a:stretch>
        </p:blipFill>
        <p:spPr bwMode="auto">
          <a:xfrm>
            <a:off x="0" y="-9642"/>
            <a:ext cx="10080625" cy="6867642"/>
          </a:xfrm>
          <a:prstGeom prst="rect">
            <a:avLst/>
          </a:prstGeom>
          <a:noFill/>
          <a:ln w="9525" cap="flat">
            <a:noFill/>
            <a:round/>
            <a:headEnd/>
            <a:tailEnd/>
          </a:ln>
          <a:effectLst/>
        </p:spPr>
      </p:pic>
      <p:sp>
        <p:nvSpPr>
          <p:cNvPr id="2" name="1 Rectángulo"/>
          <p:cNvSpPr/>
          <p:nvPr/>
        </p:nvSpPr>
        <p:spPr>
          <a:xfrm>
            <a:off x="935857" y="314072"/>
            <a:ext cx="4104456" cy="738664"/>
          </a:xfrm>
          <a:prstGeom prst="rect">
            <a:avLst/>
          </a:prstGeom>
        </p:spPr>
        <p:txBody>
          <a:bodyPr wrap="square">
            <a:spAutoFit/>
          </a:bodyPr>
          <a:lstStyle/>
          <a:p>
            <a:r>
              <a:rPr lang="fr-FR" dirty="0"/>
              <a:t>Criatura sorprendente </a:t>
            </a:r>
            <a:r>
              <a:rPr lang="fr-FR" dirty="0" smtClean="0"/>
              <a:t>posa </a:t>
            </a:r>
            <a:r>
              <a:rPr lang="fr-FR" dirty="0"/>
              <a:t>en la rotonda de Sérignan </a:t>
            </a:r>
            <a:r>
              <a:rPr lang="fr-FR" dirty="0" smtClean="0"/>
              <a:t>Costa Azul,</a:t>
            </a:r>
            <a:r>
              <a:rPr lang="fr-FR" sz="2400" b="1" dirty="0" smtClean="0"/>
              <a:t> Francia</a:t>
            </a:r>
            <a:endParaRPr lang="es-ES" sz="2400" b="1" dirty="0"/>
          </a:p>
        </p:txBody>
      </p:sp>
    </p:spTree>
    <p:extLst>
      <p:ext uri="{BB962C8B-B14F-4D97-AF65-F5344CB8AC3E}">
        <p14:creationId xmlns:p14="http://schemas.microsoft.com/office/powerpoint/2010/main" val="2193704548"/>
      </p:ext>
    </p:extLst>
  </p:cSld>
  <p:clrMapOvr>
    <a:masterClrMapping/>
  </p:clrMapOvr>
  <mc:AlternateContent xmlns:mc="http://schemas.openxmlformats.org/markup-compatibility/2006" xmlns:p14="http://schemas.microsoft.com/office/powerpoint/2010/main">
    <mc:Choice Requires="p14">
      <p:transition spd="slow" p14:dur="1200" advTm="11000">
        <p14:prism/>
      </p:transition>
    </mc:Choice>
    <mc:Fallback xmlns="">
      <p:transition spd="slow" advTm="11000">
        <p:fade/>
      </p:transition>
    </mc:Fallback>
  </mc:AlternateContent>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7" name="Picture 1"/>
          <p:cNvPicPr>
            <a:picLocks noChangeAspect="1" noChangeArrowheads="1"/>
          </p:cNvPicPr>
          <p:nvPr/>
        </p:nvPicPr>
        <p:blipFill>
          <a:blip r:embed="rId3" cstate="print"/>
          <a:srcRect/>
          <a:stretch>
            <a:fillRect/>
          </a:stretch>
        </p:blipFill>
        <p:spPr bwMode="auto">
          <a:xfrm>
            <a:off x="-8467" y="2"/>
            <a:ext cx="10080625" cy="6857998"/>
          </a:xfrm>
          <a:prstGeom prst="rect">
            <a:avLst/>
          </a:prstGeom>
          <a:noFill/>
          <a:ln w="9525" cap="flat">
            <a:noFill/>
            <a:round/>
            <a:headEnd/>
            <a:tailEnd/>
          </a:ln>
          <a:effectLst/>
        </p:spPr>
      </p:pic>
      <p:sp>
        <p:nvSpPr>
          <p:cNvPr id="14338" name="Text Box 2"/>
          <p:cNvSpPr txBox="1">
            <a:spLocks noChangeArrowheads="1"/>
          </p:cNvSpPr>
          <p:nvPr/>
        </p:nvSpPr>
        <p:spPr bwMode="auto">
          <a:xfrm>
            <a:off x="203013" y="215902"/>
            <a:ext cx="2814175" cy="365125"/>
          </a:xfrm>
          <a:prstGeom prst="rect">
            <a:avLst/>
          </a:prstGeom>
          <a:noFill/>
          <a:ln w="9525" cap="flat">
            <a:noFill/>
            <a:round/>
            <a:headEnd/>
            <a:tailEnd/>
          </a:ln>
          <a:effectLst/>
        </p:spPr>
        <p:txBody>
          <a:bodyPr lIns="90000" tIns="45000" rIns="90000" bIns="45000"/>
          <a:lstStyle/>
          <a:p>
            <a:pPr algn="ct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fr-FR">
                <a:solidFill>
                  <a:srgbClr val="000000"/>
                </a:solidFill>
              </a:rPr>
              <a:t> </a:t>
            </a:r>
          </a:p>
        </p:txBody>
      </p:sp>
      <p:sp>
        <p:nvSpPr>
          <p:cNvPr id="14339" name="Text Box 3"/>
          <p:cNvSpPr txBox="1">
            <a:spLocks noChangeArrowheads="1"/>
          </p:cNvSpPr>
          <p:nvPr/>
        </p:nvSpPr>
        <p:spPr bwMode="auto">
          <a:xfrm>
            <a:off x="43755" y="2"/>
            <a:ext cx="4083002" cy="365125"/>
          </a:xfrm>
          <a:prstGeom prst="rect">
            <a:avLst/>
          </a:prstGeom>
          <a:noFill/>
          <a:ln w="9525" cap="flat">
            <a:noFill/>
            <a:round/>
            <a:headEnd/>
            <a:tailEnd/>
          </a:ln>
          <a:effectLst/>
        </p:spPr>
        <p:txBody>
          <a:bodyPr wrap="none" anchor="ctr"/>
          <a:lstStyle/>
          <a:p>
            <a:endParaRPr lang="fr-CA"/>
          </a:p>
        </p:txBody>
      </p:sp>
      <p:sp>
        <p:nvSpPr>
          <p:cNvPr id="2" name="1 Rectángulo"/>
          <p:cNvSpPr/>
          <p:nvPr/>
        </p:nvSpPr>
        <p:spPr>
          <a:xfrm>
            <a:off x="497501" y="61377"/>
            <a:ext cx="5038725" cy="738664"/>
          </a:xfrm>
          <a:prstGeom prst="rect">
            <a:avLst/>
          </a:prstGeom>
        </p:spPr>
        <p:txBody>
          <a:bodyPr>
            <a:spAutoFit/>
          </a:bodyPr>
          <a:lstStyle/>
          <a:p>
            <a:endParaRPr lang="es-ES" dirty="0"/>
          </a:p>
          <a:p>
            <a:r>
              <a:rPr lang="es-ES" dirty="0"/>
              <a:t>Rotonda en </a:t>
            </a:r>
            <a:r>
              <a:rPr lang="es-ES" dirty="0" smtClean="0"/>
              <a:t> </a:t>
            </a:r>
            <a:r>
              <a:rPr lang="es-ES" dirty="0" err="1" smtClean="0"/>
              <a:t>Maghnia</a:t>
            </a:r>
            <a:r>
              <a:rPr lang="es-ES" dirty="0"/>
              <a:t>,</a:t>
            </a:r>
            <a:r>
              <a:rPr lang="es-ES" sz="2400" b="1" dirty="0"/>
              <a:t> Argelia</a:t>
            </a:r>
            <a:r>
              <a:rPr lang="es-ES" dirty="0"/>
              <a:t>.</a:t>
            </a:r>
          </a:p>
        </p:txBody>
      </p:sp>
    </p:spTree>
    <p:extLst>
      <p:ext uri="{BB962C8B-B14F-4D97-AF65-F5344CB8AC3E}">
        <p14:creationId xmlns:p14="http://schemas.microsoft.com/office/powerpoint/2010/main" val="1745465654"/>
      </p:ext>
    </p:extLst>
  </p:cSld>
  <p:clrMapOvr>
    <a:masterClrMapping/>
  </p:clrMapOvr>
  <mc:AlternateContent xmlns:mc="http://schemas.openxmlformats.org/markup-compatibility/2006" xmlns:p14="http://schemas.microsoft.com/office/powerpoint/2010/main">
    <mc:Choice Requires="p14">
      <p:transition spd="slow" p14:dur="1200" advTm="11000">
        <p14:prism/>
      </p:transition>
    </mc:Choice>
    <mc:Fallback xmlns="">
      <p:transition spd="slow" advTm="11000">
        <p:fade/>
      </p:transition>
    </mc:Fallback>
  </mc:AlternateContent>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5" name="Picture 1"/>
          <p:cNvPicPr>
            <a:picLocks noChangeAspect="1" noChangeArrowheads="1"/>
          </p:cNvPicPr>
          <p:nvPr/>
        </p:nvPicPr>
        <p:blipFill>
          <a:blip r:embed="rId3" cstate="print"/>
          <a:srcRect/>
          <a:stretch>
            <a:fillRect/>
          </a:stretch>
        </p:blipFill>
        <p:spPr bwMode="auto">
          <a:xfrm>
            <a:off x="0" y="1"/>
            <a:ext cx="10080625" cy="6858000"/>
          </a:xfrm>
          <a:prstGeom prst="rect">
            <a:avLst/>
          </a:prstGeom>
          <a:noFill/>
          <a:ln w="9525" cap="flat">
            <a:noFill/>
            <a:round/>
            <a:headEnd/>
            <a:tailEnd/>
          </a:ln>
          <a:effectLst/>
        </p:spPr>
      </p:pic>
      <p:sp>
        <p:nvSpPr>
          <p:cNvPr id="2" name="1 Rectángulo"/>
          <p:cNvSpPr/>
          <p:nvPr/>
        </p:nvSpPr>
        <p:spPr>
          <a:xfrm>
            <a:off x="7776616" y="260648"/>
            <a:ext cx="2324671" cy="1384995"/>
          </a:xfrm>
          <a:prstGeom prst="rect">
            <a:avLst/>
          </a:prstGeom>
          <a:noFill/>
        </p:spPr>
        <p:txBody>
          <a:bodyPr wrap="square">
            <a:spAutoFit/>
          </a:bodyPr>
          <a:lstStyle/>
          <a:p>
            <a:pPr algn="ctr"/>
            <a:r>
              <a:rPr lang="es-ES" sz="1400" dirty="0"/>
              <a:t>¡Al fotógrafo le resultó difícil tomar una foto de la rotonda con todas estas publicaciones y autos! Saint-Malo, Ciudad </a:t>
            </a:r>
            <a:r>
              <a:rPr lang="es-ES" sz="1400" dirty="0" err="1"/>
              <a:t>Corsair</a:t>
            </a:r>
            <a:r>
              <a:rPr lang="es-ES" sz="1400" dirty="0"/>
              <a:t> (Ille-et-Vilaine</a:t>
            </a:r>
            <a:r>
              <a:rPr lang="es-ES" sz="1400" b="1" dirty="0" smtClean="0"/>
              <a:t>) FRANCIA</a:t>
            </a:r>
            <a:endParaRPr lang="es-ES" sz="1400" b="1" dirty="0"/>
          </a:p>
        </p:txBody>
      </p:sp>
    </p:spTree>
    <p:extLst>
      <p:ext uri="{BB962C8B-B14F-4D97-AF65-F5344CB8AC3E}">
        <p14:creationId xmlns:p14="http://schemas.microsoft.com/office/powerpoint/2010/main" val="2551227425"/>
      </p:ext>
    </p:extLst>
  </p:cSld>
  <p:clrMapOvr>
    <a:masterClrMapping/>
  </p:clrMapOvr>
  <mc:AlternateContent xmlns:mc="http://schemas.openxmlformats.org/markup-compatibility/2006" xmlns:p14="http://schemas.microsoft.com/office/powerpoint/2010/main">
    <mc:Choice Requires="p14">
      <p:transition spd="slow" p14:dur="1200" advTm="11000">
        <p14:prism/>
      </p:transition>
    </mc:Choice>
    <mc:Fallback xmlns="">
      <p:transition spd="slow" advTm="11000">
        <p:fade/>
      </p:transition>
    </mc:Fallback>
  </mc:AlternateContent>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7" name="Picture 1"/>
          <p:cNvPicPr>
            <a:picLocks noChangeAspect="1" noChangeArrowheads="1"/>
          </p:cNvPicPr>
          <p:nvPr/>
        </p:nvPicPr>
        <p:blipFill>
          <a:blip r:embed="rId3" cstate="print"/>
          <a:srcRect/>
          <a:stretch>
            <a:fillRect/>
          </a:stretch>
        </p:blipFill>
        <p:spPr bwMode="auto">
          <a:xfrm>
            <a:off x="0" y="0"/>
            <a:ext cx="10080625" cy="7416801"/>
          </a:xfrm>
          <a:prstGeom prst="rect">
            <a:avLst/>
          </a:prstGeom>
          <a:noFill/>
          <a:ln w="9525" cap="flat">
            <a:noFill/>
            <a:round/>
            <a:headEnd/>
            <a:tailEnd/>
          </a:ln>
          <a:effectLst/>
        </p:spPr>
      </p:pic>
      <p:sp>
        <p:nvSpPr>
          <p:cNvPr id="9219" name="Rectangle 3"/>
          <p:cNvSpPr>
            <a:spLocks noChangeArrowheads="1"/>
          </p:cNvSpPr>
          <p:nvPr/>
        </p:nvSpPr>
        <p:spPr bwMode="auto">
          <a:xfrm>
            <a:off x="-316770" y="6858000"/>
            <a:ext cx="10953930" cy="846138"/>
          </a:xfrm>
          <a:prstGeom prst="rect">
            <a:avLst/>
          </a:prstGeom>
          <a:solidFill>
            <a:srgbClr val="DDDDDD"/>
          </a:solidFill>
          <a:ln w="9525" cap="flat">
            <a:noFill/>
            <a:round/>
            <a:headEnd/>
            <a:tailEnd/>
          </a:ln>
          <a:effectLst/>
        </p:spPr>
        <p:txBody>
          <a:bodyPr wrap="none" anchor="ctr"/>
          <a:lstStyle/>
          <a:p>
            <a:endParaRPr lang="fr-CA"/>
          </a:p>
        </p:txBody>
      </p:sp>
      <p:sp>
        <p:nvSpPr>
          <p:cNvPr id="2" name="1 Rectángulo"/>
          <p:cNvSpPr/>
          <p:nvPr/>
        </p:nvSpPr>
        <p:spPr>
          <a:xfrm>
            <a:off x="287784" y="35263"/>
            <a:ext cx="3168352" cy="1015663"/>
          </a:xfrm>
          <a:prstGeom prst="rect">
            <a:avLst/>
          </a:prstGeom>
        </p:spPr>
        <p:txBody>
          <a:bodyPr wrap="square">
            <a:spAutoFit/>
          </a:bodyPr>
          <a:lstStyle/>
          <a:p>
            <a:endParaRPr lang="fr-FR" dirty="0"/>
          </a:p>
          <a:p>
            <a:r>
              <a:rPr lang="fr-FR" dirty="0"/>
              <a:t>Rond-Point, un monstruo marino en </a:t>
            </a:r>
            <a:r>
              <a:rPr lang="fr-FR" sz="2400" b="1" dirty="0" smtClean="0"/>
              <a:t>Lille Francia</a:t>
            </a:r>
            <a:endParaRPr lang="es-ES" sz="2400" b="1" dirty="0"/>
          </a:p>
        </p:txBody>
      </p:sp>
    </p:spTree>
    <p:extLst>
      <p:ext uri="{BB962C8B-B14F-4D97-AF65-F5344CB8AC3E}">
        <p14:creationId xmlns:p14="http://schemas.microsoft.com/office/powerpoint/2010/main" val="2743950458"/>
      </p:ext>
    </p:extLst>
  </p:cSld>
  <p:clrMapOvr>
    <a:masterClrMapping/>
  </p:clrMapOvr>
  <mc:AlternateContent xmlns:mc="http://schemas.openxmlformats.org/markup-compatibility/2006" xmlns:p14="http://schemas.microsoft.com/office/powerpoint/2010/main">
    <mc:Choice Requires="p14">
      <p:transition spd="slow" p14:dur="1200" advTm="11000">
        <p14:prism/>
      </p:transition>
    </mc:Choice>
    <mc:Fallback xmlns="">
      <p:transition spd="slow" advTm="11000">
        <p:fade/>
      </p:transition>
    </mc:Fallback>
  </mc:AlternateContent>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https://st3.idealista.com/news/archivos/styles/news_detail/public/2016-09/instinto_animal_luxemburgo_.jpg?sv=ZjqwBLGp&amp;itok=tz7ACOHx"/>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080625" cy="723661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31800" y="404664"/>
            <a:ext cx="3380990" cy="461665"/>
          </a:xfrm>
          <a:prstGeom prst="rect">
            <a:avLst/>
          </a:prstGeom>
          <a:solidFill>
            <a:srgbClr val="CCFFCC"/>
          </a:solidFill>
        </p:spPr>
        <p:txBody>
          <a:bodyPr wrap="none">
            <a:spAutoFit/>
          </a:bodyPr>
          <a:lstStyle/>
          <a:p>
            <a:r>
              <a:rPr lang="es-ES" dirty="0"/>
              <a:t>Instinto animal </a:t>
            </a:r>
            <a:r>
              <a:rPr lang="es-ES" sz="2400" b="1" dirty="0"/>
              <a:t>(Luxemburgo</a:t>
            </a:r>
            <a:r>
              <a:rPr lang="es-ES" dirty="0"/>
              <a:t>)</a:t>
            </a:r>
          </a:p>
        </p:txBody>
      </p:sp>
    </p:spTree>
    <p:extLst>
      <p:ext uri="{BB962C8B-B14F-4D97-AF65-F5344CB8AC3E}">
        <p14:creationId xmlns:p14="http://schemas.microsoft.com/office/powerpoint/2010/main" val="3797296502"/>
      </p:ext>
    </p:extLst>
  </p:cSld>
  <p:clrMapOvr>
    <a:masterClrMapping/>
  </p:clrMapOvr>
  <mc:AlternateContent xmlns:mc="http://schemas.openxmlformats.org/markup-compatibility/2006" xmlns:p14="http://schemas.microsoft.com/office/powerpoint/2010/main">
    <mc:Choice Requires="p14">
      <p:transition spd="slow" p14:dur="1200" advTm="11000">
        <p14:prism/>
      </p:transition>
    </mc:Choice>
    <mc:Fallback xmlns="">
      <p:transition spd="slow" advTm="11000">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s://st3.idealista.com/news/archivos/styles/news_detail/public/2016-09/el_cerdi-pato_turku_finlandia_.jpg?sv=fnhWPfUO&amp;itok=5f96b40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6053"/>
            <a:ext cx="10080625" cy="7129463"/>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31067" y="404664"/>
            <a:ext cx="3489866" cy="461665"/>
          </a:xfrm>
          <a:prstGeom prst="rect">
            <a:avLst/>
          </a:prstGeom>
        </p:spPr>
        <p:txBody>
          <a:bodyPr wrap="none">
            <a:spAutoFit/>
          </a:bodyPr>
          <a:lstStyle/>
          <a:p>
            <a:r>
              <a:rPr lang="es-ES" dirty="0"/>
              <a:t>El ‘</a:t>
            </a:r>
            <a:r>
              <a:rPr lang="es-ES" dirty="0" err="1"/>
              <a:t>cerdi</a:t>
            </a:r>
            <a:r>
              <a:rPr lang="es-ES" dirty="0"/>
              <a:t>-pato’ (Turku, </a:t>
            </a:r>
            <a:r>
              <a:rPr lang="es-ES" sz="2400" b="1" dirty="0"/>
              <a:t>Finlandia)</a:t>
            </a:r>
          </a:p>
        </p:txBody>
      </p:sp>
    </p:spTree>
    <p:extLst>
      <p:ext uri="{BB962C8B-B14F-4D97-AF65-F5344CB8AC3E}">
        <p14:creationId xmlns:p14="http://schemas.microsoft.com/office/powerpoint/2010/main" val="3321351568"/>
      </p:ext>
    </p:extLst>
  </p:cSld>
  <p:clrMapOvr>
    <a:masterClrMapping/>
  </p:clrMapOvr>
  <mc:AlternateContent xmlns:mc="http://schemas.openxmlformats.org/markup-compatibility/2006">
    <mc:Choice xmlns:p14="http://schemas.microsoft.com/office/powerpoint/2010/main" Requires="p14">
      <p:transition spd="slow" p14:dur="1200" advTm="11000">
        <p14:prism/>
        <p:sndAc>
          <p:stSnd>
            <p:snd r:embed="rId2" name="Beer barrel polka.wav"/>
          </p:stSnd>
        </p:sndAc>
      </p:transition>
    </mc:Choice>
    <mc:Fallback>
      <p:transition spd="slow" advTm="11000">
        <p:fade/>
        <p:sndAc>
          <p:stSnd>
            <p:snd r:embed="rId2" name="Beer barrel polka.wav"/>
          </p:stSnd>
        </p:sndAc>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https://st3.idealista.com/news/archivos/styles/news_detail/public/2016-09/caballo_vomitando_curitiba_brasil_.jpg?sv=q7-hG_P_&amp;itok=26366FX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080625" cy="69665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87784" y="243930"/>
            <a:ext cx="1995931" cy="738664"/>
          </a:xfrm>
          <a:prstGeom prst="rect">
            <a:avLst/>
          </a:prstGeom>
        </p:spPr>
        <p:txBody>
          <a:bodyPr wrap="none">
            <a:spAutoFit/>
          </a:bodyPr>
          <a:lstStyle/>
          <a:p>
            <a:r>
              <a:rPr lang="es-ES" dirty="0"/>
              <a:t>Caballo vomitando </a:t>
            </a:r>
            <a:endParaRPr lang="es-ES" dirty="0" smtClean="0"/>
          </a:p>
          <a:p>
            <a:r>
              <a:rPr lang="es-ES" dirty="0" smtClean="0"/>
              <a:t>(</a:t>
            </a:r>
            <a:r>
              <a:rPr lang="es-ES" dirty="0"/>
              <a:t>Curitiba, </a:t>
            </a:r>
            <a:r>
              <a:rPr lang="es-ES" sz="2400" b="1" dirty="0"/>
              <a:t>Brasil)</a:t>
            </a:r>
          </a:p>
        </p:txBody>
      </p:sp>
    </p:spTree>
    <p:extLst>
      <p:ext uri="{BB962C8B-B14F-4D97-AF65-F5344CB8AC3E}">
        <p14:creationId xmlns:p14="http://schemas.microsoft.com/office/powerpoint/2010/main" val="576607348"/>
      </p:ext>
    </p:extLst>
  </p:cSld>
  <p:clrMapOvr>
    <a:masterClrMapping/>
  </p:clrMapOvr>
  <mc:AlternateContent xmlns:mc="http://schemas.openxmlformats.org/markup-compatibility/2006" xmlns:p14="http://schemas.microsoft.com/office/powerpoint/2010/main">
    <mc:Choice Requires="p14">
      <p:transition spd="slow" p14:dur="1200" advTm="11000">
        <p14:prism/>
      </p:transition>
    </mc:Choice>
    <mc:Fallback xmlns="">
      <p:transition spd="slow" advTm="11000">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2" y="0"/>
            <a:ext cx="1011965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4">
                <a:tint val="45000"/>
                <a:satMod val="400000"/>
              </a:schemeClr>
            </a:duotone>
            <a:extLst>
              <a:ext uri="{28A0092B-C50C-407E-A947-70E740481C1C}">
                <a14:useLocalDpi xmlns:a14="http://schemas.microsoft.com/office/drawing/2010/main"/>
              </a:ext>
            </a:extLst>
          </a:blip>
          <a:srcRect/>
          <a:stretch>
            <a:fillRect/>
          </a:stretch>
        </p:blipFill>
        <p:spPr bwMode="auto">
          <a:xfrm>
            <a:off x="19514" y="49543"/>
            <a:ext cx="10080626" cy="6858000"/>
          </a:xfrm>
          <a:prstGeom prst="rect">
            <a:avLst/>
          </a:prstGeom>
          <a:noFill/>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390633" y="3390645"/>
            <a:ext cx="6858000" cy="76735"/>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6613259" y="3390645"/>
            <a:ext cx="6858000" cy="76735"/>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9" y="0"/>
            <a:ext cx="10080625"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9" y="6783316"/>
            <a:ext cx="10080625"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26707" y="5464909"/>
            <a:ext cx="664272" cy="684513"/>
          </a:xfrm>
          <a:prstGeom prst="rect">
            <a:avLst/>
          </a:prstGeom>
          <a:noFill/>
          <a:ln w="38100">
            <a:solidFill>
              <a:srgbClr val="1CDEF8"/>
            </a:solidFill>
            <a:miter lim="800000"/>
            <a:headEnd/>
            <a:tailEnd/>
          </a:ln>
        </p:spPr>
      </p:pic>
      <p:sp>
        <p:nvSpPr>
          <p:cNvPr id="22" name="WordArt 12"/>
          <p:cNvSpPr>
            <a:spLocks noChangeArrowheads="1" noChangeShapeType="1" noTextEdit="1"/>
          </p:cNvSpPr>
          <p:nvPr/>
        </p:nvSpPr>
        <p:spPr bwMode="auto">
          <a:xfrm>
            <a:off x="966776" y="1067209"/>
            <a:ext cx="3936336"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a:t>
            </a: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día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328344" y="1067209"/>
            <a:ext cx="3856521" cy="4822667"/>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domingo, 31 de enero de 2021</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 mismo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11:23</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cstate="email">
            <a:duotone>
              <a:schemeClr val="accent6">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397975" y="5210969"/>
            <a:ext cx="2214601" cy="934064"/>
          </a:xfrm>
          <a:prstGeom prst="rect">
            <a:avLst/>
          </a:prstGeom>
          <a:noFill/>
        </p:spPr>
      </p:pic>
    </p:spTree>
    <p:extLst>
      <p:ext uri="{BB962C8B-B14F-4D97-AF65-F5344CB8AC3E}">
        <p14:creationId xmlns:p14="http://schemas.microsoft.com/office/powerpoint/2010/main" val="2939018304"/>
      </p:ext>
    </p:extLst>
  </p:cSld>
  <p:clrMapOvr>
    <a:masterClrMapping/>
  </p:clrMapOvr>
  <mc:AlternateContent xmlns:mc="http://schemas.openxmlformats.org/markup-compatibility/2006" xmlns:p14="http://schemas.microsoft.com/office/powerpoint/2010/main">
    <mc:Choice Requires="p14">
      <p:transition spd="slow" p14:dur="1200" advTm="11000">
        <p14:prism/>
      </p:transition>
    </mc:Choice>
    <mc:Fallback xmlns="">
      <p:transition spd="slow" advTm="1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21" presetClass="exit" presetSubtype="4" fill="hold" nodeType="withEffect">
                                  <p:stCondLst>
                                    <p:cond delay="0"/>
                                  </p:stCondLst>
                                  <p:childTnLst>
                                    <p:animEffect transition="out" filter="wheel(4)">
                                      <p:cBhvr>
                                        <p:cTn id="9" dur="2000"/>
                                        <p:tgtEl>
                                          <p:spTgt spid="14"/>
                                        </p:tgtEl>
                                      </p:cBhvr>
                                    </p:animEffect>
                                    <p:set>
                                      <p:cBhvr>
                                        <p:cTn id="10" dur="1" fill="hold">
                                          <p:stCondLst>
                                            <p:cond delay="1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0080625"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0080625"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84137" y="0"/>
            <a:ext cx="5376333"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1"/>
            <a:ext cx="10080625"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260078" y="4724402"/>
            <a:ext cx="2940182"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16387" y="4191000"/>
            <a:ext cx="2604161"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52276" y="4876800"/>
            <a:ext cx="1344083"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88036"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ROTONDAS ORIGINALES - 2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ROTONDAS ORIGINALES - 2 -</Template>
  <TotalTime>41</TotalTime>
  <Words>670</Words>
  <Application>Microsoft Office PowerPoint</Application>
  <PresentationFormat>Personalizado</PresentationFormat>
  <Paragraphs>87</Paragraphs>
  <Slides>53</Slides>
  <Notes>11</Notes>
  <HiddenSlides>0</HiddenSlides>
  <MMClips>0</MMClips>
  <ScaleCrop>false</ScaleCrop>
  <HeadingPairs>
    <vt:vector size="4" baseType="variant">
      <vt:variant>
        <vt:lpstr>Tema</vt:lpstr>
      </vt:variant>
      <vt:variant>
        <vt:i4>2</vt:i4>
      </vt:variant>
      <vt:variant>
        <vt:lpstr>Títulos de diapositiva</vt:lpstr>
      </vt:variant>
      <vt:variant>
        <vt:i4>53</vt:i4>
      </vt:variant>
    </vt:vector>
  </HeadingPairs>
  <TitlesOfParts>
    <vt:vector size="55" baseType="lpstr">
      <vt:lpstr>ROTONDAS ORIGINALES - 2 -</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18</cp:revision>
  <dcterms:created xsi:type="dcterms:W3CDTF">2021-01-31T10:23:29Z</dcterms:created>
  <dcterms:modified xsi:type="dcterms:W3CDTF">2021-01-31T11:04:49Z</dcterms:modified>
</cp:coreProperties>
</file>