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notesMasterIdLst>
    <p:notesMasterId r:id="rId69"/>
  </p:notesMasterIdLst>
  <p:sldIdLst>
    <p:sldId id="316" r:id="rId3"/>
    <p:sldId id="414" r:id="rId4"/>
    <p:sldId id="340" r:id="rId5"/>
    <p:sldId id="346" r:id="rId6"/>
    <p:sldId id="356" r:id="rId7"/>
    <p:sldId id="351" r:id="rId8"/>
    <p:sldId id="374" r:id="rId9"/>
    <p:sldId id="344" r:id="rId10"/>
    <p:sldId id="354" r:id="rId11"/>
    <p:sldId id="413" r:id="rId12"/>
    <p:sldId id="349" r:id="rId13"/>
    <p:sldId id="408" r:id="rId14"/>
    <p:sldId id="342" r:id="rId15"/>
    <p:sldId id="415" r:id="rId16"/>
    <p:sldId id="355" r:id="rId17"/>
    <p:sldId id="405" r:id="rId18"/>
    <p:sldId id="359" r:id="rId19"/>
    <p:sldId id="343" r:id="rId20"/>
    <p:sldId id="389" r:id="rId21"/>
    <p:sldId id="360" r:id="rId22"/>
    <p:sldId id="339" r:id="rId23"/>
    <p:sldId id="350" r:id="rId24"/>
    <p:sldId id="364" r:id="rId25"/>
    <p:sldId id="362" r:id="rId26"/>
    <p:sldId id="363" r:id="rId27"/>
    <p:sldId id="365" r:id="rId28"/>
    <p:sldId id="383" r:id="rId29"/>
    <p:sldId id="352" r:id="rId30"/>
    <p:sldId id="366" r:id="rId31"/>
    <p:sldId id="377" r:id="rId32"/>
    <p:sldId id="376" r:id="rId33"/>
    <p:sldId id="370" r:id="rId34"/>
    <p:sldId id="371" r:id="rId35"/>
    <p:sldId id="382" r:id="rId36"/>
    <p:sldId id="379" r:id="rId37"/>
    <p:sldId id="367" r:id="rId38"/>
    <p:sldId id="385" r:id="rId39"/>
    <p:sldId id="378" r:id="rId40"/>
    <p:sldId id="386" r:id="rId41"/>
    <p:sldId id="388" r:id="rId42"/>
    <p:sldId id="403" r:id="rId43"/>
    <p:sldId id="373" r:id="rId44"/>
    <p:sldId id="394" r:id="rId45"/>
    <p:sldId id="375" r:id="rId46"/>
    <p:sldId id="395" r:id="rId47"/>
    <p:sldId id="396" r:id="rId48"/>
    <p:sldId id="368" r:id="rId49"/>
    <p:sldId id="357" r:id="rId50"/>
    <p:sldId id="398" r:id="rId51"/>
    <p:sldId id="399" r:id="rId52"/>
    <p:sldId id="406" r:id="rId53"/>
    <p:sldId id="369" r:id="rId54"/>
    <p:sldId id="401" r:id="rId55"/>
    <p:sldId id="402" r:id="rId56"/>
    <p:sldId id="390" r:id="rId57"/>
    <p:sldId id="404" r:id="rId58"/>
    <p:sldId id="372" r:id="rId59"/>
    <p:sldId id="358" r:id="rId60"/>
    <p:sldId id="361" r:id="rId61"/>
    <p:sldId id="384" r:id="rId62"/>
    <p:sldId id="410" r:id="rId63"/>
    <p:sldId id="345" r:id="rId64"/>
    <p:sldId id="397" r:id="rId65"/>
    <p:sldId id="411" r:id="rId66"/>
    <p:sldId id="338" r:id="rId67"/>
    <p:sldId id="416" r:id="rId6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Y/sTl2tEbVIQ59tn9vszA" hashData="dwiEIRWA5AJ6ZHmYAPfKwuo/o+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315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26E6AC-36DE-4C0C-A44C-6C5AC339E15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472D30-463C-4A18-BFF1-ED7C4B9D9E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472D30-463C-4A18-BFF1-ED7C4B9D9E50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34F08-771A-42C2-A061-2E80C4F08B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8BF6B95-401D-4495-9657-BBFFADE51EC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3" Type="http://schemas.openxmlformats.org/officeDocument/2006/relationships/hyperlink" Target="http://es.wikipedia.org/wiki/Kristin_Scott_Thomas" TargetMode="External"/><Relationship Id="rId18" Type="http://schemas.openxmlformats.org/officeDocument/2006/relationships/hyperlink" Target="http://es.wikipedia.org/wiki/Indecent_Proposal" TargetMode="External"/><Relationship Id="rId26" Type="http://schemas.openxmlformats.org/officeDocument/2006/relationships/hyperlink" Target="http://es.wikipedia.org/wiki/Peligrosamente_juntos_(pel%C3%ADcula)" TargetMode="External"/><Relationship Id="rId39" Type="http://schemas.openxmlformats.org/officeDocument/2006/relationships/hyperlink" Target="http://es.wikipedia.org/w/index.php?title=El_carnaval_de_las_%C3%A1guilas&amp;action=edit&amp;redlink=1" TargetMode="External"/><Relationship Id="rId21" Type="http://schemas.openxmlformats.org/officeDocument/2006/relationships/hyperlink" Target="http://es.wikipedia.org/wiki/Los_fisgones" TargetMode="External"/><Relationship Id="rId34" Type="http://schemas.openxmlformats.org/officeDocument/2006/relationships/hyperlink" Target="http://es.wikipedia.org/wiki/El_jinete_el%C3%A9ctrico" TargetMode="External"/><Relationship Id="rId42" Type="http://schemas.openxmlformats.org/officeDocument/2006/relationships/hyperlink" Target="http://es.wikipedia.org/wiki/El_golpe_(pel%C3%ADcula_de_1973)" TargetMode="External"/><Relationship Id="rId47" Type="http://schemas.openxmlformats.org/officeDocument/2006/relationships/hyperlink" Target="http://es.wikipedia.org/wiki/Las_aventuras_de_Jeremiah_Johnson" TargetMode="External"/><Relationship Id="rId50" Type="http://schemas.openxmlformats.org/officeDocument/2006/relationships/hyperlink" Target="http://es.wikipedia.org/w/index.php?title=Downhill_Racer&amp;action=edit&amp;redlink=1" TargetMode="External"/><Relationship Id="rId55" Type="http://schemas.openxmlformats.org/officeDocument/2006/relationships/hyperlink" Target="http://es.wikipedia.org/w/index.php?title=Propiedad_condenada&amp;action=edit&amp;redlink=1" TargetMode="External"/><Relationship Id="rId7" Type="http://schemas.openxmlformats.org/officeDocument/2006/relationships/hyperlink" Target="http://es.wikipedia.org/wiki/An_Unfinished_Life" TargetMode="External"/><Relationship Id="rId2" Type="http://schemas.openxmlformats.org/officeDocument/2006/relationships/hyperlink" Target="http://es.wikipedia.org/wiki/Capit%C3%A1n_Am%C3%A9rica:_The_Winter_Soldier" TargetMode="External"/><Relationship Id="rId16" Type="http://schemas.openxmlformats.org/officeDocument/2006/relationships/hyperlink" Target="http://es.wikipedia.org/wiki/Michelle_Pfeiffer" TargetMode="External"/><Relationship Id="rId20" Type="http://schemas.openxmlformats.org/officeDocument/2006/relationships/hyperlink" Target="http://es.wikipedia.org/wiki/Woody_Harrelson" TargetMode="External"/><Relationship Id="rId29" Type="http://schemas.openxmlformats.org/officeDocument/2006/relationships/hyperlink" Target="http://es.wikipedia.org/wiki/Out_of_Africa" TargetMode="External"/><Relationship Id="rId41" Type="http://schemas.openxmlformats.org/officeDocument/2006/relationships/hyperlink" Target="http://es.wikipedia.org/wiki/Mia_Farrow" TargetMode="External"/><Relationship Id="rId54" Type="http://schemas.openxmlformats.org/officeDocument/2006/relationships/hyperlink" Target="http://es.wikipedia.org/wiki/Jane_Fonda" TargetMode="External"/><Relationship Id="rId6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s.wikipedia.org/wiki/La_telara%C3%B1a_de_Charlotte" TargetMode="External"/><Relationship Id="rId11" Type="http://schemas.openxmlformats.org/officeDocument/2006/relationships/hyperlink" Target="http://es.wikipedia.org/wiki/The_Legend_of_Bagger_Vance" TargetMode="External"/><Relationship Id="rId24" Type="http://schemas.openxmlformats.org/officeDocument/2006/relationships/hyperlink" Target="http://es.wikipedia.org/wiki/Lena_Olin" TargetMode="External"/><Relationship Id="rId32" Type="http://schemas.openxmlformats.org/officeDocument/2006/relationships/hyperlink" Target="http://es.wikipedia.org/wiki/Ordinary_People" TargetMode="External"/><Relationship Id="rId37" Type="http://schemas.openxmlformats.org/officeDocument/2006/relationships/hyperlink" Target="http://es.wikipedia.org/wiki/Dustin_Hoffman" TargetMode="External"/><Relationship Id="rId40" Type="http://schemas.openxmlformats.org/officeDocument/2006/relationships/hyperlink" Target="http://es.wikipedia.org/wiki/El_gran_Gatsby_(pel%C3%ADcula_de_1974)" TargetMode="External"/><Relationship Id="rId45" Type="http://schemas.openxmlformats.org/officeDocument/2006/relationships/hyperlink" Target="http://es.wikipedia.org/wiki/Barbra_Streisand" TargetMode="External"/><Relationship Id="rId53" Type="http://schemas.openxmlformats.org/officeDocument/2006/relationships/hyperlink" Target="http://es.wikipedia.org/wiki/Descalzos_por_el_parque_(pel%C3%ADcula)" TargetMode="External"/><Relationship Id="rId58" Type="http://schemas.openxmlformats.org/officeDocument/2006/relationships/hyperlink" Target="http://es.wikipedia.org/wiki/Natalie_Wood" TargetMode="External"/><Relationship Id="rId5" Type="http://schemas.openxmlformats.org/officeDocument/2006/relationships/hyperlink" Target="http://es.wikipedia.org/wiki/Leones_por_corderos" TargetMode="External"/><Relationship Id="rId15" Type="http://schemas.openxmlformats.org/officeDocument/2006/relationships/hyperlink" Target="http://es.wikipedia.org/wiki/%C3%8Dntimo_y_personal" TargetMode="External"/><Relationship Id="rId23" Type="http://schemas.openxmlformats.org/officeDocument/2006/relationships/hyperlink" Target="http://es.wikipedia.org/wiki/Habana_(pel%C3%ADcula)" TargetMode="External"/><Relationship Id="rId28" Type="http://schemas.openxmlformats.org/officeDocument/2006/relationships/hyperlink" Target="http://es.wikipedia.org/wiki/Daryl_Hannah" TargetMode="External"/><Relationship Id="rId36" Type="http://schemas.openxmlformats.org/officeDocument/2006/relationships/hyperlink" Target="http://es.wikipedia.org/wiki/Todos_los_hombres_del_presidente" TargetMode="External"/><Relationship Id="rId49" Type="http://schemas.openxmlformats.org/officeDocument/2006/relationships/hyperlink" Target="http://es.wikipedia.org/w/index.php?title=El_precio_del_fracaso&amp;action=edit&amp;redlink=1" TargetMode="External"/><Relationship Id="rId57" Type="http://schemas.openxmlformats.org/officeDocument/2006/relationships/hyperlink" Target="http://es.wikipedia.org/w/index.php?title=La_rebelde&amp;action=edit&amp;redlink=1" TargetMode="External"/><Relationship Id="rId61" Type="http://schemas.openxmlformats.org/officeDocument/2006/relationships/image" Target="../media/image26.png"/><Relationship Id="rId10" Type="http://schemas.openxmlformats.org/officeDocument/2006/relationships/hyperlink" Target="http://es.wikipedia.org/wiki/La_%C3%BAltima_fortaleza" TargetMode="External"/><Relationship Id="rId19" Type="http://schemas.openxmlformats.org/officeDocument/2006/relationships/hyperlink" Target="http://es.wikipedia.org/wiki/Demi_Moore" TargetMode="External"/><Relationship Id="rId31" Type="http://schemas.openxmlformats.org/officeDocument/2006/relationships/hyperlink" Target="http://es.wikipedia.org/wiki/El_mejor" TargetMode="External"/><Relationship Id="rId44" Type="http://schemas.openxmlformats.org/officeDocument/2006/relationships/hyperlink" Target="http://es.wikipedia.org/wiki/Tal_como_%C3%A9ramos" TargetMode="External"/><Relationship Id="rId52" Type="http://schemas.openxmlformats.org/officeDocument/2006/relationships/hyperlink" Target="http://es.wikipedia.org/wiki/Butch_Cassidy_and_the_Sundance_Kid" TargetMode="External"/><Relationship Id="rId60" Type="http://schemas.openxmlformats.org/officeDocument/2006/relationships/hyperlink" Target="http://es.wikipedia.org/w/index.php?title=War_Hunt&amp;action=edit&amp;redlink=1" TargetMode="External"/><Relationship Id="rId4" Type="http://schemas.openxmlformats.org/officeDocument/2006/relationships/hyperlink" Target="http://es.wikipedia.org/wiki/The_Conspirator" TargetMode="External"/><Relationship Id="rId9" Type="http://schemas.openxmlformats.org/officeDocument/2006/relationships/hyperlink" Target="http://es.wikipedia.org/wiki/Spy_Game" TargetMode="External"/><Relationship Id="rId14" Type="http://schemas.openxmlformats.org/officeDocument/2006/relationships/hyperlink" Target="http://es.wikipedia.org/wiki/Scarlett_Johansson" TargetMode="External"/><Relationship Id="rId22" Type="http://schemas.openxmlformats.org/officeDocument/2006/relationships/hyperlink" Target="http://es.wikipedia.org/wiki/El_r%C3%ADo_de_la_vida" TargetMode="External"/><Relationship Id="rId27" Type="http://schemas.openxmlformats.org/officeDocument/2006/relationships/hyperlink" Target="http://es.wikipedia.org/wiki/Debra_Winger" TargetMode="External"/><Relationship Id="rId30" Type="http://schemas.openxmlformats.org/officeDocument/2006/relationships/hyperlink" Target="http://es.wikipedia.org/wiki/Meryl_Streep" TargetMode="External"/><Relationship Id="rId35" Type="http://schemas.openxmlformats.org/officeDocument/2006/relationships/hyperlink" Target="http://es.wikipedia.org/wiki/A_Bridge_Too_Far" TargetMode="External"/><Relationship Id="rId43" Type="http://schemas.openxmlformats.org/officeDocument/2006/relationships/hyperlink" Target="http://es.wikipedia.org/wiki/Paul_Newman" TargetMode="External"/><Relationship Id="rId48" Type="http://schemas.openxmlformats.org/officeDocument/2006/relationships/hyperlink" Target="http://es.wikipedia.org/w/index.php?title=Un_diamante_al_rojo_vivo&amp;action=edit&amp;redlink=1" TargetMode="External"/><Relationship Id="rId56" Type="http://schemas.openxmlformats.org/officeDocument/2006/relationships/hyperlink" Target="http://es.wikipedia.org/wiki/La_jaur%C3%ADa_humana" TargetMode="External"/><Relationship Id="rId8" Type="http://schemas.openxmlformats.org/officeDocument/2006/relationships/hyperlink" Target="http://es.wikipedia.org/wiki/The_Clearing" TargetMode="External"/><Relationship Id="rId51" Type="http://schemas.openxmlformats.org/officeDocument/2006/relationships/hyperlink" Target="http://es.wikipedia.org/w/index.php?title=El_valle_fugitivo&amp;action=edit&amp;redlink=1" TargetMode="External"/><Relationship Id="rId3" Type="http://schemas.openxmlformats.org/officeDocument/2006/relationships/hyperlink" Target="http://es.wikipedia.org/w/index.php?title=The_Company_You_Keep&amp;action=edit&amp;redlink=1" TargetMode="External"/><Relationship Id="rId12" Type="http://schemas.openxmlformats.org/officeDocument/2006/relationships/hyperlink" Target="http://es.wikipedia.org/wiki/The_Horse_Whisperer" TargetMode="External"/><Relationship Id="rId17" Type="http://schemas.openxmlformats.org/officeDocument/2006/relationships/hyperlink" Target="http://es.wikipedia.org/wiki/Quiz_Show:_El_dilema" TargetMode="External"/><Relationship Id="rId25" Type="http://schemas.openxmlformats.org/officeDocument/2006/relationships/hyperlink" Target="http://es.wikipedia.org/w/index.php?title=Un_lugar_llamado_Milagro&amp;action=edit&amp;redlink=1" TargetMode="External"/><Relationship Id="rId33" Type="http://schemas.openxmlformats.org/officeDocument/2006/relationships/hyperlink" Target="http://es.wikipedia.org/wiki/Brubaker" TargetMode="External"/><Relationship Id="rId38" Type="http://schemas.openxmlformats.org/officeDocument/2006/relationships/hyperlink" Target="http://es.wikipedia.org/wiki/Three_Days_of_the_Condor" TargetMode="External"/><Relationship Id="rId46" Type="http://schemas.openxmlformats.org/officeDocument/2006/relationships/hyperlink" Target="http://es.wikipedia.org/wiki/El_candidato_(pel%C3%ADcula_de_1972)" TargetMode="External"/><Relationship Id="rId59" Type="http://schemas.openxmlformats.org/officeDocument/2006/relationships/hyperlink" Target="http://es.wikipedia.org/w/index.php?title=Situaci%C3%B3n_desesperada,_pero_menos&amp;action=edit&amp;redlink=1" TargetMode="Externa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" descr="Robert-Redford-The-Great-Gatsby-175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44" y="1785926"/>
            <a:ext cx="3429024" cy="144653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44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ROBERT </a:t>
            </a:r>
          </a:p>
          <a:p>
            <a:pPr algn="ctr"/>
            <a:r>
              <a:rPr lang="es-ES" sz="44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REDFORD</a:t>
            </a:r>
            <a:endParaRPr lang="es-ES" sz="44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485776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5572140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42872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5000">
    <p:sndAc>
      <p:stSnd>
        <p:snd r:embed="rId2" name="Moon riv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2010080560redford_int.jpg"/>
          <p:cNvPicPr>
            <a:picLocks noChangeAspect="1" noChangeArrowheads="1"/>
          </p:cNvPicPr>
          <p:nvPr/>
        </p:nvPicPr>
        <p:blipFill>
          <a:blip r:embed="rId2"/>
          <a:srcRect l="25486"/>
          <a:stretch>
            <a:fillRect/>
          </a:stretch>
        </p:blipFill>
        <p:spPr bwMode="auto">
          <a:xfrm>
            <a:off x="0" y="0"/>
            <a:ext cx="922512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 descr="C:\Documents and Settings\Dell\Escritorio\5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928670"/>
            <a:ext cx="2000264" cy="2000264"/>
          </a:xfrm>
          <a:prstGeom prst="rect">
            <a:avLst/>
          </a:prstGeom>
          <a:noFill/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357686" y="428604"/>
            <a:ext cx="4500562" cy="6143668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00562" y="785794"/>
            <a:ext cx="421484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Esta semana corrieron muchos rumores sobre una posible muerte del actor conocido por sus papeles en </a:t>
            </a:r>
            <a:r>
              <a:rPr lang="es-ES" i="1" dirty="0" smtClean="0"/>
              <a:t>El golpe</a:t>
            </a:r>
            <a:r>
              <a:rPr lang="es-ES" dirty="0" smtClean="0"/>
              <a:t> o </a:t>
            </a:r>
            <a:r>
              <a:rPr lang="es-ES" i="1" dirty="0" smtClean="0"/>
              <a:t>Dos hombres y un destino</a:t>
            </a:r>
            <a:r>
              <a:rPr lang="es-ES" dirty="0" smtClean="0"/>
              <a:t>, Robert Redford. Está vivo y con buena salud, pero por desgracia, se unió a las filas de las celebridades declaradas muertas en engaños que están circulando en los sitios web de medios sociales.</a:t>
            </a:r>
          </a:p>
          <a:p>
            <a:pPr algn="ctr"/>
            <a:r>
              <a:rPr lang="es-ES" dirty="0" smtClean="0"/>
              <a:t>Rumores sobre supuesta muerte del actor inundaron las redes sociales</a:t>
            </a:r>
          </a:p>
          <a:p>
            <a:pPr algn="ctr"/>
            <a:r>
              <a:rPr lang="es-ES" dirty="0" smtClean="0"/>
              <a:t>La noticia se ha convertido en viral, pero afortunadamente no es cierta. Sin embargo, a diferencia de otros engaños anteriores que anunciaban la muerte de famosos, esta vez, los bromistas han llevado el fraude a otro nivel. Crearon una página de Facebook que ya reunió más de 1 millón “</a:t>
            </a:r>
            <a:r>
              <a:rPr lang="es-ES" i="1" dirty="0" smtClean="0"/>
              <a:t>Likes</a:t>
            </a:r>
            <a:r>
              <a:rPr lang="es-ES" dirty="0" smtClean="0"/>
              <a:t>”.</a:t>
            </a:r>
            <a:endParaRPr lang="es-ES" dirty="0"/>
          </a:p>
        </p:txBody>
      </p:sp>
      <p:pic>
        <p:nvPicPr>
          <p:cNvPr id="72707" name="Picture 3" descr="C:\Documents and Settings\Dell\Escritorio\deathhoax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3810000" cy="3810000"/>
          </a:xfrm>
          <a:prstGeom prst="rect">
            <a:avLst/>
          </a:prstGeom>
          <a:noFill/>
        </p:spPr>
      </p:pic>
      <p:pic>
        <p:nvPicPr>
          <p:cNvPr id="6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5929330"/>
            <a:ext cx="892316" cy="720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Robert_Redford_Cannes_2013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4289425" y="-1"/>
            <a:ext cx="485457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12478-redford1.jpg"/>
          <p:cNvPicPr>
            <a:picLocks noChangeAspect="1" noChangeArrowheads="1"/>
          </p:cNvPicPr>
          <p:nvPr/>
        </p:nvPicPr>
        <p:blipFill>
          <a:blip r:embed="rId2"/>
          <a:srcRect l="10017" r="67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robert_redford__9637828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tumblr-laz-uzwl-qe-vzdo-1885962006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9074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Paul-Newman-Robert-Redford-The-Sting-1973-photo-Universal.jpg"/>
          <p:cNvPicPr>
            <a:picLocks noChangeAspect="1" noChangeArrowheads="1"/>
          </p:cNvPicPr>
          <p:nvPr/>
        </p:nvPicPr>
        <p:blipFill>
          <a:blip r:embed="rId2"/>
          <a:srcRect t="9580" b="5258"/>
          <a:stretch>
            <a:fillRect/>
          </a:stretch>
        </p:blipFill>
        <p:spPr bwMode="auto">
          <a:xfrm>
            <a:off x="0" y="0"/>
            <a:ext cx="9144000" cy="6882634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robert_redford_wallpaper_2-norma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Documents and Settings\Dell\Escritorio\5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3116"/>
            <a:ext cx="3810000" cy="4381504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14290"/>
            <a:ext cx="4143389" cy="442915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857752" y="357166"/>
            <a:ext cx="4143372" cy="6072230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5000628" y="714356"/>
            <a:ext cx="392905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/>
              <a:t>Charles Robert Redford</a:t>
            </a:r>
            <a:r>
              <a:rPr lang="es-ES" sz="2000" dirty="0" smtClean="0"/>
              <a:t> (n. Los Ángeles; 18 de agosto de 1936) es un actor y director estadounidense ganador de los premios Óscar y Globo de Oro. A su extensa y apreciada carrera hay que sumar su condición de </a:t>
            </a:r>
            <a:r>
              <a:rPr lang="es-ES" sz="2000" i="1" dirty="0" smtClean="0"/>
              <a:t>sex symbol </a:t>
            </a:r>
            <a:r>
              <a:rPr lang="es-ES" sz="2000" dirty="0" smtClean="0"/>
              <a:t>para varias generaciones, título que compartió con su colega y amigo Paul </a:t>
            </a:r>
            <a:r>
              <a:rPr lang="es-ES" sz="2000" dirty="0" err="1" smtClean="0"/>
              <a:t>Newma</a:t>
            </a:r>
            <a:r>
              <a:rPr lang="es-ES" sz="2000" dirty="0" smtClean="0"/>
              <a:t>, con quien rodó películas de gran éxito. En el año 2010 el presidente de Francia, Nicolás Sarkozy, le condecoró con la Legión de Honor por toda su amplia y reconocida trayectoria en el mundo del cine.</a:t>
            </a:r>
            <a:endParaRPr lang="es-ES" sz="2000" dirty="0"/>
          </a:p>
        </p:txBody>
      </p:sp>
      <p:pic>
        <p:nvPicPr>
          <p:cNvPr id="3" name="Picture 1" descr="barefoot-in-the-park-robert-redford-everett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48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929330"/>
            <a:ext cx="892316" cy="720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Robert_Redford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0"/>
            <a:ext cx="47863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1353417149_393735_1353417910_noticia_normal.jpg"/>
          <p:cNvPicPr>
            <a:picLocks noChangeAspect="1" noChangeArrowheads="1"/>
          </p:cNvPicPr>
          <p:nvPr/>
        </p:nvPicPr>
        <p:blipFill>
          <a:blip r:embed="rId2"/>
          <a:srcRect l="15526"/>
          <a:stretch>
            <a:fillRect/>
          </a:stretch>
        </p:blipFill>
        <p:spPr bwMode="auto">
          <a:xfrm>
            <a:off x="-1" y="0"/>
            <a:ext cx="917731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wordpress_redford-1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0"/>
            <a:ext cx="571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500034" y="500042"/>
            <a:ext cx="8215370" cy="600079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714348" y="714356"/>
            <a:ext cx="78581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Debut en el cine</a:t>
            </a:r>
          </a:p>
          <a:p>
            <a:pPr algn="ctr"/>
            <a:r>
              <a:rPr lang="es-ES" sz="2400" dirty="0" smtClean="0"/>
              <a:t>En el año 1962 Redford consiguió su primer papel en un largometraje de cine, </a:t>
            </a:r>
            <a:r>
              <a:rPr lang="es-ES" sz="2400" i="1" dirty="0" smtClean="0"/>
              <a:t>War Hunt</a:t>
            </a:r>
            <a:r>
              <a:rPr lang="es-ES" sz="2400" dirty="0" smtClean="0"/>
              <a:t>, de Denis Sanders. A continuación volvió a actuar en Broadway, en la obra </a:t>
            </a:r>
            <a:r>
              <a:rPr lang="es-ES" sz="2400" i="1" dirty="0" smtClean="0"/>
              <a:t>Descalzos por el parque</a:t>
            </a:r>
            <a:r>
              <a:rPr lang="es-ES" sz="2400" dirty="0" smtClean="0"/>
              <a:t>, dirigida por Mike Nichols, quien impuso la participación de Redford, a quien había visto en la televisión. Esta obra de teatro le convirtió en estrella de Broadway y fue el trampolín perfecto hacia Hollywood, donde fue contratado en 1964.</a:t>
            </a:r>
          </a:p>
          <a:p>
            <a:pPr algn="ctr"/>
            <a:r>
              <a:rPr lang="es-ES" sz="2400" dirty="0" smtClean="0"/>
              <a:t>En sus cuatro primeras películas hizo papeles secundarios y no le proporcionaron un éxito digno de mención. Estas películas fueron </a:t>
            </a:r>
            <a:r>
              <a:rPr lang="es-ES" sz="2400" i="1" dirty="0" smtClean="0"/>
              <a:t>La rebelde</a:t>
            </a:r>
            <a:r>
              <a:rPr lang="es-ES" sz="2400" dirty="0" smtClean="0"/>
              <a:t> (protagonizada por Natalie Wood), </a:t>
            </a:r>
            <a:r>
              <a:rPr lang="es-ES" sz="2400" i="1" dirty="0" smtClean="0"/>
              <a:t>La jauría humana</a:t>
            </a:r>
            <a:r>
              <a:rPr lang="es-ES" sz="2400" dirty="0" smtClean="0"/>
              <a:t> de Arthur </a:t>
            </a:r>
            <a:r>
              <a:rPr lang="es-ES" sz="2400" dirty="0" err="1" smtClean="0"/>
              <a:t>Penn</a:t>
            </a:r>
            <a:r>
              <a:rPr lang="es-ES" sz="2400" dirty="0" smtClean="0"/>
              <a:t>, </a:t>
            </a:r>
            <a:r>
              <a:rPr lang="es-ES" sz="2400" i="1" dirty="0" smtClean="0"/>
              <a:t>Situación desesperada</a:t>
            </a:r>
            <a:r>
              <a:rPr lang="es-ES" sz="2400" dirty="0" smtClean="0"/>
              <a:t> y </a:t>
            </a:r>
            <a:r>
              <a:rPr lang="es-ES" sz="2400" i="1" dirty="0" smtClean="0"/>
              <a:t>Propiedad condenada</a:t>
            </a:r>
            <a:r>
              <a:rPr lang="es-ES" sz="2400" dirty="0" smtClean="0"/>
              <a:t>.</a:t>
            </a:r>
            <a:endParaRPr lang="es-ES" sz="2400" dirty="0"/>
          </a:p>
        </p:txBody>
      </p:sp>
      <p:pic>
        <p:nvPicPr>
          <p:cNvPr id="4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8643998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929330"/>
            <a:ext cx="892316" cy="720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robert-redford-312555179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74888" y="0"/>
            <a:ext cx="4594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robert-redford-or-robert-redford-www-gdefon-ru-239838706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sndAc>
      <p:stSnd>
        <p:snd r:embed="rId2" name="What a wonderful world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robert_redford_wallpaper_5-norma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robert-redford-the-great-gatsby-954041646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0163" y="0"/>
            <a:ext cx="9083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robert-redford-the-horse-whisperer-tom-booker-horse-ride-grass-field-horse-whisperer-138663874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74663"/>
            <a:ext cx="9144000" cy="590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robert-redford-and-sydney-pollack-1972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robert-redford-shared-picture-2077482280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pool-gatsby-robert-redford-1169898627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00438"/>
            <a:ext cx="5572164" cy="3134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285728"/>
            <a:ext cx="4780749" cy="3143248"/>
          </a:xfrm>
          <a:prstGeom prst="rect">
            <a:avLst/>
          </a:prstGeom>
          <a:noFill/>
        </p:spPr>
      </p:pic>
      <p:pic>
        <p:nvPicPr>
          <p:cNvPr id="4" name="Picture 1" descr="robertredford-2057678092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3500438"/>
            <a:ext cx="2435255" cy="3156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robert-redford-959807289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642910" y="214290"/>
            <a:ext cx="2464593" cy="328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Robert_Redford,_pastel_portrait_by_Robert_Perez_Palou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71736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-robert-redford-andrzej-szczerski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1357298"/>
            <a:ext cx="3223441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robert-redford-67815230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2000240"/>
            <a:ext cx="3571868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85720" y="357166"/>
            <a:ext cx="8501122" cy="6215106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sp>
        <p:nvSpPr>
          <p:cNvPr id="2" name="1 Rectángulo"/>
          <p:cNvSpPr/>
          <p:nvPr/>
        </p:nvSpPr>
        <p:spPr>
          <a:xfrm>
            <a:off x="357158" y="714356"/>
            <a:ext cx="835824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/>
              <a:t>Trabajos como director</a:t>
            </a:r>
          </a:p>
          <a:p>
            <a:pPr algn="ctr"/>
            <a:r>
              <a:rPr lang="es-ES" sz="2000" dirty="0" smtClean="0"/>
              <a:t>Como director, Redford ya tiene una trayectoria importante, con películas que le valieron el reconocimiento de la profesión y del público. En 1980 se inicia como director con </a:t>
            </a:r>
            <a:r>
              <a:rPr lang="es-ES" sz="2000" i="1" dirty="0" smtClean="0"/>
              <a:t>Gente corriente</a:t>
            </a:r>
            <a:r>
              <a:rPr lang="es-ES" sz="2000" dirty="0" smtClean="0"/>
              <a:t>, que obtuvo muy buenas críticas y éxito de taquilla, y que le supuso el Oscar al mejor director.</a:t>
            </a:r>
          </a:p>
          <a:p>
            <a:pPr algn="ctr"/>
            <a:r>
              <a:rPr lang="es-ES" sz="2000" dirty="0" smtClean="0"/>
              <a:t>Redford dirigió también </a:t>
            </a:r>
            <a:r>
              <a:rPr lang="es-ES" sz="2000" i="1" dirty="0" smtClean="0"/>
              <a:t>Un lugar llamado Milagro</a:t>
            </a:r>
            <a:r>
              <a:rPr lang="es-ES" sz="2000" dirty="0" smtClean="0"/>
              <a:t>, una película bucólica y de fantasía en la que se refleja su amor por la naturaleza y la vida rústica, pero que no tuvo un éxito significativo.</a:t>
            </a:r>
          </a:p>
          <a:p>
            <a:pPr algn="ctr"/>
            <a:r>
              <a:rPr lang="es-ES" sz="2000" dirty="0" smtClean="0"/>
              <a:t>En 1992 dirige </a:t>
            </a:r>
            <a:r>
              <a:rPr lang="es-ES" sz="2000" i="1" dirty="0" smtClean="0"/>
              <a:t>El río de la vida</a:t>
            </a:r>
            <a:r>
              <a:rPr lang="es-ES" sz="2000" dirty="0" smtClean="0"/>
              <a:t>, con Brad Pitt y Tom </a:t>
            </a:r>
            <a:r>
              <a:rPr lang="es-ES" sz="2000" dirty="0" err="1" smtClean="0"/>
              <a:t>Skerritt</a:t>
            </a:r>
            <a:r>
              <a:rPr lang="es-ES" sz="2000" dirty="0" smtClean="0"/>
              <a:t>, donde trata de la comunicación entre padres e hijos, un tema recurrente en su vida.</a:t>
            </a:r>
          </a:p>
          <a:p>
            <a:pPr algn="ctr"/>
            <a:r>
              <a:rPr lang="es-ES" sz="2000" dirty="0" smtClean="0"/>
              <a:t>Posteriormente dirigió </a:t>
            </a:r>
            <a:r>
              <a:rPr lang="es-ES" sz="2000" i="1" dirty="0" err="1" smtClean="0"/>
              <a:t>Quiz</a:t>
            </a:r>
            <a:r>
              <a:rPr lang="es-ES" sz="2000" i="1" dirty="0" smtClean="0"/>
              <a:t> Show</a:t>
            </a:r>
            <a:r>
              <a:rPr lang="es-ES" sz="2000" dirty="0" smtClean="0"/>
              <a:t>, que obtuvo buenas críticas, aunque escasa aceptación en taquilla, y que supuso su segunda nominación a los Óscar como director. Esta cinta fue igualmente nominada al premio como mejor película, pero finalmente resultó derrotada en ambas categorías.</a:t>
            </a:r>
          </a:p>
          <a:p>
            <a:pPr algn="ctr"/>
            <a:r>
              <a:rPr lang="es-ES" sz="2000" dirty="0" smtClean="0"/>
              <a:t>En 1998 dirigió </a:t>
            </a:r>
            <a:r>
              <a:rPr lang="es-ES" sz="2000" i="1" dirty="0" smtClean="0"/>
              <a:t>El hombre que susurraba a los caballos</a:t>
            </a:r>
            <a:r>
              <a:rPr lang="es-ES" sz="2000" dirty="0" smtClean="0"/>
              <a:t> basada en la novela de Nicholas Evans en 2000 dirigió </a:t>
            </a:r>
            <a:r>
              <a:rPr lang="es-ES" sz="2000" i="1" dirty="0" smtClean="0"/>
              <a:t>La leyenda de Bagger Vance</a:t>
            </a:r>
            <a:r>
              <a:rPr lang="es-ES" sz="2000" dirty="0" smtClean="0"/>
              <a:t>.</a:t>
            </a:r>
            <a:endParaRPr lang="es-ES" sz="2000" dirty="0"/>
          </a:p>
        </p:txBody>
      </p:sp>
      <p:pic>
        <p:nvPicPr>
          <p:cNvPr id="4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70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137349"/>
            <a:ext cx="892316" cy="720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tyler-moore-redford_opt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arnaque-1218707653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3200" y="0"/>
            <a:ext cx="8736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960x595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57163" y="0"/>
            <a:ext cx="8829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ugc1263081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63538"/>
            <a:ext cx="9144000" cy="612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ugc1263101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front-750436819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65325" y="0"/>
            <a:ext cx="5211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redford-robert-158570617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66813" y="0"/>
            <a:ext cx="6810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still-of-paul-newman-and-robert-redford-in-butch-cassidy-si-sundance-kid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All-Is-Lost-Key-Art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57425" y="0"/>
            <a:ext cx="4629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633px-Robert_Redford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947738" y="0"/>
            <a:ext cx="7246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sndAc>
      <p:stSnd>
        <p:snd r:embed="rId2" name="Saint Luis blues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butch-cassidy-and-the-sundance-kid-robert-redford-and-paul-newma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11388" y="0"/>
            <a:ext cx="4721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robert-redford-312555179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1722783"/>
            <a:ext cx="3440120" cy="5135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1" descr="robert_redford1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30024" cy="4714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robert-redford-shared-photo-976823178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-214338"/>
            <a:ext cx="2518154" cy="335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still-of-robert-redford-in-a-bridge-too-far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43088" y="0"/>
            <a:ext cx="5456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ugc1263241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robert-redford-brad-pitt-1238997148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52638" y="0"/>
            <a:ext cx="5038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968full-robert-redford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1913"/>
            <a:ext cx="9144000" cy="673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robert-redford-max-febbraio-415566333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20875" y="0"/>
            <a:ext cx="5302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Robert-Redford-Oscar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197100" y="0"/>
            <a:ext cx="4749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ugc1144741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642910" y="928670"/>
            <a:ext cx="7643866" cy="5429288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sp>
        <p:nvSpPr>
          <p:cNvPr id="2" name="1 Rectángulo"/>
          <p:cNvSpPr/>
          <p:nvPr/>
        </p:nvSpPr>
        <p:spPr>
          <a:xfrm>
            <a:off x="1000100" y="1285860"/>
            <a:ext cx="70723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/>
              <a:t>Últimos trabajos como actor</a:t>
            </a:r>
          </a:p>
          <a:p>
            <a:pPr algn="ctr"/>
            <a:r>
              <a:rPr lang="es-ES" sz="2000" dirty="0" smtClean="0"/>
              <a:t>A partir de la década de 1980, Robert Redford fue espaciando sus trabajos como actor de cine, si bien siguió participando en varias producciones de prestigio por director y/o reparto. Entre ellas destacan las películas románticas </a:t>
            </a:r>
            <a:r>
              <a:rPr lang="es-ES" sz="2000" i="1" dirty="0" smtClean="0"/>
              <a:t>Habana</a:t>
            </a:r>
            <a:r>
              <a:rPr lang="es-ES" sz="2000" dirty="0" smtClean="0"/>
              <a:t> de Sídney Pollack (con Lena Olin) e </a:t>
            </a:r>
            <a:r>
              <a:rPr lang="es-ES" sz="2000" i="1" dirty="0" smtClean="0"/>
              <a:t>Íntimo y personal </a:t>
            </a:r>
            <a:r>
              <a:rPr lang="es-ES" sz="2000" dirty="0" smtClean="0"/>
              <a:t>con Michelle Pfeiffer, y dos del género de intriga: </a:t>
            </a:r>
            <a:r>
              <a:rPr lang="es-ES" sz="2000" i="1" dirty="0" smtClean="0"/>
              <a:t>Spy Game</a:t>
            </a:r>
            <a:r>
              <a:rPr lang="es-ES" sz="2000" dirty="0" smtClean="0"/>
              <a:t> con Brad Pitt y </a:t>
            </a:r>
            <a:r>
              <a:rPr lang="es-ES" sz="2000" i="1" dirty="0" smtClean="0"/>
              <a:t>La sombra de un secuestro</a:t>
            </a:r>
            <a:r>
              <a:rPr lang="es-ES" sz="2000" dirty="0" smtClean="0"/>
              <a:t> con Helen </a:t>
            </a:r>
            <a:r>
              <a:rPr lang="es-ES" sz="2000" dirty="0" err="1" smtClean="0"/>
              <a:t>Mirren</a:t>
            </a:r>
            <a:r>
              <a:rPr lang="es-ES" sz="2000" dirty="0" smtClean="0"/>
              <a:t>. Pero acaso tuvo más repercusión comercial otra película de calidad y argumento más discutibles: </a:t>
            </a:r>
            <a:r>
              <a:rPr lang="es-ES" sz="2000" i="1" dirty="0" smtClean="0"/>
              <a:t>Una proposición indecente,</a:t>
            </a:r>
            <a:r>
              <a:rPr lang="es-ES" sz="2000" dirty="0" smtClean="0"/>
              <a:t> con Demi Moore.</a:t>
            </a:r>
          </a:p>
          <a:p>
            <a:pPr algn="ctr"/>
            <a:r>
              <a:rPr lang="es-ES" sz="2000" dirty="0" smtClean="0"/>
              <a:t>En 2005, rodó con Jennifer López </a:t>
            </a:r>
            <a:r>
              <a:rPr lang="es-ES" sz="2000" i="1" dirty="0" smtClean="0"/>
              <a:t>Una vida por delante</a:t>
            </a:r>
            <a:r>
              <a:rPr lang="es-ES" sz="2000" dirty="0" smtClean="0"/>
              <a:t>, y en 2007 respaldó al entonces criticado Tom Cruise interpretando un papel en su producción </a:t>
            </a:r>
            <a:r>
              <a:rPr lang="es-ES" sz="2000" i="1" dirty="0" smtClean="0"/>
              <a:t>Leones por corderos</a:t>
            </a:r>
            <a:r>
              <a:rPr lang="es-ES" sz="2000" dirty="0" smtClean="0"/>
              <a:t>, junto al mismo Cruise y Meryl Streep.</a:t>
            </a:r>
            <a:endParaRPr lang="es-ES" sz="2000" dirty="0"/>
          </a:p>
        </p:txBody>
      </p:sp>
      <p:pic>
        <p:nvPicPr>
          <p:cNvPr id="4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642918"/>
            <a:ext cx="7868904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929330"/>
            <a:ext cx="892316" cy="720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Robert-Redford-Rolex-Submariner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82775" y="0"/>
            <a:ext cx="5378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robert-redford-shared-photo-54622180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06638" y="0"/>
            <a:ext cx="4530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young-robert-redford-1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84350" y="0"/>
            <a:ext cx="5575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ugc1263071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63538"/>
            <a:ext cx="9144000" cy="612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robert-redford-shared-photo-1538867953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robert-redford-sundance-kid-2038142330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0"/>
            <a:ext cx="548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robert-redford-695960468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08150" y="0"/>
            <a:ext cx="5726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tumblr-lve-jd-gyz-qabcoho-753924877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16113" y="0"/>
            <a:ext cx="5310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ugc1263161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63538"/>
            <a:ext cx="9144000" cy="612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sp>
        <p:nvSpPr>
          <p:cNvPr id="2" name="1 Rectángulo"/>
          <p:cNvSpPr/>
          <p:nvPr/>
        </p:nvSpPr>
        <p:spPr>
          <a:xfrm>
            <a:off x="714348" y="785794"/>
            <a:ext cx="41433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Filmografía completa como actor y director</a:t>
            </a:r>
          </a:p>
          <a:p>
            <a:r>
              <a:rPr lang="es-ES" sz="1200" i="1" dirty="0" smtClean="0">
                <a:hlinkClick r:id="rId2" tooltip="Capitán América: The Winter Soldier"/>
              </a:rPr>
              <a:t>Capitán América: </a:t>
            </a:r>
            <a:r>
              <a:rPr lang="es-ES" sz="1200" i="1" dirty="0" err="1" smtClean="0">
                <a:hlinkClick r:id="rId2" tooltip="Capitán América: The Winter Soldier"/>
              </a:rPr>
              <a:t>The</a:t>
            </a:r>
            <a:r>
              <a:rPr lang="es-ES" sz="1200" i="1" dirty="0" smtClean="0">
                <a:hlinkClick r:id="rId2" tooltip="Capitán América: The Winter Soldier"/>
              </a:rPr>
              <a:t> Winter </a:t>
            </a:r>
            <a:r>
              <a:rPr lang="es-ES" sz="1200" i="1" dirty="0" err="1" smtClean="0">
                <a:hlinkClick r:id="rId2" tooltip="Capitán América: The Winter Soldier"/>
              </a:rPr>
              <a:t>Soldier</a:t>
            </a:r>
            <a:r>
              <a:rPr lang="es-ES" sz="1200" dirty="0" smtClean="0"/>
              <a:t> (2014)</a:t>
            </a:r>
          </a:p>
          <a:p>
            <a:r>
              <a:rPr lang="es-ES" sz="1200" i="1" dirty="0" err="1" smtClean="0">
                <a:hlinkClick r:id="rId3" tooltip="The Company You Keep (aún no redactado)"/>
              </a:rPr>
              <a:t>The</a:t>
            </a:r>
            <a:r>
              <a:rPr lang="es-ES" sz="1200" i="1" dirty="0" smtClean="0">
                <a:hlinkClick r:id="rId3" tooltip="The Company You Keep (aún no redactado)"/>
              </a:rPr>
              <a:t> </a:t>
            </a:r>
            <a:r>
              <a:rPr lang="es-ES" sz="1200" i="1" dirty="0" err="1" smtClean="0">
                <a:hlinkClick r:id="rId3" tooltip="The Company You Keep (aún no redactado)"/>
              </a:rPr>
              <a:t>Company</a:t>
            </a:r>
            <a:r>
              <a:rPr lang="es-ES" sz="1200" i="1" dirty="0" smtClean="0">
                <a:hlinkClick r:id="rId3" tooltip="The Company You Keep (aún no redactado)"/>
              </a:rPr>
              <a:t> </a:t>
            </a:r>
            <a:r>
              <a:rPr lang="es-ES" sz="1200" i="1" dirty="0" err="1" smtClean="0">
                <a:hlinkClick r:id="rId3" tooltip="The Company You Keep (aún no redactado)"/>
              </a:rPr>
              <a:t>You</a:t>
            </a:r>
            <a:r>
              <a:rPr lang="es-ES" sz="1200" i="1" dirty="0" smtClean="0">
                <a:hlinkClick r:id="rId3" tooltip="The Company You Keep (aún no redactado)"/>
              </a:rPr>
              <a:t> </a:t>
            </a:r>
            <a:r>
              <a:rPr lang="es-ES" sz="1200" i="1" dirty="0" err="1" smtClean="0">
                <a:hlinkClick r:id="rId3" tooltip="The Company You Keep (aún no redactado)"/>
              </a:rPr>
              <a:t>Keep</a:t>
            </a:r>
            <a:r>
              <a:rPr lang="es-ES" sz="1200" dirty="0" smtClean="0"/>
              <a:t> (2012)</a:t>
            </a:r>
          </a:p>
          <a:p>
            <a:r>
              <a:rPr lang="es-ES" sz="1200" i="1" dirty="0" err="1" smtClean="0">
                <a:hlinkClick r:id="rId4" tooltip="The Conspirator"/>
              </a:rPr>
              <a:t>The</a:t>
            </a:r>
            <a:r>
              <a:rPr lang="es-ES" sz="1200" i="1" dirty="0" smtClean="0">
                <a:hlinkClick r:id="rId4" tooltip="The Conspirator"/>
              </a:rPr>
              <a:t> </a:t>
            </a:r>
            <a:r>
              <a:rPr lang="es-ES" sz="1200" i="1" dirty="0" err="1" smtClean="0">
                <a:hlinkClick r:id="rId4" tooltip="The Conspirator"/>
              </a:rPr>
              <a:t>Conspirator</a:t>
            </a:r>
            <a:r>
              <a:rPr lang="es-ES" sz="1200" dirty="0" smtClean="0"/>
              <a:t> (2010)</a:t>
            </a:r>
          </a:p>
          <a:p>
            <a:r>
              <a:rPr lang="es-ES" sz="1200" i="1" dirty="0" smtClean="0">
                <a:hlinkClick r:id="rId5" tooltip="Leones por corderos"/>
              </a:rPr>
              <a:t>Leones por corderos</a:t>
            </a:r>
            <a:r>
              <a:rPr lang="es-ES" sz="1200" dirty="0" smtClean="0"/>
              <a:t> (2007)</a:t>
            </a:r>
          </a:p>
          <a:p>
            <a:r>
              <a:rPr lang="es-ES" sz="1200" i="1" dirty="0" smtClean="0">
                <a:hlinkClick r:id="rId6" tooltip="La telaraña de Charlotte"/>
              </a:rPr>
              <a:t>La telaraña de Charlotte</a:t>
            </a:r>
            <a:r>
              <a:rPr lang="es-ES" sz="1200" dirty="0" smtClean="0"/>
              <a:t> (2006) (voz)</a:t>
            </a:r>
          </a:p>
          <a:p>
            <a:r>
              <a:rPr lang="es-ES" sz="1200" i="1" dirty="0" smtClean="0">
                <a:hlinkClick r:id="rId7" tooltip="An Unfinished Life"/>
              </a:rPr>
              <a:t>Una vida por delante</a:t>
            </a:r>
            <a:r>
              <a:rPr lang="es-ES" sz="1200" dirty="0" smtClean="0"/>
              <a:t> (2005)</a:t>
            </a:r>
          </a:p>
          <a:p>
            <a:r>
              <a:rPr lang="es-ES" sz="1200" i="1" dirty="0" err="1" smtClean="0">
                <a:hlinkClick r:id="rId8" tooltip="The Clearing"/>
              </a:rPr>
              <a:t>The</a:t>
            </a:r>
            <a:r>
              <a:rPr lang="es-ES" sz="1200" i="1" dirty="0" smtClean="0">
                <a:hlinkClick r:id="rId8" tooltip="The Clearing"/>
              </a:rPr>
              <a:t> </a:t>
            </a:r>
            <a:r>
              <a:rPr lang="es-ES" sz="1200" i="1" dirty="0" err="1" smtClean="0">
                <a:hlinkClick r:id="rId8" tooltip="The Clearing"/>
              </a:rPr>
              <a:t>Clearing</a:t>
            </a:r>
            <a:r>
              <a:rPr lang="es-ES" sz="1200" dirty="0" smtClean="0"/>
              <a:t> o </a:t>
            </a:r>
            <a:r>
              <a:rPr lang="es-ES" sz="1200" i="1" dirty="0" smtClean="0"/>
              <a:t>La sombra de un secuestro</a:t>
            </a:r>
            <a:r>
              <a:rPr lang="es-ES" sz="1200" dirty="0" smtClean="0"/>
              <a:t> (2003)</a:t>
            </a:r>
          </a:p>
          <a:p>
            <a:r>
              <a:rPr lang="es-ES" sz="1200" i="1" dirty="0" smtClean="0">
                <a:hlinkClick r:id="rId9" tooltip="Spy Game"/>
              </a:rPr>
              <a:t>Juego de espías</a:t>
            </a:r>
            <a:r>
              <a:rPr lang="es-ES" sz="1200" dirty="0" smtClean="0"/>
              <a:t> (2001)</a:t>
            </a:r>
          </a:p>
          <a:p>
            <a:r>
              <a:rPr lang="es-ES" sz="1200" i="1" dirty="0" smtClean="0">
                <a:hlinkClick r:id="rId10" tooltip="La última fortaleza"/>
              </a:rPr>
              <a:t>La última fortaleza</a:t>
            </a:r>
            <a:r>
              <a:rPr lang="es-ES" sz="1200" dirty="0" smtClean="0"/>
              <a:t> (2001)</a:t>
            </a:r>
          </a:p>
          <a:p>
            <a:r>
              <a:rPr lang="es-ES" sz="1200" i="1" dirty="0" err="1" smtClean="0">
                <a:hlinkClick r:id="rId11" tooltip="The Legend of Bagger Vance"/>
              </a:rPr>
              <a:t>The</a:t>
            </a:r>
            <a:r>
              <a:rPr lang="es-ES" sz="1200" i="1" dirty="0" smtClean="0">
                <a:hlinkClick r:id="rId11" tooltip="The Legend of Bagger Vance"/>
              </a:rPr>
              <a:t> </a:t>
            </a:r>
            <a:r>
              <a:rPr lang="es-ES" sz="1200" i="1" dirty="0" err="1" smtClean="0">
                <a:hlinkClick r:id="rId11" tooltip="The Legend of Bagger Vance"/>
              </a:rPr>
              <a:t>Legend</a:t>
            </a:r>
            <a:r>
              <a:rPr lang="es-ES" sz="1200" i="1" dirty="0" smtClean="0">
                <a:hlinkClick r:id="rId11" tooltip="The Legend of Bagger Vance"/>
              </a:rPr>
              <a:t> of Bagger Vance</a:t>
            </a:r>
            <a:r>
              <a:rPr lang="es-ES" sz="1200" dirty="0" smtClean="0"/>
              <a:t> (2000)</a:t>
            </a:r>
          </a:p>
          <a:p>
            <a:r>
              <a:rPr lang="es-ES" sz="1200" i="1" dirty="0" smtClean="0">
                <a:hlinkClick r:id="rId12" tooltip="The Horse Whisperer"/>
              </a:rPr>
              <a:t>El hombre que susurraba a los caballos</a:t>
            </a:r>
            <a:r>
              <a:rPr lang="es-ES" sz="1200" dirty="0" smtClean="0"/>
              <a:t>, con </a:t>
            </a:r>
            <a:r>
              <a:rPr lang="es-ES" sz="1200" dirty="0" err="1" smtClean="0">
                <a:hlinkClick r:id="rId13" tooltip="Kristin Scott Thomas"/>
              </a:rPr>
              <a:t>Kristin</a:t>
            </a:r>
            <a:r>
              <a:rPr lang="es-ES" sz="1200" dirty="0" smtClean="0">
                <a:hlinkClick r:id="rId13" tooltip="Kristin Scott Thomas"/>
              </a:rPr>
              <a:t> Scott Thomas</a:t>
            </a:r>
            <a:r>
              <a:rPr lang="es-ES" sz="1200" dirty="0" smtClean="0"/>
              <a:t> y </a:t>
            </a:r>
            <a:r>
              <a:rPr lang="es-ES" sz="1200" dirty="0" err="1" smtClean="0">
                <a:hlinkClick r:id="rId14" tooltip="Scarlett Johansson"/>
              </a:rPr>
              <a:t>Scarlett</a:t>
            </a:r>
            <a:r>
              <a:rPr lang="es-ES" sz="1200" dirty="0" smtClean="0">
                <a:hlinkClick r:id="rId14" tooltip="Scarlett Johansson"/>
              </a:rPr>
              <a:t> Johansson</a:t>
            </a:r>
            <a:r>
              <a:rPr lang="es-ES" sz="1200" dirty="0" smtClean="0"/>
              <a:t> (1998)</a:t>
            </a:r>
          </a:p>
          <a:p>
            <a:r>
              <a:rPr lang="es-ES" sz="1200" i="1" dirty="0" smtClean="0">
                <a:hlinkClick r:id="rId15" tooltip="Íntimo y personal"/>
              </a:rPr>
              <a:t>Íntimo y personal</a:t>
            </a:r>
            <a:r>
              <a:rPr lang="es-ES" sz="1200" dirty="0" smtClean="0"/>
              <a:t>, con </a:t>
            </a:r>
            <a:r>
              <a:rPr lang="es-ES" sz="1200" dirty="0" smtClean="0">
                <a:hlinkClick r:id="rId16" tooltip="Michelle Pfeiffer"/>
              </a:rPr>
              <a:t>Michelle Pfeiffer</a:t>
            </a:r>
            <a:r>
              <a:rPr lang="es-ES" sz="1200" dirty="0" smtClean="0"/>
              <a:t> (1996)</a:t>
            </a:r>
          </a:p>
          <a:p>
            <a:r>
              <a:rPr lang="es-ES" sz="1200" i="1" dirty="0" err="1" smtClean="0">
                <a:hlinkClick r:id="rId17" tooltip="Quiz Show: El dilema"/>
              </a:rPr>
              <a:t>Quiz</a:t>
            </a:r>
            <a:r>
              <a:rPr lang="es-ES" sz="1200" i="1" dirty="0" smtClean="0">
                <a:hlinkClick r:id="rId17" tooltip="Quiz Show: El dilema"/>
              </a:rPr>
              <a:t> Show: El dilema</a:t>
            </a:r>
            <a:r>
              <a:rPr lang="es-ES" sz="1200" dirty="0" smtClean="0"/>
              <a:t> (1994)</a:t>
            </a:r>
          </a:p>
          <a:p>
            <a:r>
              <a:rPr lang="es-ES" sz="1200" i="1" dirty="0" smtClean="0">
                <a:hlinkClick r:id="rId18" tooltip="Indecent Proposal"/>
              </a:rPr>
              <a:t>Una proposición indecente</a:t>
            </a:r>
            <a:r>
              <a:rPr lang="es-ES" sz="1200" dirty="0" smtClean="0"/>
              <a:t>, con </a:t>
            </a:r>
            <a:r>
              <a:rPr lang="es-ES" sz="1200" dirty="0" smtClean="0">
                <a:hlinkClick r:id="rId19" tooltip="Demi Moore"/>
              </a:rPr>
              <a:t>Demi Moore</a:t>
            </a:r>
            <a:r>
              <a:rPr lang="es-ES" sz="1200" dirty="0" smtClean="0"/>
              <a:t> y </a:t>
            </a:r>
            <a:r>
              <a:rPr lang="es-ES" sz="1200" dirty="0" err="1" smtClean="0">
                <a:hlinkClick r:id="rId20" tooltip="Woody Harrelson"/>
              </a:rPr>
              <a:t>Woody</a:t>
            </a:r>
            <a:r>
              <a:rPr lang="es-ES" sz="1200" dirty="0" smtClean="0">
                <a:hlinkClick r:id="rId20" tooltip="Woody Harrelson"/>
              </a:rPr>
              <a:t> </a:t>
            </a:r>
            <a:r>
              <a:rPr lang="es-ES" sz="1200" dirty="0" err="1" smtClean="0">
                <a:hlinkClick r:id="rId20" tooltip="Woody Harrelson"/>
              </a:rPr>
              <a:t>Harrelson</a:t>
            </a:r>
            <a:r>
              <a:rPr lang="es-ES" sz="1200" dirty="0" smtClean="0"/>
              <a:t> (1993)</a:t>
            </a:r>
          </a:p>
          <a:p>
            <a:r>
              <a:rPr lang="es-ES" sz="1200" i="1" dirty="0" smtClean="0">
                <a:hlinkClick r:id="rId21" tooltip="Los fisgones"/>
              </a:rPr>
              <a:t>Los fisgones</a:t>
            </a:r>
            <a:r>
              <a:rPr lang="es-ES" sz="1200" dirty="0" smtClean="0"/>
              <a:t> (1992)</a:t>
            </a:r>
          </a:p>
          <a:p>
            <a:r>
              <a:rPr lang="es-ES" sz="1200" i="1" dirty="0" smtClean="0">
                <a:hlinkClick r:id="rId22" tooltip="El río de la vida"/>
              </a:rPr>
              <a:t>El río de la vida</a:t>
            </a:r>
            <a:r>
              <a:rPr lang="es-ES" sz="1200" dirty="0" smtClean="0"/>
              <a:t> (1992)</a:t>
            </a:r>
          </a:p>
          <a:p>
            <a:r>
              <a:rPr lang="es-ES" sz="1200" i="1" dirty="0" smtClean="0">
                <a:hlinkClick r:id="rId23" tooltip="Habana (película)"/>
              </a:rPr>
              <a:t>Habana</a:t>
            </a:r>
            <a:r>
              <a:rPr lang="es-ES" sz="1200" dirty="0" smtClean="0"/>
              <a:t>, con </a:t>
            </a:r>
            <a:r>
              <a:rPr lang="es-ES" sz="1200" dirty="0" smtClean="0">
                <a:hlinkClick r:id="rId24" tooltip="Lena Olin"/>
              </a:rPr>
              <a:t>Lena Olin</a:t>
            </a:r>
            <a:r>
              <a:rPr lang="es-ES" sz="1200" dirty="0" smtClean="0"/>
              <a:t> (1990)</a:t>
            </a:r>
          </a:p>
          <a:p>
            <a:r>
              <a:rPr lang="es-ES" sz="1200" i="1" dirty="0" smtClean="0">
                <a:hlinkClick r:id="rId25" tooltip="Un lugar llamado Milagro (aún no redactado)"/>
              </a:rPr>
              <a:t>Un lugar llamado Milagro</a:t>
            </a:r>
            <a:r>
              <a:rPr lang="es-ES" sz="1200" dirty="0" smtClean="0"/>
              <a:t> o </a:t>
            </a:r>
            <a:r>
              <a:rPr lang="es-ES" sz="1200" i="1" dirty="0" err="1" smtClean="0"/>
              <a:t>The</a:t>
            </a:r>
            <a:r>
              <a:rPr lang="es-ES" sz="1200" i="1" dirty="0" smtClean="0"/>
              <a:t> Milagro </a:t>
            </a:r>
            <a:r>
              <a:rPr lang="es-ES" sz="1200" i="1" dirty="0" err="1" smtClean="0"/>
              <a:t>Beanfield</a:t>
            </a:r>
            <a:r>
              <a:rPr lang="es-ES" sz="1200" i="1" dirty="0" smtClean="0"/>
              <a:t> War</a:t>
            </a:r>
            <a:r>
              <a:rPr lang="es-ES" sz="1200" dirty="0" smtClean="0"/>
              <a:t> (1988)</a:t>
            </a:r>
          </a:p>
          <a:p>
            <a:r>
              <a:rPr lang="es-ES" sz="1200" i="1" dirty="0" smtClean="0">
                <a:hlinkClick r:id="rId26" tooltip="Peligrosamente juntos (película)"/>
              </a:rPr>
              <a:t>Peligrosamente juntos</a:t>
            </a:r>
            <a:r>
              <a:rPr lang="es-ES" sz="1200" dirty="0" smtClean="0"/>
              <a:t>, con </a:t>
            </a:r>
            <a:r>
              <a:rPr lang="es-ES" sz="1200" dirty="0" err="1" smtClean="0">
                <a:hlinkClick r:id="rId27" tooltip="Debra Winger"/>
              </a:rPr>
              <a:t>Debra</a:t>
            </a:r>
            <a:r>
              <a:rPr lang="es-ES" sz="1200" dirty="0" smtClean="0">
                <a:hlinkClick r:id="rId27" tooltip="Debra Winger"/>
              </a:rPr>
              <a:t> </a:t>
            </a:r>
            <a:r>
              <a:rPr lang="es-ES" sz="1200" dirty="0" err="1" smtClean="0">
                <a:hlinkClick r:id="rId27" tooltip="Debra Winger"/>
              </a:rPr>
              <a:t>Winger</a:t>
            </a:r>
            <a:r>
              <a:rPr lang="es-ES" sz="1200" dirty="0" smtClean="0"/>
              <a:t> y </a:t>
            </a:r>
            <a:r>
              <a:rPr lang="es-ES" sz="1200" dirty="0" err="1" smtClean="0">
                <a:hlinkClick r:id="rId28" tooltip="Daryl Hannah"/>
              </a:rPr>
              <a:t>Daryl</a:t>
            </a:r>
            <a:r>
              <a:rPr lang="es-ES" sz="1200" dirty="0" smtClean="0">
                <a:hlinkClick r:id="rId28" tooltip="Daryl Hannah"/>
              </a:rPr>
              <a:t> Hannah</a:t>
            </a:r>
            <a:r>
              <a:rPr lang="es-ES" sz="1200" dirty="0" smtClean="0"/>
              <a:t> (1986)</a:t>
            </a:r>
          </a:p>
          <a:p>
            <a:r>
              <a:rPr lang="es-ES" sz="1200" i="1" dirty="0" smtClean="0">
                <a:hlinkClick r:id="rId29" tooltip="Out of Africa"/>
              </a:rPr>
              <a:t>Memorias de África</a:t>
            </a:r>
            <a:r>
              <a:rPr lang="es-ES" sz="1200" dirty="0" smtClean="0"/>
              <a:t>, con </a:t>
            </a:r>
            <a:r>
              <a:rPr lang="es-ES" sz="1200" dirty="0" smtClean="0">
                <a:hlinkClick r:id="rId30" tooltip="Meryl Streep"/>
              </a:rPr>
              <a:t>Meryl Streep</a:t>
            </a:r>
            <a:r>
              <a:rPr lang="es-ES" sz="1200" dirty="0" smtClean="0"/>
              <a:t> (1985)</a:t>
            </a:r>
          </a:p>
          <a:p>
            <a:r>
              <a:rPr lang="es-ES" sz="1200" i="1" dirty="0" smtClean="0">
                <a:hlinkClick r:id="rId31" tooltip="El mejor"/>
              </a:rPr>
              <a:t>El mejor</a:t>
            </a:r>
            <a:r>
              <a:rPr lang="es-ES" sz="1200" dirty="0" smtClean="0"/>
              <a:t> (1984)</a:t>
            </a:r>
          </a:p>
          <a:p>
            <a:r>
              <a:rPr lang="es-ES" sz="1200" i="1" dirty="0" smtClean="0">
                <a:hlinkClick r:id="rId32" tooltip="Ordinary People"/>
              </a:rPr>
              <a:t>Gente corriente</a:t>
            </a:r>
            <a:r>
              <a:rPr lang="es-ES" sz="1200" dirty="0" smtClean="0"/>
              <a:t> (1980)</a:t>
            </a:r>
          </a:p>
          <a:p>
            <a:endParaRPr lang="es-ES" sz="1200" dirty="0"/>
          </a:p>
        </p:txBody>
      </p:sp>
      <p:sp>
        <p:nvSpPr>
          <p:cNvPr id="3" name="2 Rectángulo"/>
          <p:cNvSpPr/>
          <p:nvPr/>
        </p:nvSpPr>
        <p:spPr>
          <a:xfrm>
            <a:off x="4786314" y="785794"/>
            <a:ext cx="38576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1200" dirty="0" smtClean="0"/>
          </a:p>
          <a:p>
            <a:r>
              <a:rPr lang="es-ES" sz="1200" i="1" dirty="0" smtClean="0">
                <a:hlinkClick r:id="rId32" tooltip="Ordinary People"/>
              </a:rPr>
              <a:t>Gente corriente</a:t>
            </a:r>
            <a:r>
              <a:rPr lang="es-ES" sz="1200" dirty="0" smtClean="0"/>
              <a:t> (1980)</a:t>
            </a:r>
          </a:p>
          <a:p>
            <a:r>
              <a:rPr lang="es-ES" sz="1200" i="1" dirty="0" err="1" smtClean="0">
                <a:hlinkClick r:id="rId33" tooltip="Brubaker"/>
              </a:rPr>
              <a:t>Brubaker</a:t>
            </a:r>
            <a:r>
              <a:rPr lang="es-ES" sz="1200" dirty="0" smtClean="0"/>
              <a:t> (1980)</a:t>
            </a:r>
          </a:p>
          <a:p>
            <a:r>
              <a:rPr lang="es-ES" sz="1200" i="1" dirty="0" smtClean="0">
                <a:hlinkClick r:id="rId34" tooltip="El jinete eléctrico"/>
              </a:rPr>
              <a:t>El jinete eléctrico</a:t>
            </a:r>
            <a:r>
              <a:rPr lang="es-ES" sz="1200" dirty="0" smtClean="0"/>
              <a:t> (1979)</a:t>
            </a:r>
          </a:p>
          <a:p>
            <a:r>
              <a:rPr lang="es-ES" sz="1200" i="1" dirty="0" smtClean="0">
                <a:hlinkClick r:id="rId35" tooltip="A Bridge Too Far"/>
              </a:rPr>
              <a:t>Un puente lejano</a:t>
            </a:r>
            <a:r>
              <a:rPr lang="es-ES" sz="1200" dirty="0" smtClean="0"/>
              <a:t> (1977)</a:t>
            </a:r>
          </a:p>
          <a:p>
            <a:r>
              <a:rPr lang="es-ES" sz="1200" i="1" dirty="0" smtClean="0">
                <a:hlinkClick r:id="rId36" tooltip="Todos los hombres del presidente"/>
              </a:rPr>
              <a:t>Todos los hombres del presidente</a:t>
            </a:r>
            <a:r>
              <a:rPr lang="es-ES" sz="1200" dirty="0" smtClean="0"/>
              <a:t>, con </a:t>
            </a:r>
            <a:r>
              <a:rPr lang="es-ES" sz="1200" dirty="0" err="1" smtClean="0">
                <a:hlinkClick r:id="rId37" tooltip="Dustin Hoffman"/>
              </a:rPr>
              <a:t>Dustin</a:t>
            </a:r>
            <a:r>
              <a:rPr lang="es-ES" sz="1200" dirty="0" smtClean="0">
                <a:hlinkClick r:id="rId37" tooltip="Dustin Hoffman"/>
              </a:rPr>
              <a:t> Hoffman</a:t>
            </a:r>
            <a:r>
              <a:rPr lang="es-ES" sz="1200" dirty="0" smtClean="0"/>
              <a:t> (1976)</a:t>
            </a:r>
          </a:p>
          <a:p>
            <a:r>
              <a:rPr lang="es-ES" sz="1200" i="1" dirty="0" err="1" smtClean="0">
                <a:hlinkClick r:id="rId38" tooltip="Three Days of the Condor"/>
              </a:rPr>
              <a:t>Three</a:t>
            </a:r>
            <a:r>
              <a:rPr lang="es-ES" sz="1200" i="1" dirty="0" smtClean="0">
                <a:hlinkClick r:id="rId38" tooltip="Three Days of the Condor"/>
              </a:rPr>
              <a:t> </a:t>
            </a:r>
            <a:r>
              <a:rPr lang="es-ES" sz="1200" i="1" dirty="0" err="1" smtClean="0">
                <a:hlinkClick r:id="rId38" tooltip="Three Days of the Condor"/>
              </a:rPr>
              <a:t>Days</a:t>
            </a:r>
            <a:r>
              <a:rPr lang="es-ES" sz="1200" i="1" dirty="0" smtClean="0">
                <a:hlinkClick r:id="rId38" tooltip="Three Days of the Condor"/>
              </a:rPr>
              <a:t> of </a:t>
            </a:r>
            <a:r>
              <a:rPr lang="es-ES" sz="1200" i="1" dirty="0" err="1" smtClean="0">
                <a:hlinkClick r:id="rId38" tooltip="Three Days of the Condor"/>
              </a:rPr>
              <a:t>the</a:t>
            </a:r>
            <a:r>
              <a:rPr lang="es-ES" sz="1200" i="1" dirty="0" smtClean="0">
                <a:hlinkClick r:id="rId38" tooltip="Three Days of the Condor"/>
              </a:rPr>
              <a:t> </a:t>
            </a:r>
            <a:r>
              <a:rPr lang="es-ES" sz="1200" i="1" dirty="0" err="1" smtClean="0">
                <a:hlinkClick r:id="rId38" tooltip="Three Days of the Condor"/>
              </a:rPr>
              <a:t>Condor</a:t>
            </a:r>
            <a:r>
              <a:rPr lang="es-ES" sz="1200" dirty="0" smtClean="0"/>
              <a:t> (1975)</a:t>
            </a:r>
          </a:p>
          <a:p>
            <a:r>
              <a:rPr lang="es-ES" sz="1200" i="1" dirty="0" smtClean="0">
                <a:hlinkClick r:id="rId39" tooltip="El carnaval de las águilas (aún no redactado)"/>
              </a:rPr>
              <a:t>El carnaval de las águilas</a:t>
            </a:r>
            <a:r>
              <a:rPr lang="es-ES" sz="1200" dirty="0" smtClean="0"/>
              <a:t> o </a:t>
            </a:r>
            <a:r>
              <a:rPr lang="es-ES" sz="1200" i="1" dirty="0" err="1" smtClean="0"/>
              <a:t>The</a:t>
            </a:r>
            <a:r>
              <a:rPr lang="es-ES" sz="1200" i="1" dirty="0" smtClean="0"/>
              <a:t> Great Waldo </a:t>
            </a:r>
            <a:r>
              <a:rPr lang="es-ES" sz="1200" i="1" dirty="0" err="1" smtClean="0"/>
              <a:t>Pepper</a:t>
            </a:r>
            <a:r>
              <a:rPr lang="es-ES" sz="1200" dirty="0" smtClean="0"/>
              <a:t> (1975)</a:t>
            </a:r>
          </a:p>
          <a:p>
            <a:r>
              <a:rPr lang="es-ES" sz="1200" i="1" dirty="0" smtClean="0">
                <a:hlinkClick r:id="rId40" tooltip="El gran Gatsby (película de 1974)"/>
              </a:rPr>
              <a:t>El gran </a:t>
            </a:r>
            <a:r>
              <a:rPr lang="es-ES" sz="1200" i="1" dirty="0" err="1" smtClean="0">
                <a:hlinkClick r:id="rId40" tooltip="El gran Gatsby (película de 1974)"/>
              </a:rPr>
              <a:t>Gatsby</a:t>
            </a:r>
            <a:r>
              <a:rPr lang="es-ES" sz="1200" dirty="0" smtClean="0"/>
              <a:t>, con </a:t>
            </a:r>
            <a:r>
              <a:rPr lang="es-ES" sz="1200" dirty="0" err="1" smtClean="0">
                <a:hlinkClick r:id="rId41" tooltip="Mia Farrow"/>
              </a:rPr>
              <a:t>Mia</a:t>
            </a:r>
            <a:r>
              <a:rPr lang="es-ES" sz="1200" dirty="0" smtClean="0">
                <a:hlinkClick r:id="rId41" tooltip="Mia Farrow"/>
              </a:rPr>
              <a:t> </a:t>
            </a:r>
            <a:r>
              <a:rPr lang="es-ES" sz="1200" dirty="0" err="1" smtClean="0">
                <a:hlinkClick r:id="rId41" tooltip="Mia Farrow"/>
              </a:rPr>
              <a:t>Farrow</a:t>
            </a:r>
            <a:r>
              <a:rPr lang="es-ES" sz="1200" dirty="0" smtClean="0"/>
              <a:t> (1974)</a:t>
            </a:r>
          </a:p>
          <a:p>
            <a:r>
              <a:rPr lang="es-ES" sz="1200" i="1" dirty="0" smtClean="0">
                <a:hlinkClick r:id="rId42" tooltip="El golpe (película de 1973)"/>
              </a:rPr>
              <a:t>El golpe</a:t>
            </a:r>
            <a:r>
              <a:rPr lang="es-ES" sz="1200" dirty="0" smtClean="0"/>
              <a:t>, con </a:t>
            </a:r>
            <a:r>
              <a:rPr lang="es-ES" sz="1200" dirty="0" smtClean="0">
                <a:hlinkClick r:id="rId43" tooltip="Paul Newman"/>
              </a:rPr>
              <a:t>Paul </a:t>
            </a:r>
            <a:r>
              <a:rPr lang="es-ES" sz="1200" dirty="0" err="1" smtClean="0">
                <a:hlinkClick r:id="rId43" tooltip="Paul Newman"/>
              </a:rPr>
              <a:t>Newman</a:t>
            </a:r>
            <a:r>
              <a:rPr lang="es-ES" sz="1200" dirty="0" smtClean="0"/>
              <a:t> (1973)</a:t>
            </a:r>
          </a:p>
          <a:p>
            <a:r>
              <a:rPr lang="es-ES" sz="1200" i="1" dirty="0" smtClean="0">
                <a:hlinkClick r:id="rId44" tooltip="Tal como éramos"/>
              </a:rPr>
              <a:t>Tal como éramos</a:t>
            </a:r>
            <a:r>
              <a:rPr lang="es-ES" sz="1200" dirty="0" smtClean="0"/>
              <a:t>, con </a:t>
            </a:r>
            <a:r>
              <a:rPr lang="es-ES" sz="1200" dirty="0" err="1" smtClean="0">
                <a:hlinkClick r:id="rId45" tooltip="Barbra Streisand"/>
              </a:rPr>
              <a:t>Barbra</a:t>
            </a:r>
            <a:r>
              <a:rPr lang="es-ES" sz="1200" dirty="0" smtClean="0">
                <a:hlinkClick r:id="rId45" tooltip="Barbra Streisand"/>
              </a:rPr>
              <a:t> </a:t>
            </a:r>
            <a:r>
              <a:rPr lang="es-ES" sz="1200" dirty="0" err="1" smtClean="0">
                <a:hlinkClick r:id="rId45" tooltip="Barbra Streisand"/>
              </a:rPr>
              <a:t>Streisand</a:t>
            </a:r>
            <a:r>
              <a:rPr lang="es-ES" sz="1200" dirty="0" smtClean="0"/>
              <a:t> (1973)</a:t>
            </a:r>
          </a:p>
          <a:p>
            <a:r>
              <a:rPr lang="es-ES" sz="1200" i="1" dirty="0" smtClean="0">
                <a:hlinkClick r:id="rId46" tooltip="El candidato (película de 1972)"/>
              </a:rPr>
              <a:t>El candidato</a:t>
            </a:r>
            <a:r>
              <a:rPr lang="es-ES" sz="1200" dirty="0" smtClean="0"/>
              <a:t> (1972)</a:t>
            </a:r>
          </a:p>
          <a:p>
            <a:r>
              <a:rPr lang="es-ES" sz="1200" i="1" dirty="0" smtClean="0">
                <a:hlinkClick r:id="rId47" tooltip="Las aventuras de Jeremiah Johnson"/>
              </a:rPr>
              <a:t>Las aventuras de </a:t>
            </a:r>
            <a:r>
              <a:rPr lang="es-ES" sz="1200" i="1" dirty="0" err="1" smtClean="0">
                <a:hlinkClick r:id="rId47" tooltip="Las aventuras de Jeremiah Johnson"/>
              </a:rPr>
              <a:t>Jeremiah</a:t>
            </a:r>
            <a:r>
              <a:rPr lang="es-ES" sz="1200" i="1" dirty="0" smtClean="0">
                <a:hlinkClick r:id="rId47" tooltip="Las aventuras de Jeremiah Johnson"/>
              </a:rPr>
              <a:t> Johnson</a:t>
            </a:r>
            <a:r>
              <a:rPr lang="es-ES" sz="1200" dirty="0" smtClean="0"/>
              <a:t> (1972)</a:t>
            </a:r>
          </a:p>
          <a:p>
            <a:r>
              <a:rPr lang="es-ES" sz="1200" i="1" dirty="0" smtClean="0">
                <a:hlinkClick r:id="rId48" tooltip="Un diamante al rojo vivo (aún no redactado)"/>
              </a:rPr>
              <a:t>Un diamante al rojo vivo</a:t>
            </a:r>
            <a:r>
              <a:rPr lang="es-ES" sz="1200" dirty="0" smtClean="0"/>
              <a:t> o </a:t>
            </a:r>
            <a:r>
              <a:rPr lang="es-ES" sz="1200" i="1" dirty="0" err="1" smtClean="0"/>
              <a:t>The</a:t>
            </a:r>
            <a:r>
              <a:rPr lang="es-ES" sz="1200" i="1" dirty="0" smtClean="0"/>
              <a:t> Hot Rock</a:t>
            </a:r>
            <a:r>
              <a:rPr lang="es-ES" sz="1200" dirty="0" smtClean="0"/>
              <a:t> (1972)</a:t>
            </a:r>
          </a:p>
          <a:p>
            <a:r>
              <a:rPr lang="es-ES" sz="1200" i="1" dirty="0" smtClean="0">
                <a:hlinkClick r:id="rId49" tooltip="El precio del fracaso (aún no redactado)"/>
              </a:rPr>
              <a:t>El precio del fracaso</a:t>
            </a:r>
            <a:r>
              <a:rPr lang="es-ES" sz="1200" dirty="0" smtClean="0"/>
              <a:t> o </a:t>
            </a:r>
            <a:r>
              <a:rPr lang="es-ES" sz="1200" i="1" dirty="0" smtClean="0"/>
              <a:t>Little </a:t>
            </a:r>
            <a:r>
              <a:rPr lang="es-ES" sz="1200" i="1" dirty="0" err="1" smtClean="0"/>
              <a:t>Fauss</a:t>
            </a:r>
            <a:r>
              <a:rPr lang="es-ES" sz="1200" i="1" dirty="0" smtClean="0"/>
              <a:t> and Big </a:t>
            </a:r>
            <a:r>
              <a:rPr lang="es-ES" sz="1200" i="1" dirty="0" err="1" smtClean="0"/>
              <a:t>Halsy</a:t>
            </a:r>
            <a:r>
              <a:rPr lang="es-ES" sz="1200" dirty="0" smtClean="0"/>
              <a:t> (1970)</a:t>
            </a:r>
          </a:p>
          <a:p>
            <a:r>
              <a:rPr lang="es-ES" sz="1200" i="1" dirty="0" err="1" smtClean="0">
                <a:hlinkClick r:id="rId50" tooltip="Downhill Racer (aún no redactado)"/>
              </a:rPr>
              <a:t>Downhill</a:t>
            </a:r>
            <a:r>
              <a:rPr lang="es-ES" sz="1200" i="1" dirty="0" smtClean="0">
                <a:hlinkClick r:id="rId50" tooltip="Downhill Racer (aún no redactado)"/>
              </a:rPr>
              <a:t> Racer</a:t>
            </a:r>
            <a:r>
              <a:rPr lang="es-ES" sz="1200" dirty="0" smtClean="0"/>
              <a:t> o </a:t>
            </a:r>
            <a:r>
              <a:rPr lang="es-ES" sz="1200" i="1" dirty="0" smtClean="0"/>
              <a:t>El descenso de la muerte</a:t>
            </a:r>
            <a:r>
              <a:rPr lang="es-ES" sz="1200" dirty="0" smtClean="0"/>
              <a:t> (1969)</a:t>
            </a:r>
          </a:p>
          <a:p>
            <a:r>
              <a:rPr lang="es-ES" sz="1200" i="1" dirty="0" smtClean="0">
                <a:hlinkClick r:id="rId51" tooltip="El valle fugitivo (aún no redactado)"/>
              </a:rPr>
              <a:t>El valle fugitivo</a:t>
            </a:r>
            <a:r>
              <a:rPr lang="es-ES" sz="1200" dirty="0" smtClean="0"/>
              <a:t> o </a:t>
            </a:r>
            <a:r>
              <a:rPr lang="es-ES" sz="1200" i="1" dirty="0" err="1" smtClean="0"/>
              <a:t>Tell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Them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Willie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Boy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Is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Here</a:t>
            </a:r>
            <a:r>
              <a:rPr lang="es-ES" sz="1200" dirty="0" smtClean="0"/>
              <a:t> (1969)</a:t>
            </a:r>
          </a:p>
          <a:p>
            <a:r>
              <a:rPr lang="es-ES" sz="1200" i="1" dirty="0" smtClean="0">
                <a:hlinkClick r:id="rId52" tooltip="Butch Cassidy and the Sundance Kid"/>
              </a:rPr>
              <a:t>Dos hombres y un destino</a:t>
            </a:r>
            <a:r>
              <a:rPr lang="es-ES" sz="1200" dirty="0" smtClean="0"/>
              <a:t> con </a:t>
            </a:r>
            <a:r>
              <a:rPr lang="es-ES" sz="1200" dirty="0" smtClean="0">
                <a:hlinkClick r:id="rId43" tooltip="Paul Newman"/>
              </a:rPr>
              <a:t>Paul </a:t>
            </a:r>
            <a:r>
              <a:rPr lang="es-ES" sz="1200" dirty="0" err="1" smtClean="0">
                <a:hlinkClick r:id="rId43" tooltip="Paul Newman"/>
              </a:rPr>
              <a:t>Newman</a:t>
            </a:r>
            <a:r>
              <a:rPr lang="es-ES" sz="1200" dirty="0" smtClean="0"/>
              <a:t> (1969)</a:t>
            </a:r>
          </a:p>
          <a:p>
            <a:r>
              <a:rPr lang="es-ES" sz="1200" i="1" dirty="0" smtClean="0">
                <a:hlinkClick r:id="rId53" tooltip="Descalzos por el parque (película)"/>
              </a:rPr>
              <a:t>Descalzos por el parque</a:t>
            </a:r>
            <a:r>
              <a:rPr lang="es-ES" sz="1200" dirty="0" smtClean="0"/>
              <a:t> con </a:t>
            </a:r>
            <a:r>
              <a:rPr lang="es-ES" sz="1200" dirty="0" smtClean="0">
                <a:hlinkClick r:id="rId54" tooltip="Jane Fonda"/>
              </a:rPr>
              <a:t>Jane Fonda</a:t>
            </a:r>
            <a:r>
              <a:rPr lang="es-ES" sz="1200" dirty="0" smtClean="0"/>
              <a:t> (1967)</a:t>
            </a:r>
          </a:p>
          <a:p>
            <a:r>
              <a:rPr lang="es-ES" sz="1200" i="1" dirty="0" smtClean="0">
                <a:hlinkClick r:id="rId55" tooltip="Propiedad condenada (aún no redactado)"/>
              </a:rPr>
              <a:t>Propiedad condenada</a:t>
            </a:r>
            <a:r>
              <a:rPr lang="es-ES" sz="1200" dirty="0" smtClean="0"/>
              <a:t> o </a:t>
            </a:r>
            <a:r>
              <a:rPr lang="es-ES" sz="1200" i="1" dirty="0" err="1" smtClean="0"/>
              <a:t>This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Property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Is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Condemned</a:t>
            </a:r>
            <a:r>
              <a:rPr lang="es-ES" sz="1200" dirty="0" smtClean="0"/>
              <a:t> (1966)</a:t>
            </a:r>
          </a:p>
          <a:p>
            <a:r>
              <a:rPr lang="es-ES" sz="1200" i="1" dirty="0" smtClean="0">
                <a:hlinkClick r:id="rId56" tooltip="La jauría humana"/>
              </a:rPr>
              <a:t>La jauría humana</a:t>
            </a:r>
            <a:r>
              <a:rPr lang="es-ES" sz="1200" dirty="0" smtClean="0"/>
              <a:t> (1966)</a:t>
            </a:r>
          </a:p>
          <a:p>
            <a:r>
              <a:rPr lang="es-ES" sz="1200" i="1" dirty="0" smtClean="0">
                <a:hlinkClick r:id="rId57" tooltip="La rebelde (aún no redactado)"/>
              </a:rPr>
              <a:t>La rebelde</a:t>
            </a:r>
            <a:r>
              <a:rPr lang="es-ES" sz="1200" dirty="0" smtClean="0"/>
              <a:t> o </a:t>
            </a:r>
            <a:r>
              <a:rPr lang="es-ES" sz="1200" i="1" dirty="0" err="1" smtClean="0"/>
              <a:t>Inside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Daisy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Glover</a:t>
            </a:r>
            <a:r>
              <a:rPr lang="es-ES" sz="1200" dirty="0" smtClean="0"/>
              <a:t> con </a:t>
            </a:r>
            <a:r>
              <a:rPr lang="es-ES" sz="1200" dirty="0" smtClean="0">
                <a:hlinkClick r:id="rId58" tooltip="Natalie Wood"/>
              </a:rPr>
              <a:t>Natalie Wood</a:t>
            </a:r>
            <a:r>
              <a:rPr lang="es-ES" sz="1200" dirty="0" smtClean="0"/>
              <a:t> (1966)</a:t>
            </a:r>
          </a:p>
          <a:p>
            <a:r>
              <a:rPr lang="es-ES" sz="1200" i="1" dirty="0" smtClean="0">
                <a:hlinkClick r:id="rId59" tooltip="Situación desesperada, pero menos (aún no redactado)"/>
              </a:rPr>
              <a:t>Situación desesperada, pero menos</a:t>
            </a:r>
            <a:r>
              <a:rPr lang="es-ES" sz="1200" dirty="0" smtClean="0"/>
              <a:t> o </a:t>
            </a:r>
            <a:r>
              <a:rPr lang="es-ES" sz="1200" i="1" dirty="0" err="1" smtClean="0"/>
              <a:t>Situation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Hopeless</a:t>
            </a:r>
            <a:r>
              <a:rPr lang="es-ES" sz="1200" i="1" dirty="0" smtClean="0"/>
              <a:t>... </a:t>
            </a:r>
            <a:r>
              <a:rPr lang="es-ES" sz="1200" i="1" dirty="0" err="1" smtClean="0"/>
              <a:t>But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Not</a:t>
            </a:r>
            <a:r>
              <a:rPr lang="es-ES" sz="1200" i="1" dirty="0" smtClean="0"/>
              <a:t> </a:t>
            </a:r>
            <a:r>
              <a:rPr lang="es-ES" sz="1200" i="1" dirty="0" err="1" smtClean="0"/>
              <a:t>Serious</a:t>
            </a:r>
            <a:r>
              <a:rPr lang="es-ES" sz="1200" dirty="0" smtClean="0"/>
              <a:t> (1965)</a:t>
            </a:r>
          </a:p>
          <a:p>
            <a:r>
              <a:rPr lang="es-ES" sz="1200" i="1" dirty="0" smtClean="0">
                <a:hlinkClick r:id="rId60" tooltip="War Hunt (aún no redactado)"/>
              </a:rPr>
              <a:t>War Hunt</a:t>
            </a:r>
            <a:r>
              <a:rPr lang="es-ES" sz="1200" dirty="0" smtClean="0"/>
              <a:t> o </a:t>
            </a:r>
            <a:r>
              <a:rPr lang="es-ES" sz="1200" i="1" dirty="0" smtClean="0"/>
              <a:t>El que mató</a:t>
            </a:r>
            <a:r>
              <a:rPr lang="es-ES" sz="1200" dirty="0" smtClean="0"/>
              <a:t>)</a:t>
            </a:r>
            <a:r>
              <a:rPr lang="es-ES" sz="1200" i="1" dirty="0" smtClean="0"/>
              <a:t> por placer</a:t>
            </a:r>
            <a:r>
              <a:rPr lang="es-ES" sz="1200" dirty="0" smtClean="0"/>
              <a:t> (1962</a:t>
            </a:r>
            <a:endParaRPr lang="es-ES" sz="1200" dirty="0"/>
          </a:p>
        </p:txBody>
      </p:sp>
      <p:pic>
        <p:nvPicPr>
          <p:cNvPr id="5" name="Picture 4" descr="12"/>
          <p:cNvPicPr>
            <a:picLocks noChangeAspect="1" noChangeArrowheads="1"/>
          </p:cNvPicPr>
          <p:nvPr/>
        </p:nvPicPr>
        <p:blipFill>
          <a:blip r:embed="rId61"/>
          <a:srcRect/>
          <a:stretch>
            <a:fillRect/>
          </a:stretch>
        </p:blipFill>
        <p:spPr bwMode="auto">
          <a:xfrm>
            <a:off x="0" y="0"/>
            <a:ext cx="919047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pc12"/>
          <p:cNvPicPr>
            <a:picLocks noChangeAspect="1" noChangeArrowheads="1" noCrop="1"/>
          </p:cNvPicPr>
          <p:nvPr/>
        </p:nvPicPr>
        <p:blipFill>
          <a:blip r:embed="rId62"/>
          <a:srcRect/>
          <a:stretch>
            <a:fillRect/>
          </a:stretch>
        </p:blipFill>
        <p:spPr bwMode="auto">
          <a:xfrm>
            <a:off x="0" y="6137349"/>
            <a:ext cx="892316" cy="720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Robert_Redford_1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17500" y="0"/>
            <a:ext cx="850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2010-sundance-film-festival-events-robert-redford-40407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90763" y="0"/>
            <a:ext cx="4560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Documents and Settings\Dell\Escritorio\Robert_Redford_2012_cropp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358082" cy="7554534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25" y="-455613"/>
            <a:ext cx="10971213" cy="7313613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robert-redford-robert-redford-set-company-pbprfjgackbx-937490841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470025" y="0"/>
            <a:ext cx="6202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Documents and Settings\Dell\Escritorio\BC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76475" y="0"/>
            <a:ext cx="11420475" cy="684847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" descr="Robert-Redford-The-Great-Gatsby-175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642974" y="2000240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bert Redford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Robert Redford</Template>
  <TotalTime>1</TotalTime>
  <Words>1193</Words>
  <Application>Microsoft Office PowerPoint</Application>
  <PresentationFormat>Presentación en pantalla (4:3)</PresentationFormat>
  <Paragraphs>98</Paragraphs>
  <Slides>66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Robert Redford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2013-11-04T21:49:48Z</dcterms:created>
  <dcterms:modified xsi:type="dcterms:W3CDTF">2013-11-04T21:50:49Z</dcterms:modified>
</cp:coreProperties>
</file>