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9" r:id="rId4"/>
    <p:sldId id="266" r:id="rId5"/>
    <p:sldId id="291" r:id="rId6"/>
    <p:sldId id="290" r:id="rId7"/>
    <p:sldId id="289" r:id="rId8"/>
    <p:sldId id="288" r:id="rId9"/>
    <p:sldId id="287" r:id="rId10"/>
    <p:sldId id="286" r:id="rId11"/>
    <p:sldId id="285" r:id="rId12"/>
    <p:sldId id="284" r:id="rId13"/>
    <p:sldId id="283" r:id="rId14"/>
    <p:sldId id="282" r:id="rId15"/>
    <p:sldId id="298" r:id="rId16"/>
    <p:sldId id="297" r:id="rId17"/>
    <p:sldId id="296" r:id="rId18"/>
    <p:sldId id="295" r:id="rId19"/>
    <p:sldId id="294" r:id="rId20"/>
    <p:sldId id="293" r:id="rId21"/>
    <p:sldId id="29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70" r:id="rId34"/>
    <p:sldId id="269" r:id="rId35"/>
    <p:sldId id="268" r:id="rId36"/>
    <p:sldId id="267" r:id="rId37"/>
    <p:sldId id="265" r:id="rId38"/>
    <p:sldId id="264" r:id="rId39"/>
    <p:sldId id="263" r:id="rId40"/>
    <p:sldId id="262" r:id="rId41"/>
    <p:sldId id="261" r:id="rId42"/>
    <p:sldId id="260" r:id="rId43"/>
    <p:sldId id="259" r:id="rId44"/>
    <p:sldId id="306" r:id="rId45"/>
    <p:sldId id="305" r:id="rId46"/>
    <p:sldId id="304" r:id="rId47"/>
    <p:sldId id="303" r:id="rId48"/>
    <p:sldId id="302" r:id="rId49"/>
    <p:sldId id="301" r:id="rId50"/>
    <p:sldId id="300" r:id="rId51"/>
    <p:sldId id="258" r:id="rId52"/>
    <p:sldId id="257" r:id="rId53"/>
    <p:sldId id="311" r:id="rId54"/>
    <p:sldId id="310" r:id="rId55"/>
    <p:sldId id="312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hc3SziLpq3ae7yZcjWsVA==" hashData="YSqXFlEwFrcJ0dO65o5YY34moP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42AB53-5918-459F-AC27-BE020A31FC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05F95-DC11-41AA-86A2-F776183D386B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F470B-A87D-4099-844E-945EB2B34A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FF716D-96B6-4120-ABA6-297C7F4ABE0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fotki.yandex.ru/users/flash-magic2011/view/43468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hyperlink" Target="http://fotki.yandex.ru/users/flash-magic2011/view/434685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fotki.yandex.ru/users/flash-magic2011/view/43468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hyperlink" Target="http://fotki.yandex.ru/users/flash-magic2011/view/434687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fotki.yandex.ru/users/flash-magic2011/view/43468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hyperlink" Target="http://fotki.yandex.ru/users/flash-magic2011/view/434689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fotki.yandex.ru/users/flash-magic2011/view/434690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hyperlink" Target="http://fotki.yandex.ru/users/flash-magic2011/view/434691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fotki.yandex.ru/users/flash-magic2011/view/43469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hyperlink" Target="http://fotki.yandex.ru/users/flash-magic2011/view/434693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fotki.yandex.ru/users/flash-magic2011/view/43469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hyperlink" Target="http://fotki.yandex.ru/users/flash-magic2011/view/434695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fotki.yandex.ru/users/flash-magic2011/view/43469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hyperlink" Target="http://fotki.yandex.ru/users/flash-magic2011/view/434697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fotki.yandex.ru/users/flash-magic2011/view/43469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hyperlink" Target="http://fotki.yandex.ru/users/flash-magic2011/view/434699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fotki.yandex.ru/users/flash-magic2011/view/434700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hyperlink" Target="http://fotki.yandex.ru/users/flash-magic2011/view/434701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fotki.yandex.ru/users/flash-magic2011/view/43470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hyperlink" Target="http://fotki.yandex.ru/users/flash-magic2011/view/434703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fotki.yandex.ru/users/flash-magic2011/view/43470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hyperlink" Target="http://fotki.yandex.ru/users/flash-magic2011/view/434705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fotki.yandex.ru/users/flash-magic2011/view/43470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hyperlink" Target="http://fotki.yandex.ru/users/flash-magic2011/view/434707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fotki.yandex.ru/users/flash-magic2011/view/43470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hyperlink" Target="http://fotki.yandex.ru/users/flash-magic2011/view/434709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://fotki.yandex.ru/users/flash-magic2011/view/434710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hyperlink" Target="http://fotki.yandex.ru/users/flash-magic2011/view/434711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fotki.yandex.ru/users/flash-magic2011/view/43471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hyperlink" Target="http://fotki.yandex.ru/users/flash-magic2011/view/434713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://fotki.yandex.ru/users/flash-magic2011/view/43471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hyperlink" Target="http://fotki.yandex.ru/users/flash-magic2011/view/434715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fotki.yandex.ru/users/flash-magic2011/view/43471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hyperlink" Target="http://fotki.yandex.ru/users/flash-magic2011/view/434644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://fotki.yandex.ru/users/flash-magic2011/view/434645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hyperlink" Target="http://fotki.yandex.ru/users/flash-magic2011/view/434646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://fotki.yandex.ru/users/flash-magic2011/view/434647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hyperlink" Target="http://fotki.yandex.ru/users/flash-magic2011/view/434648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://fotki.yandex.ru/users/flash-magic2011/view/434649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hyperlink" Target="http://fotki.yandex.ru/users/flash-magic2011/view/434650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://fotki.yandex.ru/users/flash-magic2011/view/434651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hyperlink" Target="http://fotki.yandex.ru/users/flash-magic2011/view/434652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://fotki.yandex.ru/users/flash-magic2011/view/434653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hyperlink" Target="http://fotki.yandex.ru/users/flash-magic2011/view/434654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://fotki.yandex.ru/users/flash-magic2011/view/434655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hyperlink" Target="http://fotki.yandex.ru/users/flash-magic2011/view/434656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hyperlink" Target="http://fotki.yandex.ru/users/flash-magic2011/view/434657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hyperlink" Target="http://fotki.yandex.ru/users/flash-magic2011/view/434658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hyperlink" Target="http://fotki.yandex.ru/users/flash-magic2011/view/434659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png"/><Relationship Id="rId4" Type="http://schemas.openxmlformats.org/officeDocument/2006/relationships/hyperlink" Target="http://fotki.yandex.ru/users/flash-magic2011/view/434660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hyperlink" Target="http://fotki.yandex.ru/users/flash-magic2011/view/434661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hyperlink" Target="http://fotki.yandex.ru/users/flash-magic2011/view/434662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hyperlink" Target="http://fotki.yandex.ru/users/flash-magic2011/view/434663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hyperlink" Target="http://fotki.yandex.ru/users/flash-magic2011/view/434664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3.png"/><Relationship Id="rId2" Type="http://schemas.openxmlformats.org/officeDocument/2006/relationships/hyperlink" Target="http://fotki.yandex.ru/users/flash-magic2011/view/434665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flash-magic2011/view/434667/" TargetMode="External"/><Relationship Id="rId5" Type="http://schemas.openxmlformats.org/officeDocument/2006/relationships/image" Target="../media/image62.png"/><Relationship Id="rId4" Type="http://schemas.openxmlformats.org/officeDocument/2006/relationships/hyperlink" Target="http://fotki.yandex.ru/users/flash-magic2011/view/434666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hyperlink" Target="http://fotki.yandex.ru/users/flash-magic2011/view/43466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png"/><Relationship Id="rId4" Type="http://schemas.openxmlformats.org/officeDocument/2006/relationships/hyperlink" Target="http://fotki.yandex.ru/users/flash-magic2011/view/434669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hyperlink" Target="http://fotki.yandex.ru/users/flash-magic2011/view/434670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7.png"/><Relationship Id="rId4" Type="http://schemas.openxmlformats.org/officeDocument/2006/relationships/hyperlink" Target="http://fotki.yandex.ru/users/flash-magic2011/view/434671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hyperlink" Target="http://fotki.yandex.ru/users/flash-magic2011/view/43467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png"/><Relationship Id="rId4" Type="http://schemas.openxmlformats.org/officeDocument/2006/relationships/hyperlink" Target="http://fotki.yandex.ru/users/flash-magic2011/view/434674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hyperlink" Target="http://fotki.yandex.ru/users/flash-magic2011/view/434673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png"/><Relationship Id="rId4" Type="http://schemas.openxmlformats.org/officeDocument/2006/relationships/hyperlink" Target="http://fotki.yandex.ru/users/flash-magic2011/view/434675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hyperlink" Target="http://fotki.yandex.ru/users/flash-magic2011/view/43467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png"/><Relationship Id="rId4" Type="http://schemas.openxmlformats.org/officeDocument/2006/relationships/hyperlink" Target="http://fotki.yandex.ru/users/flash-magic2011/view/434677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hyperlink" Target="http://fotki.yandex.ru/users/flash-magic2011/view/43467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png"/><Relationship Id="rId4" Type="http://schemas.openxmlformats.org/officeDocument/2006/relationships/hyperlink" Target="http://fotki.yandex.ru/users/flash-magic2011/view/434679/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hyperlink" Target="http://fotki.yandex.ru/users/flash-magic2011/view/434680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png"/><Relationship Id="rId4" Type="http://schemas.openxmlformats.org/officeDocument/2006/relationships/hyperlink" Target="http://fotki.yandex.ru/users/flash-magic2011/view/434681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hyperlink" Target="http://fotki.yandex.ru/users/flash-magic2011/view/43468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png"/><Relationship Id="rId4" Type="http://schemas.openxmlformats.org/officeDocument/2006/relationships/hyperlink" Target="http://fotki.yandex.ru/users/flash-magic2011/view/434683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hyperlink" Target="http://fotki.yandex.ru/users/flash-magic2011/view/43460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png"/><Relationship Id="rId4" Type="http://schemas.openxmlformats.org/officeDocument/2006/relationships/hyperlink" Target="http://fotki.yandex.ru/users/flash-magic2011/view/434605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hyperlink" Target="http://fotki.yandex.ru/users/flash-magic2011/view/434606/" TargetMode="Externa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hyperlink" Target="http://fotki.yandex.ru/users/flash-magic2011/view/434607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4.png"/><Relationship Id="rId4" Type="http://schemas.openxmlformats.org/officeDocument/2006/relationships/hyperlink" Target="http://fotki.yandex.ru/users/flash-magic2011/view/434608/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hyperlink" Target="http://fotki.yandex.ru/users/flash-magic2011/view/434609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6.png"/><Relationship Id="rId4" Type="http://schemas.openxmlformats.org/officeDocument/2006/relationships/hyperlink" Target="http://fotki.yandex.ru/users/flash-magic2011/view/434610/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hyperlink" Target="http://fotki.yandex.ru/users/flash-magic2011/view/434611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8.png"/><Relationship Id="rId4" Type="http://schemas.openxmlformats.org/officeDocument/2006/relationships/hyperlink" Target="http://fotki.yandex.ru/users/flash-magic2011/view/434612/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hyperlink" Target="http://fotki.yandex.ru/users/flash-magic2011/view/434613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0.png"/><Relationship Id="rId4" Type="http://schemas.openxmlformats.org/officeDocument/2006/relationships/hyperlink" Target="http://fotki.yandex.ru/users/flash-magic2011/view/434614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hyperlink" Target="http://fotki.yandex.ru/users/flash-magic2011/view/434615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2.png"/><Relationship Id="rId4" Type="http://schemas.openxmlformats.org/officeDocument/2006/relationships/hyperlink" Target="http://fotki.yandex.ru/users/flash-magic2011/view/434616/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hyperlink" Target="http://fotki.yandex.ru/users/flash-magic2011/view/43461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4.png"/><Relationship Id="rId4" Type="http://schemas.openxmlformats.org/officeDocument/2006/relationships/hyperlink" Target="http://fotki.yandex.ru/users/flash-magic2011/view/434619/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hyperlink" Target="http://fotki.yandex.ru/users/flash-magic2011/view/434620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6.png"/><Relationship Id="rId4" Type="http://schemas.openxmlformats.org/officeDocument/2006/relationships/hyperlink" Target="http://fotki.yandex.ru/users/flash-magic2011/view/434621/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hyperlink" Target="http://fotki.yandex.ru/users/flash-magic2011/view/43462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8.png"/><Relationship Id="rId4" Type="http://schemas.openxmlformats.org/officeDocument/2006/relationships/hyperlink" Target="http://fotki.yandex.ru/users/flash-magic2011/view/434623/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hyperlink" Target="http://fotki.yandex.ru/users/flash-magic2011/view/43462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0.png"/><Relationship Id="rId4" Type="http://schemas.openxmlformats.org/officeDocument/2006/relationships/hyperlink" Target="http://fotki.yandex.ru/users/flash-magic2011/view/434627/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7" Type="http://schemas.openxmlformats.org/officeDocument/2006/relationships/image" Target="../media/image103.png"/><Relationship Id="rId2" Type="http://schemas.openxmlformats.org/officeDocument/2006/relationships/hyperlink" Target="http://fotki.yandex.ru/users/flash-magic2011/view/434630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flash-magic2011/view/434632/" TargetMode="External"/><Relationship Id="rId5" Type="http://schemas.openxmlformats.org/officeDocument/2006/relationships/image" Target="../media/image102.png"/><Relationship Id="rId4" Type="http://schemas.openxmlformats.org/officeDocument/2006/relationships/hyperlink" Target="http://fotki.yandex.ru/users/flash-magic2011/view/434631/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hyperlink" Target="http://fotki.yandex.ru/users/flash-magic2011/view/43463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5.png"/><Relationship Id="rId4" Type="http://schemas.openxmlformats.org/officeDocument/2006/relationships/hyperlink" Target="http://fotki.yandex.ru/users/flash-magic2011/view/434635/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7" Type="http://schemas.openxmlformats.org/officeDocument/2006/relationships/image" Target="../media/image108.png"/><Relationship Id="rId2" Type="http://schemas.openxmlformats.org/officeDocument/2006/relationships/hyperlink" Target="http://fotki.yandex.ru/users/flash-magic2011/view/434638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flash-magic2011/view/434641/" TargetMode="External"/><Relationship Id="rId5" Type="http://schemas.openxmlformats.org/officeDocument/2006/relationships/image" Target="../media/image107.png"/><Relationship Id="rId4" Type="http://schemas.openxmlformats.org/officeDocument/2006/relationships/hyperlink" Target="http://fotki.yandex.ru/users/flash-magic2011/view/434640/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hyperlink" Target="http://fotki.yandex.ru/users/flash-magic2011/view/43463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0.png"/><Relationship Id="rId4" Type="http://schemas.openxmlformats.org/officeDocument/2006/relationships/hyperlink" Target="http://fotki.yandex.ru/users/flash-magic2011/view/434637/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hyperlink" Target="http://fotki.yandex.ru/users/flash-magic2011/view/43464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2.png"/><Relationship Id="rId4" Type="http://schemas.openxmlformats.org/officeDocument/2006/relationships/hyperlink" Target="http://fotki.yandex.ru/users/flash-magic2011/view/434643/" TargetMode="Externa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zzCUADROS GUAPOS\oby_r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916832"/>
            <a:ext cx="4905835" cy="1152128"/>
          </a:xfrm>
          <a:prstGeom prst="rect">
            <a:avLst/>
          </a:prstGeom>
          <a:noFill/>
        </p:spPr>
      </p:pic>
      <p:pic>
        <p:nvPicPr>
          <p:cNvPr id="1031" name="Picture 7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356992"/>
            <a:ext cx="5505450" cy="885825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Imagen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4581128"/>
            <a:ext cx="1093273" cy="144016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5206520"/>
            <a:ext cx="2836937" cy="692481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z50a4cc3f1d1b2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1840" y="980728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  <p:sndAc>
      <p:stSnd>
        <p:snd r:embed="rId2" name="01 gerry rafferty - baker street(2)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-fotki.yandex.ru/get/6301/137293384.27/0_6a1fc_fa4b4a8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4872540" cy="4896544"/>
          </a:xfrm>
          <a:prstGeom prst="rect">
            <a:avLst/>
          </a:prstGeom>
          <a:noFill/>
        </p:spPr>
      </p:pic>
      <p:pic>
        <p:nvPicPr>
          <p:cNvPr id="11268" name="Picture 4" descr="http://img-fotki.yandex.ru/get/6304/137293384.27/0_6a1fd_671320f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484784"/>
            <a:ext cx="3108758" cy="43204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g-fotki.yandex.ru/get/6306/137293384.27/0_6a1fe_e663fd1a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4744"/>
            <a:ext cx="3259832" cy="4430029"/>
          </a:xfrm>
          <a:prstGeom prst="rect">
            <a:avLst/>
          </a:prstGeom>
          <a:noFill/>
        </p:spPr>
      </p:pic>
      <p:pic>
        <p:nvPicPr>
          <p:cNvPr id="45060" name="Picture 4" descr="http://img-fotki.yandex.ru/get/6303/137293384.27/0_6a1ff_907026af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980728"/>
            <a:ext cx="3672408" cy="461237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g-fotki.yandex.ru/get/6110/137293384.27/0_6a200_c1a98ab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628800"/>
            <a:ext cx="4229100" cy="3648076"/>
          </a:xfrm>
          <a:prstGeom prst="rect">
            <a:avLst/>
          </a:prstGeom>
          <a:noFill/>
        </p:spPr>
      </p:pic>
      <p:pic>
        <p:nvPicPr>
          <p:cNvPr id="19460" name="Picture 4" descr="http://img-fotki.yandex.ru/get/6305/137293384.27/0_6a201_bfe51945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484784"/>
            <a:ext cx="4191000" cy="39624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-fotki.yandex.ru/get/6301/137293384.27/0_6a202_b23404c1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764704"/>
            <a:ext cx="3771900" cy="4638676"/>
          </a:xfrm>
          <a:prstGeom prst="rect">
            <a:avLst/>
          </a:prstGeom>
          <a:noFill/>
        </p:spPr>
      </p:pic>
      <p:pic>
        <p:nvPicPr>
          <p:cNvPr id="20484" name="Picture 4" descr="http://img-fotki.yandex.ru/get/6300/137293384.27/0_6a203_e77bbe59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2060848"/>
            <a:ext cx="3752850" cy="30194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-fotki.yandex.ru/get/6210/137293384.27/0_6a204_a2165bb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44824"/>
            <a:ext cx="4572000" cy="3295651"/>
          </a:xfrm>
          <a:prstGeom prst="rect">
            <a:avLst/>
          </a:prstGeom>
          <a:noFill/>
        </p:spPr>
      </p:pic>
      <p:pic>
        <p:nvPicPr>
          <p:cNvPr id="21508" name="Picture 4" descr="http://img-fotki.yandex.ru/get/6304/137293384.27/0_6a205_3e1ebcaa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1268760"/>
            <a:ext cx="3962400" cy="462915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-fotki.yandex.ru/get/6308/137293384.27/0_6a206_a7579578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24744"/>
            <a:ext cx="4333875" cy="4486276"/>
          </a:xfrm>
          <a:prstGeom prst="rect">
            <a:avLst/>
          </a:prstGeom>
          <a:noFill/>
        </p:spPr>
      </p:pic>
      <p:pic>
        <p:nvPicPr>
          <p:cNvPr id="22532" name="Picture 4" descr="http://img-fotki.yandex.ru/get/6211/137293384.27/0_6a207_24d9332d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196752"/>
            <a:ext cx="4352925" cy="44291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img-fotki.yandex.ru/get/6300/137293384.27/0_6a208_7c958edd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916832"/>
            <a:ext cx="4762500" cy="3990976"/>
          </a:xfrm>
          <a:prstGeom prst="rect">
            <a:avLst/>
          </a:prstGeom>
          <a:noFill/>
        </p:spPr>
      </p:pic>
      <p:pic>
        <p:nvPicPr>
          <p:cNvPr id="23556" name="Picture 4" descr="http://img-fotki.yandex.ru/get/6110/137293384.28/0_6a209_8188c43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772816"/>
            <a:ext cx="4152900" cy="40100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g-fotki.yandex.ru/get/6211/137293384.28/0_6a20a_95fab7f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6154" y="2060848"/>
            <a:ext cx="4127846" cy="3888432"/>
          </a:xfrm>
          <a:prstGeom prst="rect">
            <a:avLst/>
          </a:prstGeom>
          <a:noFill/>
        </p:spPr>
      </p:pic>
      <p:pic>
        <p:nvPicPr>
          <p:cNvPr id="24580" name="Picture 4" descr="http://img-fotki.yandex.ru/get/6300/137293384.28/0_6a20b_457ff6b5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700808"/>
            <a:ext cx="4762500" cy="43815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-fotki.yandex.ru/get/6210/137293384.28/0_6a20c_e6374abe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276872"/>
            <a:ext cx="4762500" cy="2809876"/>
          </a:xfrm>
          <a:prstGeom prst="rect">
            <a:avLst/>
          </a:prstGeom>
          <a:noFill/>
        </p:spPr>
      </p:pic>
      <p:pic>
        <p:nvPicPr>
          <p:cNvPr id="25604" name="Picture 4" descr="http://img-fotki.yandex.ru/get/6307/137293384.28/0_6a20d_ed59f4ce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268760"/>
            <a:ext cx="37814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g-fotki.yandex.ru/get/6308/137293384.28/0_6a20e_9f719ae1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4762500" cy="3476626"/>
          </a:xfrm>
          <a:prstGeom prst="rect">
            <a:avLst/>
          </a:prstGeom>
          <a:noFill/>
        </p:spPr>
      </p:pic>
      <p:pic>
        <p:nvPicPr>
          <p:cNvPr id="26628" name="Picture 4" descr="http://img-fotki.yandex.ru/get/6305/137293384.28/0_6a20f_7ac10b7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06298" y="1556792"/>
            <a:ext cx="4437702" cy="381642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g-fotki.yandex.ru/get/6111/137293384.28/0_6a210_dab1bb3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988840"/>
            <a:ext cx="3810000" cy="3019425"/>
          </a:xfrm>
          <a:prstGeom prst="rect">
            <a:avLst/>
          </a:prstGeom>
          <a:noFill/>
        </p:spPr>
      </p:pic>
      <p:pic>
        <p:nvPicPr>
          <p:cNvPr id="27652" name="Picture 4" descr="http://img-fotki.yandex.ru/get/6304/137293384.28/0_6a211_c9f31a05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772816"/>
            <a:ext cx="3810000" cy="321945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g-fotki.yandex.ru/get/6111/137293384.28/0_6a212_f75c905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132856"/>
            <a:ext cx="3810000" cy="2695576"/>
          </a:xfrm>
          <a:prstGeom prst="rect">
            <a:avLst/>
          </a:prstGeom>
          <a:noFill/>
        </p:spPr>
      </p:pic>
      <p:pic>
        <p:nvPicPr>
          <p:cNvPr id="28676" name="Picture 4" descr="http://img-fotki.yandex.ru/get/6302/137293384.28/0_6a213_901b8dc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1052736"/>
            <a:ext cx="23431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-fotki.yandex.ru/get/6308/137293384.28/0_6a214_4986051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60848"/>
            <a:ext cx="4762500" cy="3324226"/>
          </a:xfrm>
          <a:prstGeom prst="rect">
            <a:avLst/>
          </a:prstGeom>
          <a:noFill/>
        </p:spPr>
      </p:pic>
      <p:pic>
        <p:nvPicPr>
          <p:cNvPr id="12292" name="Picture 4" descr="http://img-fotki.yandex.ru/get/6301/137293384.28/0_6a215_ca130fb2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628800"/>
            <a:ext cx="3714750" cy="42862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-fotki.yandex.ru/get/6211/137293384.28/0_6a216_f46cc4c3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84784"/>
            <a:ext cx="3381375" cy="3810000"/>
          </a:xfrm>
          <a:prstGeom prst="rect">
            <a:avLst/>
          </a:prstGeom>
          <a:noFill/>
        </p:spPr>
      </p:pic>
      <p:pic>
        <p:nvPicPr>
          <p:cNvPr id="13316" name="Picture 4" descr="http://img-fotki.yandex.ru/get/6305/137293384.28/0_6a217_6082920a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1412776"/>
            <a:ext cx="3114675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mg-fotki.yandex.ru/get/6302/137293384.28/0_6a218_6e262a4a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1484784"/>
            <a:ext cx="4762500" cy="4333875"/>
          </a:xfrm>
          <a:prstGeom prst="rect">
            <a:avLst/>
          </a:prstGeom>
          <a:noFill/>
        </p:spPr>
      </p:pic>
      <p:pic>
        <p:nvPicPr>
          <p:cNvPr id="14340" name="Picture 4" descr="http://img-fotki.yandex.ru/get/6302/137293384.28/0_6a219_e76d137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268760"/>
            <a:ext cx="4152900" cy="42386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g-fotki.yandex.ru/get/6300/137293384.28/0_6a21a_ba7a3550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16832"/>
            <a:ext cx="3810000" cy="3124201"/>
          </a:xfrm>
          <a:prstGeom prst="rect">
            <a:avLst/>
          </a:prstGeom>
          <a:noFill/>
        </p:spPr>
      </p:pic>
      <p:pic>
        <p:nvPicPr>
          <p:cNvPr id="15364" name="Picture 4" descr="http://img-fotki.yandex.ru/get/6304/137293384.28/0_6a21b_242db02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1412776"/>
            <a:ext cx="4762500" cy="46005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-fotki.yandex.ru/get/6306/137293384.28/0_6a21c_d4db42ad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1412776"/>
            <a:ext cx="4762500" cy="4257675"/>
          </a:xfrm>
          <a:prstGeom prst="rect">
            <a:avLst/>
          </a:prstGeom>
          <a:noFill/>
        </p:spPr>
      </p:pic>
      <p:pic>
        <p:nvPicPr>
          <p:cNvPr id="16388" name="Picture 4" descr="http://img-fotki.yandex.ru/get/6211/137293384.26/0_6a1d4_46ad9ab3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700808"/>
            <a:ext cx="3676650" cy="33813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-fotki.yandex.ru/get/6210/137293384.26/0_6a1d5_678bfa05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628800"/>
            <a:ext cx="3419475" cy="3705225"/>
          </a:xfrm>
          <a:prstGeom prst="rect">
            <a:avLst/>
          </a:prstGeom>
          <a:noFill/>
        </p:spPr>
      </p:pic>
      <p:pic>
        <p:nvPicPr>
          <p:cNvPr id="17412" name="Picture 4" descr="http://img-fotki.yandex.ru/get/6307/137293384.26/0_6a1d6_5979a49c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556792"/>
            <a:ext cx="3457575" cy="40862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g-fotki.yandex.ru/get/6210/137293384.27/0_6a1d7_625a0dc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484784"/>
            <a:ext cx="3448050" cy="3895725"/>
          </a:xfrm>
          <a:prstGeom prst="rect">
            <a:avLst/>
          </a:prstGeom>
          <a:noFill/>
        </p:spPr>
      </p:pic>
      <p:pic>
        <p:nvPicPr>
          <p:cNvPr id="18436" name="Picture 4" descr="http://img-fotki.yandex.ru/get/6111/137293384.27/0_6a1d8_6d4d57fc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556792"/>
            <a:ext cx="3762375" cy="3933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g-fotki.yandex.ru/get/6111/137293384.27/0_6a1d9_bda898c7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00808"/>
            <a:ext cx="3733800" cy="3943350"/>
          </a:xfrm>
          <a:prstGeom prst="rect">
            <a:avLst/>
          </a:prstGeom>
          <a:noFill/>
        </p:spPr>
      </p:pic>
      <p:pic>
        <p:nvPicPr>
          <p:cNvPr id="29700" name="Picture 4" descr="http://img-fotki.yandex.ru/get/6211/137293384.27/0_6a1da_a86d4d4d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844824"/>
            <a:ext cx="3667125" cy="32099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mg-fotki.yandex.ru/get/6211/137293384.27/0_6a1db_12656708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72816"/>
            <a:ext cx="3438525" cy="2971801"/>
          </a:xfrm>
          <a:prstGeom prst="rect">
            <a:avLst/>
          </a:prstGeom>
          <a:noFill/>
        </p:spPr>
      </p:pic>
      <p:pic>
        <p:nvPicPr>
          <p:cNvPr id="30724" name="Picture 4" descr="http://img-fotki.yandex.ru/get/6210/137293384.27/0_6a1dc_1366eba9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628800"/>
            <a:ext cx="3295650" cy="367665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g-fotki.yandex.ru/get/6303/137293384.27/0_6a1dd_4bcc1e94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916832"/>
            <a:ext cx="3867150" cy="3409951"/>
          </a:xfrm>
          <a:prstGeom prst="rect">
            <a:avLst/>
          </a:prstGeom>
          <a:noFill/>
        </p:spPr>
      </p:pic>
      <p:pic>
        <p:nvPicPr>
          <p:cNvPr id="31748" name="Picture 4" descr="http://img-fotki.yandex.ru/get/6300/137293384.27/0_6a1de_8121a89e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628800"/>
            <a:ext cx="3857625" cy="35337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-fotki.yandex.ru/get/6302/137293384.27/0_6a1df_a8283972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916832"/>
            <a:ext cx="3848100" cy="3390900"/>
          </a:xfrm>
          <a:prstGeom prst="rect">
            <a:avLst/>
          </a:prstGeom>
          <a:noFill/>
        </p:spPr>
      </p:pic>
      <p:pic>
        <p:nvPicPr>
          <p:cNvPr id="32772" name="Picture 4" descr="http://img-fotki.yandex.ru/get/6211/137293384.27/0_6a1e0_949726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628800"/>
            <a:ext cx="3724275" cy="38862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g-fotki.yandex.ru/get/6308/137293384.27/0_6a1e1_e00a2a4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772816"/>
            <a:ext cx="4105275" cy="3667126"/>
          </a:xfrm>
          <a:prstGeom prst="rect">
            <a:avLst/>
          </a:prstGeom>
          <a:noFill/>
        </p:spPr>
      </p:pic>
      <p:pic>
        <p:nvPicPr>
          <p:cNvPr id="33796" name="Picture 4" descr="http://img-fotki.yandex.ru/get/6304/137293384.27/0_6a1e2_8beb23e8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700808"/>
            <a:ext cx="4762500" cy="40100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-fotki.yandex.ru/get/6302/137293384.27/0_6a1e3_132e8efb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1988840"/>
            <a:ext cx="4762500" cy="3848101"/>
          </a:xfrm>
          <a:prstGeom prst="rect">
            <a:avLst/>
          </a:prstGeom>
          <a:noFill/>
        </p:spPr>
      </p:pic>
      <p:pic>
        <p:nvPicPr>
          <p:cNvPr id="34820" name="Picture 4" descr="http://img-fotki.yandex.ru/get/6305/137293384.27/0_6a1e4_70e37d7d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268760"/>
            <a:ext cx="4057650" cy="46482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g-fotki.yandex.ru/get/6111/137293384.27/0_6a1e5_b1649cb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484784"/>
            <a:ext cx="2495550" cy="3810000"/>
          </a:xfrm>
          <a:prstGeom prst="rect">
            <a:avLst/>
          </a:prstGeom>
          <a:noFill/>
        </p:spPr>
      </p:pic>
      <p:pic>
        <p:nvPicPr>
          <p:cNvPr id="35844" name="Picture 4" descr="http://img-fotki.yandex.ru/get/6111/137293384.27/0_6a1e6_c805fce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980728"/>
            <a:ext cx="4568487" cy="489654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-fotki.yandex.ru/get/6306/137293384.27/0_6a1e7_25b8050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0650" y="1844824"/>
            <a:ext cx="3943350" cy="3028950"/>
          </a:xfrm>
          <a:prstGeom prst="rect">
            <a:avLst/>
          </a:prstGeom>
          <a:noFill/>
        </p:spPr>
      </p:pic>
      <p:pic>
        <p:nvPicPr>
          <p:cNvPr id="36868" name="Picture 4" descr="http://img-fotki.yandex.ru/get/6300/137293384.27/0_6a1e8_c3177ff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700808"/>
            <a:ext cx="4438650" cy="35052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-fotki.yandex.ru/get/6304/137293384.27/0_6a1e9_1f224f4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0"/>
            <a:ext cx="3429000" cy="3476626"/>
          </a:xfrm>
          <a:prstGeom prst="rect">
            <a:avLst/>
          </a:prstGeom>
          <a:noFill/>
        </p:spPr>
      </p:pic>
      <p:pic>
        <p:nvPicPr>
          <p:cNvPr id="37892" name="Picture 4" descr="http://img-fotki.yandex.ru/get/6305/137293384.27/0_6a1ea_8f34ca4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419475" cy="3295651"/>
          </a:xfrm>
          <a:prstGeom prst="rect">
            <a:avLst/>
          </a:prstGeom>
          <a:noFill/>
        </p:spPr>
      </p:pic>
      <p:pic>
        <p:nvPicPr>
          <p:cNvPr id="37894" name="Picture 6" descr="http://img-fotki.yandex.ru/get/6307/137293384.27/0_6a1eb_b2862187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3113584"/>
            <a:ext cx="2976926" cy="374441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g-fotki.yandex.ru/get/6210/137293384.27/0_6a1ec_657378ea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908720"/>
            <a:ext cx="4076700" cy="4762500"/>
          </a:xfrm>
          <a:prstGeom prst="rect">
            <a:avLst/>
          </a:prstGeom>
          <a:noFill/>
        </p:spPr>
      </p:pic>
      <p:pic>
        <p:nvPicPr>
          <p:cNvPr id="38916" name="Picture 4" descr="http://img-fotki.yandex.ru/get/6111/137293384.27/0_6a1ed_722c22ed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132856"/>
            <a:ext cx="3467100" cy="30003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-fotki.yandex.ru/get/6308/137293384.27/0_6a1ee_4d9244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954" y="1177497"/>
            <a:ext cx="4705350" cy="4381501"/>
          </a:xfrm>
          <a:prstGeom prst="rect">
            <a:avLst/>
          </a:prstGeom>
          <a:noFill/>
        </p:spPr>
      </p:pic>
      <p:pic>
        <p:nvPicPr>
          <p:cNvPr id="39940" name="Picture 4" descr="http://img-fotki.yandex.ru/get/6302/137293384.27/0_6a1ef_8e7e2ba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764704"/>
            <a:ext cx="25336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g-fotki.yandex.ru/get/6302/137293384.27/0_6a1f0_375f85d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2475" y="1988840"/>
            <a:ext cx="4581525" cy="4486276"/>
          </a:xfrm>
          <a:prstGeom prst="rect">
            <a:avLst/>
          </a:prstGeom>
          <a:noFill/>
        </p:spPr>
      </p:pic>
      <p:pic>
        <p:nvPicPr>
          <p:cNvPr id="40966" name="Picture 6" descr="http://img-fotki.yandex.ru/get/6211/137293384.27/0_6a1f2_2c923619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76672"/>
            <a:ext cx="4762500" cy="348615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g-fotki.yandex.ru/get/6306/137293384.27/0_6a1f1_e4e4a8a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0550" y="1124744"/>
            <a:ext cx="4743450" cy="4762500"/>
          </a:xfrm>
          <a:prstGeom prst="rect">
            <a:avLst/>
          </a:prstGeom>
          <a:noFill/>
        </p:spPr>
      </p:pic>
      <p:pic>
        <p:nvPicPr>
          <p:cNvPr id="41988" name="Picture 4" descr="http://img-fotki.yandex.ru/get/6306/137293384.27/0_6a1f3_a2af2bf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268760"/>
            <a:ext cx="44100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-fotki.yandex.ru/get/6211/137293384.27/0_6a1f4_5d14011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7680" y="1844824"/>
            <a:ext cx="4046320" cy="3528392"/>
          </a:xfrm>
          <a:prstGeom prst="rect">
            <a:avLst/>
          </a:prstGeom>
          <a:noFill/>
        </p:spPr>
      </p:pic>
      <p:pic>
        <p:nvPicPr>
          <p:cNvPr id="43012" name="Picture 4" descr="http://img-fotki.yandex.ru/get/6308/137293384.27/0_6a1f5_8dae559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844824"/>
            <a:ext cx="4762500" cy="3419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-fotki.yandex.ru/get/6307/137293384.27/0_6a1f6_4a69580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772816"/>
            <a:ext cx="3448050" cy="3752851"/>
          </a:xfrm>
          <a:prstGeom prst="rect">
            <a:avLst/>
          </a:prstGeom>
          <a:noFill/>
        </p:spPr>
      </p:pic>
      <p:pic>
        <p:nvPicPr>
          <p:cNvPr id="44036" name="Picture 4" descr="http://img-fotki.yandex.ru/get/6300/137293384.27/0_6a1f7_44ba932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2204864"/>
            <a:ext cx="4048125" cy="27527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mg-fotki.yandex.ru/get/6211/137293384.27/0_6a1f8_f5b3d49a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060848"/>
            <a:ext cx="3771900" cy="3019425"/>
          </a:xfrm>
          <a:prstGeom prst="rect">
            <a:avLst/>
          </a:prstGeom>
          <a:noFill/>
        </p:spPr>
      </p:pic>
      <p:pic>
        <p:nvPicPr>
          <p:cNvPr id="46084" name="Picture 4" descr="http://img-fotki.yandex.ru/get/6304/137293384.27/0_6a1f9_ddbeb3e8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628800"/>
            <a:ext cx="3886200" cy="39243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g-fotki.yandex.ru/get/6111/137293384.27/0_6a1fa_a2cd849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556792"/>
            <a:ext cx="3638550" cy="4029075"/>
          </a:xfrm>
          <a:prstGeom prst="rect">
            <a:avLst/>
          </a:prstGeom>
          <a:noFill/>
        </p:spPr>
      </p:pic>
      <p:pic>
        <p:nvPicPr>
          <p:cNvPr id="47108" name="Picture 4" descr="http://img-fotki.yandex.ru/get/6300/137293384.27/0_6a1fb_bd2d1c7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484784"/>
            <a:ext cx="3143250" cy="40290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-fotki.yandex.ru/get/6210/137293384.26/0_6a1ac_450d392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1772816"/>
            <a:ext cx="4762500" cy="3514726"/>
          </a:xfrm>
          <a:prstGeom prst="rect">
            <a:avLst/>
          </a:prstGeom>
          <a:noFill/>
        </p:spPr>
      </p:pic>
      <p:pic>
        <p:nvPicPr>
          <p:cNvPr id="48132" name="Picture 4" descr="http://img-fotki.yandex.ru/get/6302/137293384.26/0_6a1ad_a3fb5d0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628800"/>
            <a:ext cx="4443819" cy="35283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-fotki.yandex.ru/get/6301/137293384.26/0_6a1ae_65d91f58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04664"/>
            <a:ext cx="6490692" cy="627001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mg-fotki.yandex.ru/get/6300/137293384.26/0_6a1af_8093cc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8700" y="1268760"/>
            <a:ext cx="4305300" cy="4762500"/>
          </a:xfrm>
          <a:prstGeom prst="rect">
            <a:avLst/>
          </a:prstGeom>
          <a:noFill/>
        </p:spPr>
      </p:pic>
      <p:pic>
        <p:nvPicPr>
          <p:cNvPr id="50180" name="Picture 4" descr="http://img-fotki.yandex.ru/get/6210/137293384.26/0_6a1b0_227e3915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628800"/>
            <a:ext cx="4762500" cy="40767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img-fotki.yandex.ru/get/6111/137293384.26/0_6a1b1_e95946d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1628800"/>
            <a:ext cx="4762500" cy="4171951"/>
          </a:xfrm>
          <a:prstGeom prst="rect">
            <a:avLst/>
          </a:prstGeom>
          <a:noFill/>
        </p:spPr>
      </p:pic>
      <p:pic>
        <p:nvPicPr>
          <p:cNvPr id="51204" name="Picture 4" descr="http://img-fotki.yandex.ru/get/6302/137293384.26/0_6a1b2_ed3b0c07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276872"/>
            <a:ext cx="4104456" cy="318505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g-fotki.yandex.ru/get/6111/137293384.26/0_6a1b3_10d619f5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124744"/>
            <a:ext cx="3733800" cy="4762500"/>
          </a:xfrm>
          <a:prstGeom prst="rect">
            <a:avLst/>
          </a:prstGeom>
          <a:noFill/>
        </p:spPr>
      </p:pic>
      <p:pic>
        <p:nvPicPr>
          <p:cNvPr id="52228" name="Picture 4" descr="http://img-fotki.yandex.ru/get/6211/137293384.26/0_6a1b4_667421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124744"/>
            <a:ext cx="38385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g-fotki.yandex.ru/get/6303/137293384.26/0_6a1b5_7a6599d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1268760"/>
            <a:ext cx="4762500" cy="4667251"/>
          </a:xfrm>
          <a:prstGeom prst="rect">
            <a:avLst/>
          </a:prstGeom>
          <a:noFill/>
        </p:spPr>
      </p:pic>
      <p:pic>
        <p:nvPicPr>
          <p:cNvPr id="58372" name="Picture 4" descr="http://img-fotki.yandex.ru/get/6304/137293384.26/0_6a1b6_ba8e2693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980728"/>
            <a:ext cx="36290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mg-fotki.yandex.ru/get/6301/137293384.26/0_6a1b7_135aaf8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1628800"/>
            <a:ext cx="4762500" cy="4238626"/>
          </a:xfrm>
          <a:prstGeom prst="rect">
            <a:avLst/>
          </a:prstGeom>
          <a:noFill/>
        </p:spPr>
      </p:pic>
      <p:pic>
        <p:nvPicPr>
          <p:cNvPr id="59396" name="Picture 4" descr="http://img-fotki.yandex.ru/get/6306/137293384.26/0_6a1b8_3696df5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628800"/>
            <a:ext cx="4500500" cy="35283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mg-fotki.yandex.ru/get/6211/137293384.26/0_6a1ba_bb5c977e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9675" y="1196752"/>
            <a:ext cx="4124325" cy="4762500"/>
          </a:xfrm>
          <a:prstGeom prst="rect">
            <a:avLst/>
          </a:prstGeom>
          <a:noFill/>
        </p:spPr>
      </p:pic>
      <p:pic>
        <p:nvPicPr>
          <p:cNvPr id="60420" name="Picture 4" descr="http://img-fotki.yandex.ru/get/6300/137293384.26/0_6a1bb_5546ae96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88840"/>
            <a:ext cx="4762500" cy="38481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img-fotki.yandex.ru/get/6300/137293384.26/0_6a1bc_d3ea950a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1700808"/>
            <a:ext cx="4762500" cy="4095750"/>
          </a:xfrm>
          <a:prstGeom prst="rect">
            <a:avLst/>
          </a:prstGeom>
          <a:noFill/>
        </p:spPr>
      </p:pic>
      <p:pic>
        <p:nvPicPr>
          <p:cNvPr id="61444" name="Picture 4" descr="http://img-fotki.yandex.ru/get/6304/137293384.26/0_6a1bd_837c729c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12776"/>
            <a:ext cx="4762500" cy="46482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img-fotki.yandex.ru/get/6110/137293384.26/0_6a1be_db3568ba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8700" y="1124744"/>
            <a:ext cx="4305300" cy="4762500"/>
          </a:xfrm>
          <a:prstGeom prst="rect">
            <a:avLst/>
          </a:prstGeom>
          <a:noFill/>
        </p:spPr>
      </p:pic>
      <p:pic>
        <p:nvPicPr>
          <p:cNvPr id="62468" name="Picture 4" descr="http://img-fotki.yandex.ru/get/6210/137293384.26/0_6a1bf_eec8b1c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196752"/>
            <a:ext cx="41148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img-fotki.yandex.ru/get/6210/137293384.26/0_6a1c2_abb2a40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196752"/>
            <a:ext cx="3200400" cy="4676776"/>
          </a:xfrm>
          <a:prstGeom prst="rect">
            <a:avLst/>
          </a:prstGeom>
          <a:noFill/>
        </p:spPr>
      </p:pic>
      <p:pic>
        <p:nvPicPr>
          <p:cNvPr id="63492" name="Picture 4" descr="http://img-fotki.yandex.ru/get/6304/137293384.26/0_6a1c3_25199c2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412776"/>
            <a:ext cx="4762500" cy="44672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img-fotki.yandex.ru/get/6300/137293384.26/0_6a1c6_146a9544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0"/>
            <a:ext cx="3028950" cy="4048125"/>
          </a:xfrm>
          <a:prstGeom prst="rect">
            <a:avLst/>
          </a:prstGeom>
          <a:noFill/>
        </p:spPr>
      </p:pic>
      <p:pic>
        <p:nvPicPr>
          <p:cNvPr id="64516" name="Picture 4" descr="http://img-fotki.yandex.ru/get/6305/137293384.26/0_6a1c7_d05c6abc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0"/>
            <a:ext cx="3562350" cy="3819525"/>
          </a:xfrm>
          <a:prstGeom prst="rect">
            <a:avLst/>
          </a:prstGeom>
          <a:noFill/>
        </p:spPr>
      </p:pic>
      <p:pic>
        <p:nvPicPr>
          <p:cNvPr id="64518" name="Picture 6" descr="http://img-fotki.yandex.ru/get/6308/137293384.26/0_6a1c8_12ab6848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4000500"/>
            <a:ext cx="2371725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mg-fotki.yandex.ru/get/6305/137293384.26/0_6a1ca_9c6d9583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844824"/>
            <a:ext cx="4533900" cy="4000501"/>
          </a:xfrm>
          <a:prstGeom prst="rect">
            <a:avLst/>
          </a:prstGeom>
          <a:noFill/>
        </p:spPr>
      </p:pic>
      <p:pic>
        <p:nvPicPr>
          <p:cNvPr id="53252" name="Picture 4" descr="http://img-fotki.yandex.ru/get/6305/137293384.26/0_6a1cb_77a34e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916832"/>
            <a:ext cx="3648075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mg-fotki.yandex.ru/get/6210/137293384.26/0_6a1ce_e109757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196752"/>
            <a:ext cx="2838450" cy="4705351"/>
          </a:xfrm>
          <a:prstGeom prst="rect">
            <a:avLst/>
          </a:prstGeom>
          <a:noFill/>
        </p:spPr>
      </p:pic>
      <p:pic>
        <p:nvPicPr>
          <p:cNvPr id="54276" name="Picture 4" descr="http://img-fotki.yandex.ru/get/6210/137293384.26/0_6a1d0_24bb5b58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16632"/>
            <a:ext cx="3619500" cy="2962276"/>
          </a:xfrm>
          <a:prstGeom prst="rect">
            <a:avLst/>
          </a:prstGeom>
          <a:noFill/>
        </p:spPr>
      </p:pic>
      <p:pic>
        <p:nvPicPr>
          <p:cNvPr id="54278" name="Picture 6" descr="http://img-fotki.yandex.ru/get/6305/137293384.26/0_6a1d1_bbdc7173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3356992"/>
            <a:ext cx="3895725" cy="31051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mg-fotki.yandex.ru/get/6307/137293384.26/0_6a1cc_74c28633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1196752"/>
            <a:ext cx="4762500" cy="4762500"/>
          </a:xfrm>
          <a:prstGeom prst="rect">
            <a:avLst/>
          </a:prstGeom>
          <a:noFill/>
        </p:spPr>
      </p:pic>
      <p:pic>
        <p:nvPicPr>
          <p:cNvPr id="65540" name="Picture 4" descr="http://img-fotki.yandex.ru/get/6308/137293384.26/0_6a1cd_2f31a63f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196752"/>
            <a:ext cx="3590925" cy="47434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img-fotki.yandex.ru/get/6110/137293384.26/0_6a1d2_14ad257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700808"/>
            <a:ext cx="3648075" cy="3390900"/>
          </a:xfrm>
          <a:prstGeom prst="rect">
            <a:avLst/>
          </a:prstGeom>
          <a:noFill/>
        </p:spPr>
      </p:pic>
      <p:pic>
        <p:nvPicPr>
          <p:cNvPr id="66564" name="Picture 4" descr="http://img-fotki.yandex.ru/get/6306/137293384.26/0_6a1d3_3132ef6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484784"/>
            <a:ext cx="3762375" cy="35814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60</Words>
  <Application>Microsoft Office PowerPoint</Application>
  <PresentationFormat>Presentación en pantalla (4:3)</PresentationFormat>
  <Paragraphs>28</Paragraphs>
  <Slides>54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2013-02-12T22:17:27Z</dcterms:created>
  <dcterms:modified xsi:type="dcterms:W3CDTF">2013-02-14T15:19:53Z</dcterms:modified>
</cp:coreProperties>
</file>