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5" r:id="rId4"/>
    <p:sldId id="284" r:id="rId5"/>
    <p:sldId id="283" r:id="rId6"/>
    <p:sldId id="282" r:id="rId7"/>
    <p:sldId id="281" r:id="rId8"/>
    <p:sldId id="280" r:id="rId9"/>
    <p:sldId id="279" r:id="rId10"/>
    <p:sldId id="278" r:id="rId11"/>
    <p:sldId id="277" r:id="rId12"/>
    <p:sldId id="276" r:id="rId13"/>
    <p:sldId id="275" r:id="rId14"/>
    <p:sldId id="274" r:id="rId15"/>
    <p:sldId id="273" r:id="rId16"/>
    <p:sldId id="272" r:id="rId17"/>
    <p:sldId id="271" r:id="rId18"/>
    <p:sldId id="270" r:id="rId19"/>
    <p:sldId id="269" r:id="rId20"/>
    <p:sldId id="268" r:id="rId21"/>
    <p:sldId id="267" r:id="rId22"/>
    <p:sldId id="266" r:id="rId23"/>
    <p:sldId id="263" r:id="rId24"/>
    <p:sldId id="265" r:id="rId25"/>
    <p:sldId id="264" r:id="rId26"/>
    <p:sldId id="262" r:id="rId27"/>
    <p:sldId id="261" r:id="rId28"/>
    <p:sldId id="260" r:id="rId29"/>
    <p:sldId id="259" r:id="rId30"/>
    <p:sldId id="258" r:id="rId31"/>
    <p:sldId id="257" r:id="rId32"/>
    <p:sldId id="308" r:id="rId33"/>
    <p:sldId id="307" r:id="rId34"/>
    <p:sldId id="306" r:id="rId35"/>
    <p:sldId id="305" r:id="rId36"/>
    <p:sldId id="304" r:id="rId37"/>
    <p:sldId id="303" r:id="rId38"/>
    <p:sldId id="302" r:id="rId39"/>
    <p:sldId id="301" r:id="rId40"/>
    <p:sldId id="300" r:id="rId41"/>
    <p:sldId id="299" r:id="rId42"/>
    <p:sldId id="298" r:id="rId43"/>
    <p:sldId id="297" r:id="rId44"/>
    <p:sldId id="296" r:id="rId45"/>
    <p:sldId id="295" r:id="rId46"/>
    <p:sldId id="309" r:id="rId4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S7eyIBxvNkEDDbKvFOR7w==" hashData="Kvy8jLWqLQxMqb15U2EiD+WDpn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7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6D9F-6731-4722-BDF1-E219AFAE4549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6DD1D-A3A2-4A83-BE4F-4A2BF8E584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6D9F-6731-4722-BDF1-E219AFAE4549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6DD1D-A3A2-4A83-BE4F-4A2BF8E584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6D9F-6731-4722-BDF1-E219AFAE4549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6DD1D-A3A2-4A83-BE4F-4A2BF8E584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6D9F-6731-4722-BDF1-E219AFAE4549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6DD1D-A3A2-4A83-BE4F-4A2BF8E584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6D9F-6731-4722-BDF1-E219AFAE4549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6DD1D-A3A2-4A83-BE4F-4A2BF8E584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6D9F-6731-4722-BDF1-E219AFAE4549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6DD1D-A3A2-4A83-BE4F-4A2BF8E584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6D9F-6731-4722-BDF1-E219AFAE4549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6DD1D-A3A2-4A83-BE4F-4A2BF8E584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6D9F-6731-4722-BDF1-E219AFAE4549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6DD1D-A3A2-4A83-BE4F-4A2BF8E584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6D9F-6731-4722-BDF1-E219AFAE4549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6DD1D-A3A2-4A83-BE4F-4A2BF8E584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6D9F-6731-4722-BDF1-E219AFAE4549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6DD1D-A3A2-4A83-BE4F-4A2BF8E584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F6D9F-6731-4722-BDF1-E219AFAE4549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6DD1D-A3A2-4A83-BE4F-4A2BF8E584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138D5-2472-4B4B-A066-06E2F1D68AD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F6D9F-6731-4722-BDF1-E219AFAE4549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6DD1D-A3A2-4A83-BE4F-4A2BF8E584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159565B-D252-4B08-8760-6C6D6CD37FE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4" Type="http://schemas.openxmlformats.org/officeDocument/2006/relationships/image" Target="../media/image20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gif"/><Relationship Id="rId5" Type="http://schemas.openxmlformats.org/officeDocument/2006/relationships/image" Target="../media/image38.gif"/><Relationship Id="rId4" Type="http://schemas.openxmlformats.org/officeDocument/2006/relationships/image" Target="../media/image20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gif"/><Relationship Id="rId4" Type="http://schemas.openxmlformats.org/officeDocument/2006/relationships/image" Target="../media/image68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1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6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7.gif"/><Relationship Id="rId4" Type="http://schemas.openxmlformats.org/officeDocument/2006/relationships/image" Target="../media/image86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2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5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gif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0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C:\Users\Usuario\Downloads\wwww\Nueva carpeta\Iglesia del Santo Sepulc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7" name="Picture 7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3501008"/>
            <a:ext cx="5029200" cy="885825"/>
          </a:xfrm>
          <a:prstGeom prst="rect">
            <a:avLst/>
          </a:prstGeom>
          <a:noFill/>
        </p:spPr>
      </p:pic>
      <p:pic>
        <p:nvPicPr>
          <p:cNvPr id="30729" name="Picture 9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4581128"/>
            <a:ext cx="5915025" cy="885825"/>
          </a:xfrm>
          <a:prstGeom prst="rect">
            <a:avLst/>
          </a:prstGeom>
          <a:noFill/>
        </p:spPr>
      </p:pic>
      <p:pic>
        <p:nvPicPr>
          <p:cNvPr id="46082" name="Picture 2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62425" y="0"/>
            <a:ext cx="4981575" cy="504826"/>
          </a:xfrm>
          <a:prstGeom prst="rect">
            <a:avLst/>
          </a:prstGeom>
          <a:noFill/>
        </p:spPr>
      </p:pic>
      <p:pic>
        <p:nvPicPr>
          <p:cNvPr id="1026" name="Picture 2" descr="C:\Users\Usuario\Downloads\ZNECESARIO PARA PPS\z50a4cc001d354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972175"/>
            <a:ext cx="3629025" cy="885825"/>
          </a:xfrm>
          <a:prstGeom prst="rect">
            <a:avLst/>
          </a:prstGeom>
          <a:noFill/>
        </p:spPr>
      </p:pic>
      <p:pic>
        <p:nvPicPr>
          <p:cNvPr id="2" name="Picture 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7864" y="5517232"/>
            <a:ext cx="25908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  <p:sndAc>
      <p:stSnd>
        <p:snd r:embed="rId2" name="todo tiene su fin los modulo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ll Saints Church en Chisin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6219825"/>
            <a:ext cx="6896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83c_e7802669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aa25_1e9d831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a04_84f172a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1ce1_1b5b124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5c60_b8199d0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95ce_6e8845b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013_a665532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6240_88e125a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949_399255b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1b68f_1e9575f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68560" y="0"/>
            <a:ext cx="5256584" cy="6858000"/>
          </a:xfrm>
          <a:prstGeom prst="rect">
            <a:avLst/>
          </a:prstGeom>
        </p:spPr>
      </p:pic>
      <p:pic>
        <p:nvPicPr>
          <p:cNvPr id="4" name="3 Imagen" descr="0_6c956_f20b7aa1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0"/>
            <a:ext cx="4607719" cy="6858000"/>
          </a:xfrm>
          <a:prstGeom prst="rect">
            <a:avLst/>
          </a:prstGeom>
        </p:spPr>
      </p:pic>
      <p:pic>
        <p:nvPicPr>
          <p:cNvPr id="11266" name="Picture 2" descr="C:\Users\Usuario\Downloads\wwww\Nueva carpeta\utngaxc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395030" y="3320986"/>
            <a:ext cx="6858000" cy="2160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83b_721aee8b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0"/>
            <a:ext cx="4139952" cy="6858000"/>
          </a:xfrm>
          <a:prstGeom prst="rect">
            <a:avLst/>
          </a:prstGeom>
        </p:spPr>
      </p:pic>
      <p:pic>
        <p:nvPicPr>
          <p:cNvPr id="3" name="2 Imagen" descr="0_8c9f2_c9ef0155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5004048" cy="6858000"/>
          </a:xfrm>
          <a:prstGeom prst="rect">
            <a:avLst/>
          </a:prstGeom>
        </p:spPr>
      </p:pic>
      <p:pic>
        <p:nvPicPr>
          <p:cNvPr id="12289" name="Picture 1" descr="C:\Users\Usuario\Downloads\wwww\Nueva carpeta\utngaxc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575049" y="3356990"/>
            <a:ext cx="6858000" cy="14401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1650b_cdb41cd0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4" name="3 Imagen" descr="0_813f1_55ae8472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5" name="4 Imagen" descr="utngaxcb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998984" y="3356991"/>
            <a:ext cx="6858000" cy="144016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 de Kazá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6219825"/>
            <a:ext cx="42195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 de la Ascensión en Yelets.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219825"/>
            <a:ext cx="77343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 de la Asunción de la Cuevas de Kie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219825"/>
            <a:ext cx="79533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 de la Epifaní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2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6219825"/>
            <a:ext cx="57435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tar de la iglesia Frantsinskansko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83968" cy="6858000"/>
          </a:xfrm>
          <a:prstGeom prst="rect">
            <a:avLst/>
          </a:prstGeom>
        </p:spPr>
      </p:pic>
      <p:pic>
        <p:nvPicPr>
          <p:cNvPr id="3" name="2 Imagen" descr="Catedral de la Asunción en Yaroslavl 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4" name="3 Imagen" descr="utngaxcb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890972" y="3320988"/>
            <a:ext cx="6858000" cy="216024"/>
          </a:xfrm>
          <a:prstGeom prst="rect">
            <a:avLst/>
          </a:prstGeom>
        </p:spPr>
      </p:pic>
      <p:pic>
        <p:nvPicPr>
          <p:cNvPr id="1843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353174"/>
            <a:ext cx="4211960" cy="504826"/>
          </a:xfrm>
          <a:prstGeom prst="rect">
            <a:avLst/>
          </a:prstGeom>
          <a:noFill/>
        </p:spPr>
      </p:pic>
      <p:pic>
        <p:nvPicPr>
          <p:cNvPr id="18440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6353174"/>
            <a:ext cx="4499992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 de la Natividad de Cristo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45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6353174"/>
            <a:ext cx="49530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 de la Natividad de Cristo.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6353174"/>
            <a:ext cx="49530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 de la Natividad de la Santísima Virgen en Orekhov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353174"/>
            <a:ext cx="4953000" cy="504826"/>
          </a:xfrm>
          <a:prstGeom prst="rect">
            <a:avLst/>
          </a:prstGeom>
          <a:noFill/>
        </p:spPr>
      </p:pic>
      <p:pic>
        <p:nvPicPr>
          <p:cNvPr id="2355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6353174"/>
            <a:ext cx="27527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 de la Natividad de la Santísima Virgen Marí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72616" y="0"/>
            <a:ext cx="5886695" cy="6858000"/>
          </a:xfrm>
          <a:prstGeom prst="rect">
            <a:avLst/>
          </a:prstGeom>
        </p:spPr>
      </p:pic>
      <p:pic>
        <p:nvPicPr>
          <p:cNvPr id="3" name="2 Imagen" descr="Catedral de la Nativida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0"/>
            <a:ext cx="5143500" cy="6858000"/>
          </a:xfrm>
          <a:prstGeom prst="rect">
            <a:avLst/>
          </a:prstGeom>
        </p:spPr>
      </p:pic>
      <p:pic>
        <p:nvPicPr>
          <p:cNvPr id="4" name="3 Imagen" descr="utngaxcb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1431032" y="3356991"/>
            <a:ext cx="6858000" cy="144016"/>
          </a:xfrm>
          <a:prstGeom prst="rect">
            <a:avLst/>
          </a:prstGeom>
        </p:spPr>
      </p:pic>
      <p:pic>
        <p:nvPicPr>
          <p:cNvPr id="5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6353174"/>
            <a:ext cx="4248472" cy="504826"/>
          </a:xfrm>
          <a:prstGeom prst="rect">
            <a:avLst/>
          </a:prstGeom>
          <a:noFill/>
        </p:spPr>
      </p:pic>
      <p:pic>
        <p:nvPicPr>
          <p:cNvPr id="21506" name="Picture 2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60429" y="6353174"/>
            <a:ext cx="4083571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 de la Trinidad del monasterio Ipatie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353174"/>
            <a:ext cx="4800600" cy="504826"/>
          </a:xfrm>
          <a:prstGeom prst="rect">
            <a:avLst/>
          </a:prstGeom>
          <a:noFill/>
        </p:spPr>
      </p:pic>
      <p:pic>
        <p:nvPicPr>
          <p:cNvPr id="2253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6353174"/>
            <a:ext cx="39243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 de la Transfiguración de Odess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57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353174"/>
            <a:ext cx="6181725" cy="504826"/>
          </a:xfrm>
          <a:prstGeom prst="rect">
            <a:avLst/>
          </a:prstGeom>
          <a:noFill/>
        </p:spPr>
      </p:pic>
      <p:pic>
        <p:nvPicPr>
          <p:cNvPr id="2458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6353174"/>
            <a:ext cx="23431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 de la Trinidad en Morshansk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6353174"/>
            <a:ext cx="6181725" cy="504826"/>
          </a:xfrm>
          <a:prstGeom prst="rect">
            <a:avLst/>
          </a:prstGeom>
          <a:noFill/>
        </p:spPr>
      </p:pic>
      <p:pic>
        <p:nvPicPr>
          <p:cNvPr id="2560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25" y="6353174"/>
            <a:ext cx="30003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 de St. Sampson (1728) en San Petersburgo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6353174"/>
            <a:ext cx="5076825" cy="504826"/>
          </a:xfrm>
          <a:prstGeom prst="rect">
            <a:avLst/>
          </a:prstGeom>
          <a:noFill/>
        </p:spPr>
      </p:pic>
      <p:pic>
        <p:nvPicPr>
          <p:cNvPr id="2662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6353174"/>
            <a:ext cx="36480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 del desierto Nilo-Stolbensky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765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353174"/>
            <a:ext cx="5181600" cy="504826"/>
          </a:xfrm>
          <a:prstGeom prst="rect">
            <a:avLst/>
          </a:prstGeom>
          <a:noFill/>
        </p:spPr>
      </p:pic>
      <p:pic>
        <p:nvPicPr>
          <p:cNvPr id="2765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6353174"/>
            <a:ext cx="24003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 Todo Misericordioso Salvad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353174"/>
            <a:ext cx="6076950" cy="504826"/>
          </a:xfrm>
          <a:prstGeom prst="rect">
            <a:avLst/>
          </a:prstGeom>
          <a:noFill/>
        </p:spPr>
      </p:pic>
      <p:pic>
        <p:nvPicPr>
          <p:cNvPr id="2867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6353174"/>
            <a:ext cx="20288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 Feodorovsk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6353174"/>
            <a:ext cx="44577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antsinskanskoy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4403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6353174"/>
            <a:ext cx="36099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antsinskanskoy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Frantsinskansko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5057" name="Picture 1" descr="C:\Users\Usuario\Downloads\TEXTURAS\son buenas y son gifs\ent-marguerire-san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68241" y="3331751"/>
            <a:ext cx="6858000" cy="194499"/>
          </a:xfrm>
          <a:prstGeom prst="rect">
            <a:avLst/>
          </a:prstGeom>
          <a:noFill/>
        </p:spPr>
      </p:pic>
      <p:pic>
        <p:nvPicPr>
          <p:cNvPr id="5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6353174"/>
            <a:ext cx="3609975" cy="504826"/>
          </a:xfrm>
          <a:prstGeom prst="rect">
            <a:avLst/>
          </a:prstGeom>
          <a:noFill/>
        </p:spPr>
      </p:pic>
      <p:pic>
        <p:nvPicPr>
          <p:cNvPr id="6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34025" y="6353174"/>
            <a:ext cx="36099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glesia de Elías el Profeta en Izvarin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608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353174"/>
            <a:ext cx="5848350" cy="504826"/>
          </a:xfrm>
          <a:prstGeom prst="rect">
            <a:avLst/>
          </a:prstGeom>
          <a:noFill/>
        </p:spPr>
      </p:pic>
      <p:pic>
        <p:nvPicPr>
          <p:cNvPr id="4608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6353174"/>
            <a:ext cx="1828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glesia de Feodor Ushakov en Tam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710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353174"/>
            <a:ext cx="73723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glesia de la Anunciación en s.Tayninskoe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813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353174"/>
            <a:ext cx="5676900" cy="504826"/>
          </a:xfrm>
          <a:prstGeom prst="rect">
            <a:avLst/>
          </a:prstGeom>
          <a:noFill/>
        </p:spPr>
      </p:pic>
      <p:pic>
        <p:nvPicPr>
          <p:cNvPr id="4813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6353174"/>
            <a:ext cx="24765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glesia de la Ascensión Santo en el pueblo Plastunovska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15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53174"/>
            <a:ext cx="5220072" cy="504826"/>
          </a:xfrm>
          <a:prstGeom prst="rect">
            <a:avLst/>
          </a:prstGeom>
          <a:noFill/>
        </p:spPr>
      </p:pic>
      <p:pic>
        <p:nvPicPr>
          <p:cNvPr id="4915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6353174"/>
            <a:ext cx="4644008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glesia de la Presentación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017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6353174"/>
            <a:ext cx="53816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glesia de la Strogano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0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6353174"/>
            <a:ext cx="47339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glesia de Nuestra Señora de la reinante en Anap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2228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53174"/>
            <a:ext cx="5508104" cy="504826"/>
          </a:xfrm>
          <a:prstGeom prst="rect">
            <a:avLst/>
          </a:prstGeom>
          <a:noFill/>
        </p:spPr>
      </p:pic>
      <p:pic>
        <p:nvPicPr>
          <p:cNvPr id="52230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67325" y="6353174"/>
            <a:ext cx="3876675" cy="504826"/>
          </a:xfrm>
          <a:prstGeom prst="rect">
            <a:avLst/>
          </a:prstGeom>
          <a:noFill/>
        </p:spPr>
      </p:pic>
      <p:pic>
        <p:nvPicPr>
          <p:cNvPr id="7170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6237312"/>
            <a:ext cx="4762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glesia de San Juan Bautista (1827) Monasterio de la Dormición Sarov San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325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6353174"/>
            <a:ext cx="5857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 de la Transfiguración del Salvador en Odess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427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5949280"/>
            <a:ext cx="6315075" cy="504826"/>
          </a:xfrm>
          <a:prstGeom prst="rect">
            <a:avLst/>
          </a:prstGeom>
          <a:noFill/>
        </p:spPr>
      </p:pic>
      <p:pic>
        <p:nvPicPr>
          <p:cNvPr id="5427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6353174"/>
            <a:ext cx="48577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glesia de la Asunción de la Bienaventurada Virgen María  s.Bogoslovo Noginskogo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529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53174"/>
            <a:ext cx="4355976" cy="504826"/>
          </a:xfrm>
          <a:prstGeom prst="rect">
            <a:avLst/>
          </a:prstGeom>
          <a:noFill/>
        </p:spPr>
      </p:pic>
      <p:pic>
        <p:nvPicPr>
          <p:cNvPr id="5530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6353174"/>
            <a:ext cx="50292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glesia de la Santísima Trinidad  g.Elektrougl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632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6353174"/>
            <a:ext cx="63246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glesia de la Epifanía en Zhavoronk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734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6353174"/>
            <a:ext cx="71151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0000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60</Words>
  <Application>Microsoft Office PowerPoint</Application>
  <PresentationFormat>Presentación en pantalla (4:3)</PresentationFormat>
  <Paragraphs>28</Paragraphs>
  <Slides>45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2013-04-25T14:42:33Z</dcterms:created>
  <dcterms:modified xsi:type="dcterms:W3CDTF">2013-05-08T18:08:18Z</dcterms:modified>
</cp:coreProperties>
</file>