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44" r:id="rId1"/>
    <p:sldMasterId id="2147483768" r:id="rId2"/>
    <p:sldMasterId id="2147483792" r:id="rId3"/>
    <p:sldMasterId id="2147483804" r:id="rId4"/>
  </p:sldMasterIdLst>
  <p:notesMasterIdLst>
    <p:notesMasterId r:id="rId42"/>
  </p:notesMasterIdLst>
  <p:sldIdLst>
    <p:sldId id="388" r:id="rId5"/>
    <p:sldId id="434" r:id="rId6"/>
    <p:sldId id="1789" r:id="rId7"/>
    <p:sldId id="1820" r:id="rId8"/>
    <p:sldId id="1796" r:id="rId9"/>
    <p:sldId id="1803" r:id="rId10"/>
    <p:sldId id="1817" r:id="rId11"/>
    <p:sldId id="1815" r:id="rId12"/>
    <p:sldId id="1806" r:id="rId13"/>
    <p:sldId id="1804" r:id="rId14"/>
    <p:sldId id="1802" r:id="rId15"/>
    <p:sldId id="1811" r:id="rId16"/>
    <p:sldId id="1808" r:id="rId17"/>
    <p:sldId id="1797" r:id="rId18"/>
    <p:sldId id="1793" r:id="rId19"/>
    <p:sldId id="1807" r:id="rId20"/>
    <p:sldId id="1801" r:id="rId21"/>
    <p:sldId id="1809" r:id="rId22"/>
    <p:sldId id="1791" r:id="rId23"/>
    <p:sldId id="1818" r:id="rId24"/>
    <p:sldId id="1812" r:id="rId25"/>
    <p:sldId id="1643" r:id="rId26"/>
    <p:sldId id="1805" r:id="rId27"/>
    <p:sldId id="1792" r:id="rId28"/>
    <p:sldId id="1814" r:id="rId29"/>
    <p:sldId id="1813" r:id="rId30"/>
    <p:sldId id="1810" r:id="rId31"/>
    <p:sldId id="1819" r:id="rId32"/>
    <p:sldId id="1816" r:id="rId33"/>
    <p:sldId id="1799" r:id="rId34"/>
    <p:sldId id="1795" r:id="rId35"/>
    <p:sldId id="1794" r:id="rId36"/>
    <p:sldId id="1800" r:id="rId37"/>
    <p:sldId id="1798" r:id="rId38"/>
    <p:sldId id="447" r:id="rId39"/>
    <p:sldId id="1642" r:id="rId40"/>
    <p:sldId id="268" r:id="rId41"/>
  </p:sldIdLst>
  <p:sldSz cx="12160250" cy="6840538"/>
  <p:notesSz cx="6858000" cy="9144000"/>
  <p:embeddedFontLst>
    <p:embeddedFont>
      <p:font typeface="Algerian" panose="04020705040A02060702" pitchFamily="82" charset="0"/>
      <p:regular r:id="rId43"/>
    </p:embeddedFont>
    <p:embeddedFont>
      <p:font typeface="ArnoldBoeD" panose="020B0604020202020204"/>
      <p:regular r:id="rId44"/>
    </p:embeddedFont>
    <p:embeddedFont>
      <p:font typeface="Cancun" panose="03020902040302020201" pitchFamily="66" charset="0"/>
      <p:regular r:id="rId45"/>
    </p:embeddedFont>
    <p:embeddedFont>
      <p:font typeface="Kristen ITC" panose="03050502040202030202" pitchFamily="66" charset="0"/>
      <p:regular r:id="rId46"/>
    </p:embeddedFont>
    <p:embeddedFont>
      <p:font typeface="Merlin" panose="020B7200000000000000" pitchFamily="34" charset="0"/>
      <p:regular r:id="rId47"/>
    </p:embeddedFont>
    <p:embeddedFont>
      <p:font typeface="Nadianne" panose="03020902050305070206" pitchFamily="66" charset="-18"/>
      <p:bold r:id="rId48"/>
      <p:boldItalic r:id="rId49"/>
    </p:embeddedFont>
    <p:embeddedFont>
      <p:font typeface="Shogun" panose="020B7200000000000000" pitchFamily="34" charset="0"/>
      <p:regular r:id="rId50"/>
    </p:embeddedFont>
    <p:embeddedFont>
      <p:font typeface="Tekton Pro" panose="020F0403020208020904" pitchFamily="34" charset="-18"/>
      <p:regular r:id="rId51"/>
      <p:bold r:id="rId52"/>
      <p:italic r:id="rId53"/>
      <p:boldItalic r:id="rId5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THNF2qGxQqdtJqmiO1SMA==" hashData="3L3XI8JU0pUWY6+VibGj56T47+5h1Hl5jUoCEO+Q9BJa6dvbiLUZxtb7lsZ/Xtha7Y3tFFlGrbmKjkoXa5WTi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BE74"/>
    <a:srgbClr val="E4A43C"/>
    <a:srgbClr val="E4A238"/>
    <a:srgbClr val="F3A875"/>
    <a:srgbClr val="F2D3A0"/>
    <a:srgbClr val="A45D08"/>
    <a:srgbClr val="C45A12"/>
    <a:srgbClr val="F7C7A7"/>
    <a:srgbClr val="C3831B"/>
    <a:srgbClr val="CE8A1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293" autoAdjust="0"/>
    <p:restoredTop sz="94660"/>
  </p:normalViewPr>
  <p:slideViewPr>
    <p:cSldViewPr snapToGrid="0">
      <p:cViewPr varScale="1">
        <p:scale>
          <a:sx n="102" d="100"/>
          <a:sy n="102" d="100"/>
        </p:scale>
        <p:origin x="150" y="288"/>
      </p:cViewPr>
      <p:guideLst/>
    </p:cSldViewPr>
  </p:slideViewPr>
  <p:notesTextViewPr>
    <p:cViewPr>
      <p:scale>
        <a:sx n="1" d="1"/>
        <a:sy n="1" d="1"/>
      </p:scale>
      <p:origin x="0" y="0"/>
    </p:cViewPr>
  </p:notesTextViewPr>
  <p:sorterViewPr>
    <p:cViewPr>
      <p:scale>
        <a:sx n="70" d="100"/>
        <a:sy n="7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4.fntdata"/><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3.fntdata"/><Relationship Id="rId53" Type="http://schemas.openxmlformats.org/officeDocument/2006/relationships/font" Target="fonts/font11.fntdata"/><Relationship Id="rId58"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7.fntdata"/><Relationship Id="rId57"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2.fntdata"/><Relationship Id="rId52" Type="http://schemas.openxmlformats.org/officeDocument/2006/relationships/font" Target="fonts/font10.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font" Target="fonts/font9.fntdata"/><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991E7A50-5F8B-4413-BD1C-6E70BD24CAC7}" type="datetimeFigureOut">
              <a:rPr lang="sk-SK" smtClean="0"/>
              <a:pPr/>
              <a:t>25. 1. 2023</a:t>
            </a:fld>
            <a:endParaRPr lang="sk-SK"/>
          </a:p>
        </p:txBody>
      </p:sp>
      <p:sp>
        <p:nvSpPr>
          <p:cNvPr id="4" name="Zástupný objekt pre obrázok snímky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E4BB5142-2A1E-4325-AB40-834AEE290F85}" type="slidenum">
              <a:rPr lang="sk-SK" smtClean="0"/>
              <a:pPr/>
              <a:t>‹#›</a:t>
            </a:fld>
            <a:endParaRPr lang="sk-SK"/>
          </a:p>
        </p:txBody>
      </p:sp>
    </p:spTree>
    <p:extLst>
      <p:ext uri="{BB962C8B-B14F-4D97-AF65-F5344CB8AC3E}">
        <p14:creationId xmlns:p14="http://schemas.microsoft.com/office/powerpoint/2010/main" val="2789101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0031" y="1119505"/>
            <a:ext cx="9120188" cy="2381521"/>
          </a:xfrm>
        </p:spPr>
        <p:txBody>
          <a:bodyPr anchor="b"/>
          <a:lstStyle>
            <a:lvl1pPr algn="ctr">
              <a:defRPr sz="5984"/>
            </a:lvl1pPr>
          </a:lstStyle>
          <a:p>
            <a:r>
              <a:rPr lang="sk-SK"/>
              <a:t>Kliknutím upravte štýl predlohy nadpisu</a:t>
            </a:r>
            <a:endParaRPr lang="en-US" dirty="0"/>
          </a:p>
        </p:txBody>
      </p:sp>
      <p:sp>
        <p:nvSpPr>
          <p:cNvPr id="3" name="Subtitle 2"/>
          <p:cNvSpPr>
            <a:spLocks noGrp="1"/>
          </p:cNvSpPr>
          <p:nvPr>
            <p:ph type="subTitle" idx="1"/>
          </p:nvPr>
        </p:nvSpPr>
        <p:spPr>
          <a:xfrm>
            <a:off x="1520031" y="3592866"/>
            <a:ext cx="9120188" cy="1651546"/>
          </a:xfrm>
        </p:spPr>
        <p:txBody>
          <a:bodyPr/>
          <a:lstStyle>
            <a:lvl1pPr marL="0" indent="0" algn="ctr">
              <a:buNone/>
              <a:defRPr sz="2394"/>
            </a:lvl1pPr>
            <a:lvl2pPr marL="456011" indent="0" algn="ctr">
              <a:buNone/>
              <a:defRPr sz="1995"/>
            </a:lvl2pPr>
            <a:lvl3pPr marL="912023" indent="0" algn="ctr">
              <a:buNone/>
              <a:defRPr sz="1795"/>
            </a:lvl3pPr>
            <a:lvl4pPr marL="1368034" indent="0" algn="ctr">
              <a:buNone/>
              <a:defRPr sz="1596"/>
            </a:lvl4pPr>
            <a:lvl5pPr marL="1824045" indent="0" algn="ctr">
              <a:buNone/>
              <a:defRPr sz="1596"/>
            </a:lvl5pPr>
            <a:lvl6pPr marL="2280056" indent="0" algn="ctr">
              <a:buNone/>
              <a:defRPr sz="1596"/>
            </a:lvl6pPr>
            <a:lvl7pPr marL="2736068" indent="0" algn="ctr">
              <a:buNone/>
              <a:defRPr sz="1596"/>
            </a:lvl7pPr>
            <a:lvl8pPr marL="3192079" indent="0" algn="ctr">
              <a:buNone/>
              <a:defRPr sz="1596"/>
            </a:lvl8pPr>
            <a:lvl9pPr marL="3648090"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1481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23779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29684" y="1705385"/>
            <a:ext cx="10488216" cy="2845473"/>
          </a:xfrm>
        </p:spPr>
        <p:txBody>
          <a:bodyPr anchor="b"/>
          <a:lstStyle>
            <a:lvl1pPr>
              <a:defRPr sz="5984"/>
            </a:lvl1pPr>
          </a:lstStyle>
          <a:p>
            <a:r>
              <a:rPr lang="sk-SK"/>
              <a:t>Kliknutím upravte štýl predlohy nadpisu</a:t>
            </a:r>
            <a:endParaRPr lang="en-US" dirty="0"/>
          </a:p>
        </p:txBody>
      </p:sp>
      <p:sp>
        <p:nvSpPr>
          <p:cNvPr id="3" name="Text Placeholder 2"/>
          <p:cNvSpPr>
            <a:spLocks noGrp="1"/>
          </p:cNvSpPr>
          <p:nvPr>
            <p:ph type="body" idx="1"/>
          </p:nvPr>
        </p:nvSpPr>
        <p:spPr>
          <a:xfrm>
            <a:off x="829684" y="4577778"/>
            <a:ext cx="10488216" cy="1496367"/>
          </a:xfrm>
        </p:spPr>
        <p:txBody>
          <a:bodyPr/>
          <a:lstStyle>
            <a:lvl1pPr marL="0" indent="0">
              <a:buNone/>
              <a:defRPr sz="2394">
                <a:solidFill>
                  <a:schemeClr val="tx1">
                    <a:tint val="75000"/>
                  </a:schemeClr>
                </a:solidFill>
              </a:defRPr>
            </a:lvl1pPr>
            <a:lvl2pPr marL="456011" indent="0">
              <a:buNone/>
              <a:defRPr sz="1995">
                <a:solidFill>
                  <a:schemeClr val="tx1">
                    <a:tint val="75000"/>
                  </a:schemeClr>
                </a:solidFill>
              </a:defRPr>
            </a:lvl2pPr>
            <a:lvl3pPr marL="912023" indent="0">
              <a:buNone/>
              <a:defRPr sz="1795">
                <a:solidFill>
                  <a:schemeClr val="tx1">
                    <a:tint val="75000"/>
                  </a:schemeClr>
                </a:solidFill>
              </a:defRPr>
            </a:lvl3pPr>
            <a:lvl4pPr marL="1368034" indent="0">
              <a:buNone/>
              <a:defRPr sz="1596">
                <a:solidFill>
                  <a:schemeClr val="tx1">
                    <a:tint val="75000"/>
                  </a:schemeClr>
                </a:solidFill>
              </a:defRPr>
            </a:lvl4pPr>
            <a:lvl5pPr marL="1824045" indent="0">
              <a:buNone/>
              <a:defRPr sz="1596">
                <a:solidFill>
                  <a:schemeClr val="tx1">
                    <a:tint val="75000"/>
                  </a:schemeClr>
                </a:solidFill>
              </a:defRPr>
            </a:lvl5pPr>
            <a:lvl6pPr marL="2280056" indent="0">
              <a:buNone/>
              <a:defRPr sz="1596">
                <a:solidFill>
                  <a:schemeClr val="tx1">
                    <a:tint val="75000"/>
                  </a:schemeClr>
                </a:solidFill>
              </a:defRPr>
            </a:lvl6pPr>
            <a:lvl7pPr marL="2736068" indent="0">
              <a:buNone/>
              <a:defRPr sz="1596">
                <a:solidFill>
                  <a:schemeClr val="tx1">
                    <a:tint val="75000"/>
                  </a:schemeClr>
                </a:solidFill>
              </a:defRPr>
            </a:lvl7pPr>
            <a:lvl8pPr marL="3192079" indent="0">
              <a:buNone/>
              <a:defRPr sz="1596">
                <a:solidFill>
                  <a:schemeClr val="tx1">
                    <a:tint val="75000"/>
                  </a:schemeClr>
                </a:solidFill>
              </a:defRPr>
            </a:lvl8pPr>
            <a:lvl9pPr marL="3648090"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98048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6017" y="1820976"/>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56127" y="1820976"/>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25. 1. 2023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10007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7601" y="364196"/>
            <a:ext cx="10488216"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7602" y="1676882"/>
            <a:ext cx="5144355" cy="821814"/>
          </a:xfrm>
        </p:spPr>
        <p:txBody>
          <a:bodyPr anchor="b"/>
          <a:lstStyle>
            <a:lvl1pPr marL="0" indent="0">
              <a:buNone/>
              <a:defRPr sz="2394" b="1"/>
            </a:lvl1pPr>
            <a:lvl2pPr marL="456011" indent="0">
              <a:buNone/>
              <a:defRPr sz="1995" b="1"/>
            </a:lvl2pPr>
            <a:lvl3pPr marL="912023" indent="0">
              <a:buNone/>
              <a:defRPr sz="1795" b="1"/>
            </a:lvl3pPr>
            <a:lvl4pPr marL="1368034" indent="0">
              <a:buNone/>
              <a:defRPr sz="1596" b="1"/>
            </a:lvl4pPr>
            <a:lvl5pPr marL="1824045" indent="0">
              <a:buNone/>
              <a:defRPr sz="1596" b="1"/>
            </a:lvl5pPr>
            <a:lvl6pPr marL="2280056" indent="0">
              <a:buNone/>
              <a:defRPr sz="1596" b="1"/>
            </a:lvl6pPr>
            <a:lvl7pPr marL="2736068" indent="0">
              <a:buNone/>
              <a:defRPr sz="1596" b="1"/>
            </a:lvl7pPr>
            <a:lvl8pPr marL="3192079" indent="0">
              <a:buNone/>
              <a:defRPr sz="1596" b="1"/>
            </a:lvl8pPr>
            <a:lvl9pPr marL="3648090"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837602" y="2498697"/>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56127" y="1676882"/>
            <a:ext cx="5169690" cy="821814"/>
          </a:xfrm>
        </p:spPr>
        <p:txBody>
          <a:bodyPr anchor="b"/>
          <a:lstStyle>
            <a:lvl1pPr marL="0" indent="0">
              <a:buNone/>
              <a:defRPr sz="2394" b="1"/>
            </a:lvl1pPr>
            <a:lvl2pPr marL="456011" indent="0">
              <a:buNone/>
              <a:defRPr sz="1995" b="1"/>
            </a:lvl2pPr>
            <a:lvl3pPr marL="912023" indent="0">
              <a:buNone/>
              <a:defRPr sz="1795" b="1"/>
            </a:lvl3pPr>
            <a:lvl4pPr marL="1368034" indent="0">
              <a:buNone/>
              <a:defRPr sz="1596" b="1"/>
            </a:lvl4pPr>
            <a:lvl5pPr marL="1824045" indent="0">
              <a:buNone/>
              <a:defRPr sz="1596" b="1"/>
            </a:lvl5pPr>
            <a:lvl6pPr marL="2280056" indent="0">
              <a:buNone/>
              <a:defRPr sz="1596" b="1"/>
            </a:lvl6pPr>
            <a:lvl7pPr marL="2736068" indent="0">
              <a:buNone/>
              <a:defRPr sz="1596" b="1"/>
            </a:lvl7pPr>
            <a:lvl8pPr marL="3192079" indent="0">
              <a:buNone/>
              <a:defRPr sz="1596" b="1"/>
            </a:lvl8pPr>
            <a:lvl9pPr marL="3648090"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6156127" y="2498697"/>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25. 1. 2023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80946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25. 1. 2023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67741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25. 1. 2023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405432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1" y="456036"/>
            <a:ext cx="3921997"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5169690" y="984911"/>
            <a:ext cx="6156127"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7601" y="2052161"/>
            <a:ext cx="3921997" cy="3801883"/>
          </a:xfrm>
        </p:spPr>
        <p:txBody>
          <a:bodyPr/>
          <a:lstStyle>
            <a:lvl1pPr marL="0" indent="0">
              <a:buNone/>
              <a:defRPr sz="1596"/>
            </a:lvl1pPr>
            <a:lvl2pPr marL="456011" indent="0">
              <a:buNone/>
              <a:defRPr sz="1396"/>
            </a:lvl2pPr>
            <a:lvl3pPr marL="912023" indent="0">
              <a:buNone/>
              <a:defRPr sz="1197"/>
            </a:lvl3pPr>
            <a:lvl4pPr marL="1368034" indent="0">
              <a:buNone/>
              <a:defRPr sz="997"/>
            </a:lvl4pPr>
            <a:lvl5pPr marL="1824045" indent="0">
              <a:buNone/>
              <a:defRPr sz="997"/>
            </a:lvl5pPr>
            <a:lvl6pPr marL="2280056" indent="0">
              <a:buNone/>
              <a:defRPr sz="997"/>
            </a:lvl6pPr>
            <a:lvl7pPr marL="2736068" indent="0">
              <a:buNone/>
              <a:defRPr sz="997"/>
            </a:lvl7pPr>
            <a:lvl8pPr marL="3192079" indent="0">
              <a:buNone/>
              <a:defRPr sz="997"/>
            </a:lvl8pPr>
            <a:lvl9pPr marL="3648090"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25. 1. 2023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24345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1" y="456036"/>
            <a:ext cx="3921997"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69690" y="984911"/>
            <a:ext cx="6156127" cy="4861216"/>
          </a:xfrm>
        </p:spPr>
        <p:txBody>
          <a:bodyPr anchor="t"/>
          <a:lstStyle>
            <a:lvl1pPr marL="0" indent="0">
              <a:buNone/>
              <a:defRPr sz="3192"/>
            </a:lvl1pPr>
            <a:lvl2pPr marL="456011" indent="0">
              <a:buNone/>
              <a:defRPr sz="2793"/>
            </a:lvl2pPr>
            <a:lvl3pPr marL="912023" indent="0">
              <a:buNone/>
              <a:defRPr sz="2394"/>
            </a:lvl3pPr>
            <a:lvl4pPr marL="1368034" indent="0">
              <a:buNone/>
              <a:defRPr sz="1995"/>
            </a:lvl4pPr>
            <a:lvl5pPr marL="1824045" indent="0">
              <a:buNone/>
              <a:defRPr sz="1995"/>
            </a:lvl5pPr>
            <a:lvl6pPr marL="2280056" indent="0">
              <a:buNone/>
              <a:defRPr sz="1995"/>
            </a:lvl6pPr>
            <a:lvl7pPr marL="2736068" indent="0">
              <a:buNone/>
              <a:defRPr sz="1995"/>
            </a:lvl7pPr>
            <a:lvl8pPr marL="3192079" indent="0">
              <a:buNone/>
              <a:defRPr sz="1995"/>
            </a:lvl8pPr>
            <a:lvl9pPr marL="3648090"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837601" y="2052161"/>
            <a:ext cx="3921997" cy="3801883"/>
          </a:xfrm>
        </p:spPr>
        <p:txBody>
          <a:bodyPr/>
          <a:lstStyle>
            <a:lvl1pPr marL="0" indent="0">
              <a:buNone/>
              <a:defRPr sz="1596"/>
            </a:lvl1pPr>
            <a:lvl2pPr marL="456011" indent="0">
              <a:buNone/>
              <a:defRPr sz="1396"/>
            </a:lvl2pPr>
            <a:lvl3pPr marL="912023" indent="0">
              <a:buNone/>
              <a:defRPr sz="1197"/>
            </a:lvl3pPr>
            <a:lvl4pPr marL="1368034" indent="0">
              <a:buNone/>
              <a:defRPr sz="997"/>
            </a:lvl4pPr>
            <a:lvl5pPr marL="1824045" indent="0">
              <a:buNone/>
              <a:defRPr sz="997"/>
            </a:lvl5pPr>
            <a:lvl6pPr marL="2280056" indent="0">
              <a:buNone/>
              <a:defRPr sz="997"/>
            </a:lvl6pPr>
            <a:lvl7pPr marL="2736068" indent="0">
              <a:buNone/>
              <a:defRPr sz="997"/>
            </a:lvl7pPr>
            <a:lvl8pPr marL="3192079" indent="0">
              <a:buNone/>
              <a:defRPr sz="997"/>
            </a:lvl8pPr>
            <a:lvl9pPr marL="3648090"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25. 1. 2023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96855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26202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02179" y="364195"/>
            <a:ext cx="2622054"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6017" y="364195"/>
            <a:ext cx="7714159"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075946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0031" y="1119505"/>
            <a:ext cx="9120188" cy="2381521"/>
          </a:xfrm>
        </p:spPr>
        <p:txBody>
          <a:bodyPr anchor="b"/>
          <a:lstStyle>
            <a:lvl1pPr algn="ctr">
              <a:defRPr sz="5984"/>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0031" y="3592867"/>
            <a:ext cx="9120188" cy="1651546"/>
          </a:xfrm>
        </p:spPr>
        <p:txBody>
          <a:bodyPr/>
          <a:lstStyle>
            <a:lvl1pPr marL="0" indent="0" algn="ctr">
              <a:buNone/>
              <a:defRPr sz="2394"/>
            </a:lvl1pPr>
            <a:lvl2pPr marL="456000" indent="0" algn="ctr">
              <a:buNone/>
              <a:defRPr sz="1995"/>
            </a:lvl2pPr>
            <a:lvl3pPr marL="912000" indent="0" algn="ctr">
              <a:buNone/>
              <a:defRPr sz="1795"/>
            </a:lvl3pPr>
            <a:lvl4pPr marL="1368000" indent="0" algn="ctr">
              <a:buNone/>
              <a:defRPr sz="1596"/>
            </a:lvl4pPr>
            <a:lvl5pPr marL="1823999" indent="0" algn="ctr">
              <a:buNone/>
              <a:defRPr sz="1596"/>
            </a:lvl5pPr>
            <a:lvl6pPr marL="2279999" indent="0" algn="ctr">
              <a:buNone/>
              <a:defRPr sz="1596"/>
            </a:lvl6pPr>
            <a:lvl7pPr marL="2735999" indent="0" algn="ctr">
              <a:buNone/>
              <a:defRPr sz="1596"/>
            </a:lvl7pPr>
            <a:lvl8pPr marL="3191999" indent="0" algn="ctr">
              <a:buNone/>
              <a:defRPr sz="1596"/>
            </a:lvl8pPr>
            <a:lvl9pPr marL="3647999" indent="0" algn="ctr">
              <a:buNone/>
              <a:defRPr sz="1596"/>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4684195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5629241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29684" y="1705385"/>
            <a:ext cx="10488216" cy="2845473"/>
          </a:xfrm>
        </p:spPr>
        <p:txBody>
          <a:bodyPr anchor="b"/>
          <a:lstStyle>
            <a:lvl1pPr>
              <a:defRPr sz="5984"/>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29684" y="4577778"/>
            <a:ext cx="10488216" cy="1496367"/>
          </a:xfrm>
        </p:spPr>
        <p:txBody>
          <a:bodyPr/>
          <a:lstStyle>
            <a:lvl1pPr marL="0" indent="0">
              <a:buNone/>
              <a:defRPr sz="2394">
                <a:solidFill>
                  <a:schemeClr val="tx1">
                    <a:tint val="75000"/>
                  </a:schemeClr>
                </a:solidFill>
              </a:defRPr>
            </a:lvl1pPr>
            <a:lvl2pPr marL="456000" indent="0">
              <a:buNone/>
              <a:defRPr sz="1995">
                <a:solidFill>
                  <a:schemeClr val="tx1">
                    <a:tint val="75000"/>
                  </a:schemeClr>
                </a:solidFill>
              </a:defRPr>
            </a:lvl2pPr>
            <a:lvl3pPr marL="912000" indent="0">
              <a:buNone/>
              <a:defRPr sz="1795">
                <a:solidFill>
                  <a:schemeClr val="tx1">
                    <a:tint val="75000"/>
                  </a:schemeClr>
                </a:solidFill>
              </a:defRPr>
            </a:lvl3pPr>
            <a:lvl4pPr marL="1368000" indent="0">
              <a:buNone/>
              <a:defRPr sz="1596">
                <a:solidFill>
                  <a:schemeClr val="tx1">
                    <a:tint val="75000"/>
                  </a:schemeClr>
                </a:solidFill>
              </a:defRPr>
            </a:lvl4pPr>
            <a:lvl5pPr marL="1823999" indent="0">
              <a:buNone/>
              <a:defRPr sz="1596">
                <a:solidFill>
                  <a:schemeClr val="tx1">
                    <a:tint val="75000"/>
                  </a:schemeClr>
                </a:solidFill>
              </a:defRPr>
            </a:lvl5pPr>
            <a:lvl6pPr marL="2279999" indent="0">
              <a:buNone/>
              <a:defRPr sz="1596">
                <a:solidFill>
                  <a:schemeClr val="tx1">
                    <a:tint val="75000"/>
                  </a:schemeClr>
                </a:solidFill>
              </a:defRPr>
            </a:lvl6pPr>
            <a:lvl7pPr marL="2735999" indent="0">
              <a:buNone/>
              <a:defRPr sz="1596">
                <a:solidFill>
                  <a:schemeClr val="tx1">
                    <a:tint val="75000"/>
                  </a:schemeClr>
                </a:solidFill>
              </a:defRPr>
            </a:lvl7pPr>
            <a:lvl8pPr marL="3191999" indent="0">
              <a:buNone/>
              <a:defRPr sz="1596">
                <a:solidFill>
                  <a:schemeClr val="tx1">
                    <a:tint val="75000"/>
                  </a:schemeClr>
                </a:solidFill>
              </a:defRPr>
            </a:lvl8pPr>
            <a:lvl9pPr marL="3647999" indent="0">
              <a:buNone/>
              <a:defRPr sz="1596">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012768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601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5612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147225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7601" y="364196"/>
            <a:ext cx="10488216" cy="1322188"/>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7602" y="1676883"/>
            <a:ext cx="5144355"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7602" y="2498697"/>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56127" y="1676883"/>
            <a:ext cx="5169690"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56127" y="2498697"/>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392662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369755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668187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69690" y="984912"/>
            <a:ext cx="6156127" cy="4861215"/>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7095991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69690" y="984912"/>
            <a:ext cx="6156127" cy="4861215"/>
          </a:xfrm>
        </p:spPr>
        <p:txBody>
          <a:bodyPr/>
          <a:lstStyle>
            <a:lvl1pPr marL="0" indent="0">
              <a:buNone/>
              <a:defRPr sz="3192"/>
            </a:lvl1pPr>
            <a:lvl2pPr marL="456000" indent="0">
              <a:buNone/>
              <a:defRPr sz="2793"/>
            </a:lvl2pPr>
            <a:lvl3pPr marL="912000" indent="0">
              <a:buNone/>
              <a:defRPr sz="2394"/>
            </a:lvl3pPr>
            <a:lvl4pPr marL="1368000" indent="0">
              <a:buNone/>
              <a:defRPr sz="1995"/>
            </a:lvl4pPr>
            <a:lvl5pPr marL="1823999" indent="0">
              <a:buNone/>
              <a:defRPr sz="1995"/>
            </a:lvl5pPr>
            <a:lvl6pPr marL="2279999" indent="0">
              <a:buNone/>
              <a:defRPr sz="1995"/>
            </a:lvl6pPr>
            <a:lvl7pPr marL="2735999" indent="0">
              <a:buNone/>
              <a:defRPr sz="1995"/>
            </a:lvl7pPr>
            <a:lvl8pPr marL="3191999" indent="0">
              <a:buNone/>
              <a:defRPr sz="1995"/>
            </a:lvl8pPr>
            <a:lvl9pPr marL="3647999" indent="0">
              <a:buNone/>
              <a:defRPr sz="1995"/>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7887831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6815564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02179" y="364195"/>
            <a:ext cx="2622054" cy="5797040"/>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6017" y="364195"/>
            <a:ext cx="7714159"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330522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0031" y="1119505"/>
            <a:ext cx="9120188" cy="2381521"/>
          </a:xfrm>
        </p:spPr>
        <p:txBody>
          <a:bodyPr anchor="b"/>
          <a:lstStyle>
            <a:lvl1pPr algn="ctr">
              <a:defRPr sz="5984"/>
            </a:lvl1pPr>
          </a:lstStyle>
          <a:p>
            <a:r>
              <a:rPr lang="sk-SK"/>
              <a:t>Kliknutím upravte štýl predlohy nadpisu</a:t>
            </a:r>
            <a:endParaRPr lang="en-US" dirty="0"/>
          </a:p>
        </p:txBody>
      </p:sp>
      <p:sp>
        <p:nvSpPr>
          <p:cNvPr id="3" name="Subtitle 2"/>
          <p:cNvSpPr>
            <a:spLocks noGrp="1"/>
          </p:cNvSpPr>
          <p:nvPr>
            <p:ph type="subTitle" idx="1"/>
          </p:nvPr>
        </p:nvSpPr>
        <p:spPr>
          <a:xfrm>
            <a:off x="1520031" y="3592867"/>
            <a:ext cx="9120188" cy="1651546"/>
          </a:xfrm>
        </p:spPr>
        <p:txBody>
          <a:bodyPr/>
          <a:lstStyle>
            <a:lvl1pPr marL="0" indent="0" algn="ctr">
              <a:buNone/>
              <a:defRPr sz="2394"/>
            </a:lvl1pPr>
            <a:lvl2pPr marL="456000" indent="0" algn="ctr">
              <a:buNone/>
              <a:defRPr sz="1995"/>
            </a:lvl2pPr>
            <a:lvl3pPr marL="912000" indent="0" algn="ctr">
              <a:buNone/>
              <a:defRPr sz="1795"/>
            </a:lvl3pPr>
            <a:lvl4pPr marL="1368000" indent="0" algn="ctr">
              <a:buNone/>
              <a:defRPr sz="1596"/>
            </a:lvl4pPr>
            <a:lvl5pPr marL="1823999" indent="0" algn="ctr">
              <a:buNone/>
              <a:defRPr sz="1596"/>
            </a:lvl5pPr>
            <a:lvl6pPr marL="2279999" indent="0" algn="ctr">
              <a:buNone/>
              <a:defRPr sz="1596"/>
            </a:lvl6pPr>
            <a:lvl7pPr marL="2735999" indent="0" algn="ctr">
              <a:buNone/>
              <a:defRPr sz="1596"/>
            </a:lvl7pPr>
            <a:lvl8pPr marL="3191999" indent="0" algn="ctr">
              <a:buNone/>
              <a:defRPr sz="1596"/>
            </a:lvl8pPr>
            <a:lvl9pPr marL="3647999"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3523799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693997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29684" y="1705387"/>
            <a:ext cx="10488216" cy="2845473"/>
          </a:xfrm>
        </p:spPr>
        <p:txBody>
          <a:bodyPr anchor="b"/>
          <a:lstStyle>
            <a:lvl1pPr>
              <a:defRPr sz="5984"/>
            </a:lvl1pPr>
          </a:lstStyle>
          <a:p>
            <a:r>
              <a:rPr lang="sk-SK"/>
              <a:t>Kliknutím upravte štýl predlohy nadpisu</a:t>
            </a:r>
            <a:endParaRPr lang="en-US" dirty="0"/>
          </a:p>
        </p:txBody>
      </p:sp>
      <p:sp>
        <p:nvSpPr>
          <p:cNvPr id="3" name="Text Placeholder 2"/>
          <p:cNvSpPr>
            <a:spLocks noGrp="1"/>
          </p:cNvSpPr>
          <p:nvPr>
            <p:ph type="body" idx="1"/>
          </p:nvPr>
        </p:nvSpPr>
        <p:spPr>
          <a:xfrm>
            <a:off x="829684" y="4577778"/>
            <a:ext cx="10488216" cy="1496367"/>
          </a:xfrm>
        </p:spPr>
        <p:txBody>
          <a:bodyPr/>
          <a:lstStyle>
            <a:lvl1pPr marL="0" indent="0">
              <a:buNone/>
              <a:defRPr sz="2394">
                <a:solidFill>
                  <a:schemeClr val="tx1">
                    <a:tint val="75000"/>
                  </a:schemeClr>
                </a:solidFill>
              </a:defRPr>
            </a:lvl1pPr>
            <a:lvl2pPr marL="456000" indent="0">
              <a:buNone/>
              <a:defRPr sz="1995">
                <a:solidFill>
                  <a:schemeClr val="tx1">
                    <a:tint val="75000"/>
                  </a:schemeClr>
                </a:solidFill>
              </a:defRPr>
            </a:lvl2pPr>
            <a:lvl3pPr marL="912000" indent="0">
              <a:buNone/>
              <a:defRPr sz="1795">
                <a:solidFill>
                  <a:schemeClr val="tx1">
                    <a:tint val="75000"/>
                  </a:schemeClr>
                </a:solidFill>
              </a:defRPr>
            </a:lvl3pPr>
            <a:lvl4pPr marL="1368000" indent="0">
              <a:buNone/>
              <a:defRPr sz="1596">
                <a:solidFill>
                  <a:schemeClr val="tx1">
                    <a:tint val="75000"/>
                  </a:schemeClr>
                </a:solidFill>
              </a:defRPr>
            </a:lvl4pPr>
            <a:lvl5pPr marL="1823999" indent="0">
              <a:buNone/>
              <a:defRPr sz="1596">
                <a:solidFill>
                  <a:schemeClr val="tx1">
                    <a:tint val="75000"/>
                  </a:schemeClr>
                </a:solidFill>
              </a:defRPr>
            </a:lvl5pPr>
            <a:lvl6pPr marL="2279999" indent="0">
              <a:buNone/>
              <a:defRPr sz="1596">
                <a:solidFill>
                  <a:schemeClr val="tx1">
                    <a:tint val="75000"/>
                  </a:schemeClr>
                </a:solidFill>
              </a:defRPr>
            </a:lvl6pPr>
            <a:lvl7pPr marL="2735999" indent="0">
              <a:buNone/>
              <a:defRPr sz="1596">
                <a:solidFill>
                  <a:schemeClr val="tx1">
                    <a:tint val="75000"/>
                  </a:schemeClr>
                </a:solidFill>
              </a:defRPr>
            </a:lvl7pPr>
            <a:lvl8pPr marL="3191999" indent="0">
              <a:buNone/>
              <a:defRPr sz="1596">
                <a:solidFill>
                  <a:schemeClr val="tx1">
                    <a:tint val="75000"/>
                  </a:schemeClr>
                </a:solidFill>
              </a:defRPr>
            </a:lvl8pPr>
            <a:lvl9pPr marL="3647999"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821389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601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5612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25. 1. 2023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930703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7601" y="364197"/>
            <a:ext cx="10488216"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7603" y="1676883"/>
            <a:ext cx="5144355"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837603" y="2498698"/>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56127" y="1676883"/>
            <a:ext cx="5169690"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6156127" y="2498698"/>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25. 1. 2023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786574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25. 1. 2023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589666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25. 1. 2023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13419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5169690" y="984913"/>
            <a:ext cx="6156127" cy="4861215"/>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25. 1. 2023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1861288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69690" y="984913"/>
            <a:ext cx="6156127" cy="4861215"/>
          </a:xfrm>
        </p:spPr>
        <p:txBody>
          <a:bodyPr anchor="t"/>
          <a:lstStyle>
            <a:lvl1pPr marL="0" indent="0">
              <a:buNone/>
              <a:defRPr sz="3192"/>
            </a:lvl1pPr>
            <a:lvl2pPr marL="456000" indent="0">
              <a:buNone/>
              <a:defRPr sz="2793"/>
            </a:lvl2pPr>
            <a:lvl3pPr marL="912000" indent="0">
              <a:buNone/>
              <a:defRPr sz="2394"/>
            </a:lvl3pPr>
            <a:lvl4pPr marL="1368000" indent="0">
              <a:buNone/>
              <a:defRPr sz="1995"/>
            </a:lvl4pPr>
            <a:lvl5pPr marL="1823999" indent="0">
              <a:buNone/>
              <a:defRPr sz="1995"/>
            </a:lvl5pPr>
            <a:lvl6pPr marL="2279999" indent="0">
              <a:buNone/>
              <a:defRPr sz="1995"/>
            </a:lvl6pPr>
            <a:lvl7pPr marL="2735999" indent="0">
              <a:buNone/>
              <a:defRPr sz="1995"/>
            </a:lvl7pPr>
            <a:lvl8pPr marL="3191999" indent="0">
              <a:buNone/>
              <a:defRPr sz="1995"/>
            </a:lvl8pPr>
            <a:lvl9pPr marL="3647999"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25. 1. 2023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647767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199054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02179" y="364195"/>
            <a:ext cx="2622054"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6017" y="364195"/>
            <a:ext cx="7714159"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9271353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2019" y="2125001"/>
            <a:ext cx="10336212" cy="1466282"/>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4040" y="3876308"/>
            <a:ext cx="8512175" cy="1748138"/>
          </a:xfrm>
          <a:prstGeom prst="rect">
            <a:avLst/>
          </a:prstGeom>
        </p:spPr>
        <p:txBody>
          <a:bodyPr lIns="100794" tIns="50397" rIns="100794" bIns="50397"/>
          <a:lstStyle>
            <a:lvl1pPr marL="0" indent="0" algn="ctr">
              <a:buNone/>
              <a:defRPr/>
            </a:lvl1pPr>
            <a:lvl2pPr marL="456008" indent="0" algn="ctr">
              <a:buNone/>
              <a:defRPr/>
            </a:lvl2pPr>
            <a:lvl3pPr marL="912018" indent="0" algn="ctr">
              <a:buNone/>
              <a:defRPr/>
            </a:lvl3pPr>
            <a:lvl4pPr marL="1368026" indent="0" algn="ctr">
              <a:buNone/>
              <a:defRPr/>
            </a:lvl4pPr>
            <a:lvl5pPr marL="1824034" indent="0" algn="ctr">
              <a:buNone/>
              <a:defRPr/>
            </a:lvl5pPr>
            <a:lvl6pPr marL="2280044" indent="0" algn="ctr">
              <a:buNone/>
              <a:defRPr/>
            </a:lvl6pPr>
            <a:lvl7pPr marL="2736052" indent="0" algn="ctr">
              <a:buNone/>
              <a:defRPr/>
            </a:lvl7pPr>
            <a:lvl8pPr marL="3192060" indent="0" algn="ctr">
              <a:buNone/>
              <a:defRPr/>
            </a:lvl8pPr>
            <a:lvl9pPr marL="3648069"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25. 1. 2023</a:t>
            </a:fld>
            <a:endParaRPr lang="es-ES" altLang="sk-SK"/>
          </a:p>
        </p:txBody>
      </p:sp>
    </p:spTree>
    <p:extLst>
      <p:ext uri="{BB962C8B-B14F-4D97-AF65-F5344CB8AC3E}">
        <p14:creationId xmlns:p14="http://schemas.microsoft.com/office/powerpoint/2010/main" val="382325691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8013" y="1596126"/>
            <a:ext cx="10944225" cy="4514439"/>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25. 1. 2023</a:t>
            </a:fld>
            <a:endParaRPr lang="es-ES" altLang="sk-SK"/>
          </a:p>
        </p:txBody>
      </p:sp>
    </p:spTree>
    <p:extLst>
      <p:ext uri="{BB962C8B-B14F-4D97-AF65-F5344CB8AC3E}">
        <p14:creationId xmlns:p14="http://schemas.microsoft.com/office/powerpoint/2010/main" val="34972189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0578" y="4395683"/>
            <a:ext cx="10336212" cy="1358606"/>
          </a:xfrm>
          <a:prstGeom prst="rect">
            <a:avLst/>
          </a:prstGeom>
        </p:spPr>
        <p:txBody>
          <a:bodyPr lIns="100794" tIns="50397" rIns="100794" bIns="50397" anchor="t"/>
          <a:lstStyle>
            <a:lvl1pPr algn="l">
              <a:defRPr sz="3981" b="1" cap="all"/>
            </a:lvl1pPr>
          </a:lstStyle>
          <a:p>
            <a:r>
              <a:rPr lang="sk-SK"/>
              <a:t>Upravte štýly predlohy textu</a:t>
            </a:r>
          </a:p>
        </p:txBody>
      </p:sp>
      <p:sp>
        <p:nvSpPr>
          <p:cNvPr id="3" name="Zástupný symbol textu 2"/>
          <p:cNvSpPr>
            <a:spLocks noGrp="1"/>
          </p:cNvSpPr>
          <p:nvPr>
            <p:ph type="body" idx="1"/>
          </p:nvPr>
        </p:nvSpPr>
        <p:spPr>
          <a:xfrm>
            <a:off x="960578" y="2899313"/>
            <a:ext cx="10336212" cy="1496367"/>
          </a:xfrm>
          <a:prstGeom prst="rect">
            <a:avLst/>
          </a:prstGeom>
        </p:spPr>
        <p:txBody>
          <a:bodyPr lIns="100794" tIns="50397" rIns="100794" bIns="50397" anchor="b"/>
          <a:lstStyle>
            <a:lvl1pPr marL="0" indent="0">
              <a:buNone/>
              <a:defRPr sz="1991"/>
            </a:lvl1pPr>
            <a:lvl2pPr marL="456008" indent="0">
              <a:buNone/>
              <a:defRPr sz="1810"/>
            </a:lvl2pPr>
            <a:lvl3pPr marL="912018" indent="0">
              <a:buNone/>
              <a:defRPr sz="1629"/>
            </a:lvl3pPr>
            <a:lvl4pPr marL="1368026" indent="0">
              <a:buNone/>
              <a:defRPr sz="1357"/>
            </a:lvl4pPr>
            <a:lvl5pPr marL="1824034" indent="0">
              <a:buNone/>
              <a:defRPr sz="1357"/>
            </a:lvl5pPr>
            <a:lvl6pPr marL="2280044" indent="0">
              <a:buNone/>
              <a:defRPr sz="1357"/>
            </a:lvl6pPr>
            <a:lvl7pPr marL="2736052" indent="0">
              <a:buNone/>
              <a:defRPr sz="1357"/>
            </a:lvl7pPr>
            <a:lvl8pPr marL="3192060" indent="0">
              <a:buNone/>
              <a:defRPr sz="1357"/>
            </a:lvl8pPr>
            <a:lvl9pPr marL="3648069" indent="0">
              <a:buNone/>
              <a:defRPr sz="1357"/>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25. 1. 2023</a:t>
            </a:fld>
            <a:endParaRPr lang="es-ES" altLang="sk-SK"/>
          </a:p>
        </p:txBody>
      </p:sp>
    </p:spTree>
    <p:extLst>
      <p:ext uri="{BB962C8B-B14F-4D97-AF65-F5344CB8AC3E}">
        <p14:creationId xmlns:p14="http://schemas.microsoft.com/office/powerpoint/2010/main" val="1263824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8012" y="1596126"/>
            <a:ext cx="5370777" cy="4514439"/>
          </a:xfrm>
          <a:prstGeom prst="rect">
            <a:avLst/>
          </a:prstGeom>
        </p:spPr>
        <p:txBody>
          <a:bodyPr lIns="100794" tIns="50397" rIns="100794" bIns="50397"/>
          <a:lstStyle>
            <a:lvl1pPr>
              <a:defRPr sz="2805"/>
            </a:lvl1pPr>
            <a:lvl2pPr>
              <a:defRPr sz="2352"/>
            </a:lvl2pPr>
            <a:lvl3pPr>
              <a:defRPr sz="1991"/>
            </a:lvl3pPr>
            <a:lvl4pPr>
              <a:defRPr sz="1810"/>
            </a:lvl4pPr>
            <a:lvl5pPr>
              <a:defRPr sz="1810"/>
            </a:lvl5pPr>
            <a:lvl6pPr>
              <a:defRPr sz="1810"/>
            </a:lvl6pPr>
            <a:lvl7pPr>
              <a:defRPr sz="1810"/>
            </a:lvl7pPr>
            <a:lvl8pPr>
              <a:defRPr sz="1810"/>
            </a:lvl8pPr>
            <a:lvl9pPr>
              <a:defRPr sz="181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81462" y="1596126"/>
            <a:ext cx="5370777" cy="4514439"/>
          </a:xfrm>
          <a:prstGeom prst="rect">
            <a:avLst/>
          </a:prstGeom>
        </p:spPr>
        <p:txBody>
          <a:bodyPr lIns="100794" tIns="50397" rIns="100794" bIns="50397"/>
          <a:lstStyle>
            <a:lvl1pPr>
              <a:defRPr sz="2805"/>
            </a:lvl1pPr>
            <a:lvl2pPr>
              <a:defRPr sz="2352"/>
            </a:lvl2pPr>
            <a:lvl3pPr>
              <a:defRPr sz="1991"/>
            </a:lvl3pPr>
            <a:lvl4pPr>
              <a:defRPr sz="1810"/>
            </a:lvl4pPr>
            <a:lvl5pPr>
              <a:defRPr sz="1810"/>
            </a:lvl5pPr>
            <a:lvl6pPr>
              <a:defRPr sz="1810"/>
            </a:lvl6pPr>
            <a:lvl7pPr>
              <a:defRPr sz="1810"/>
            </a:lvl7pPr>
            <a:lvl8pPr>
              <a:defRPr sz="1810"/>
            </a:lvl8pPr>
            <a:lvl9pPr>
              <a:defRPr sz="181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25. 1. 2023</a:t>
            </a:fld>
            <a:endParaRPr lang="es-ES" altLang="sk-SK"/>
          </a:p>
        </p:txBody>
      </p:sp>
    </p:spTree>
    <p:extLst>
      <p:ext uri="{BB962C8B-B14F-4D97-AF65-F5344CB8AC3E}">
        <p14:creationId xmlns:p14="http://schemas.microsoft.com/office/powerpoint/2010/main" val="18012350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8014" y="1531206"/>
            <a:ext cx="5372889" cy="638133"/>
          </a:xfrm>
          <a:prstGeom prst="rect">
            <a:avLst/>
          </a:prstGeom>
        </p:spPr>
        <p:txBody>
          <a:bodyPr lIns="100794" tIns="50397" rIns="100794" bIns="50397" anchor="b"/>
          <a:lstStyle>
            <a:lvl1pPr marL="0" indent="0">
              <a:buNone/>
              <a:defRPr sz="2352" b="1"/>
            </a:lvl1pPr>
            <a:lvl2pPr marL="456008" indent="0">
              <a:buNone/>
              <a:defRPr sz="1991" b="1"/>
            </a:lvl2pPr>
            <a:lvl3pPr marL="912018" indent="0">
              <a:buNone/>
              <a:defRPr sz="1810" b="1"/>
            </a:lvl3pPr>
            <a:lvl4pPr marL="1368026" indent="0">
              <a:buNone/>
              <a:defRPr sz="1629" b="1"/>
            </a:lvl4pPr>
            <a:lvl5pPr marL="1824034" indent="0">
              <a:buNone/>
              <a:defRPr sz="1629" b="1"/>
            </a:lvl5pPr>
            <a:lvl6pPr marL="2280044" indent="0">
              <a:buNone/>
              <a:defRPr sz="1629" b="1"/>
            </a:lvl6pPr>
            <a:lvl7pPr marL="2736052" indent="0">
              <a:buNone/>
              <a:defRPr sz="1629" b="1"/>
            </a:lvl7pPr>
            <a:lvl8pPr marL="3192060" indent="0">
              <a:buNone/>
              <a:defRPr sz="1629" b="1"/>
            </a:lvl8pPr>
            <a:lvl9pPr marL="3648069" indent="0">
              <a:buNone/>
              <a:defRPr sz="1629" b="1"/>
            </a:lvl9pPr>
          </a:lstStyle>
          <a:p>
            <a:pPr lvl="0"/>
            <a:r>
              <a:rPr lang="sk-SK"/>
              <a:t>Upravte štýl predlohy textu.</a:t>
            </a:r>
          </a:p>
        </p:txBody>
      </p:sp>
      <p:sp>
        <p:nvSpPr>
          <p:cNvPr id="4" name="Zástupný symbol obsahu 3"/>
          <p:cNvSpPr>
            <a:spLocks noGrp="1"/>
          </p:cNvSpPr>
          <p:nvPr>
            <p:ph sz="half" idx="2"/>
          </p:nvPr>
        </p:nvSpPr>
        <p:spPr>
          <a:xfrm>
            <a:off x="608014" y="2169340"/>
            <a:ext cx="5372889" cy="3941227"/>
          </a:xfrm>
          <a:prstGeom prst="rect">
            <a:avLst/>
          </a:prstGeom>
        </p:spPr>
        <p:txBody>
          <a:bodyPr lIns="100794" tIns="50397" rIns="100794" bIns="50397"/>
          <a:lstStyle>
            <a:lvl1pPr>
              <a:defRPr sz="2352"/>
            </a:lvl1pPr>
            <a:lvl2pPr>
              <a:defRPr sz="1991"/>
            </a:lvl2pPr>
            <a:lvl3pPr>
              <a:defRPr sz="1810"/>
            </a:lvl3pPr>
            <a:lvl4pPr>
              <a:defRPr sz="1629"/>
            </a:lvl4pPr>
            <a:lvl5pPr>
              <a:defRPr sz="1629"/>
            </a:lvl5pPr>
            <a:lvl6pPr>
              <a:defRPr sz="1629"/>
            </a:lvl6pPr>
            <a:lvl7pPr>
              <a:defRPr sz="1629"/>
            </a:lvl7pPr>
            <a:lvl8pPr>
              <a:defRPr sz="1629"/>
            </a:lvl8pPr>
            <a:lvl9pPr>
              <a:defRPr sz="1629"/>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77240" y="1531206"/>
            <a:ext cx="5374999" cy="638133"/>
          </a:xfrm>
          <a:prstGeom prst="rect">
            <a:avLst/>
          </a:prstGeom>
        </p:spPr>
        <p:txBody>
          <a:bodyPr lIns="100794" tIns="50397" rIns="100794" bIns="50397" anchor="b"/>
          <a:lstStyle>
            <a:lvl1pPr marL="0" indent="0">
              <a:buNone/>
              <a:defRPr sz="2352" b="1"/>
            </a:lvl1pPr>
            <a:lvl2pPr marL="456008" indent="0">
              <a:buNone/>
              <a:defRPr sz="1991" b="1"/>
            </a:lvl2pPr>
            <a:lvl3pPr marL="912018" indent="0">
              <a:buNone/>
              <a:defRPr sz="1810" b="1"/>
            </a:lvl3pPr>
            <a:lvl4pPr marL="1368026" indent="0">
              <a:buNone/>
              <a:defRPr sz="1629" b="1"/>
            </a:lvl4pPr>
            <a:lvl5pPr marL="1824034" indent="0">
              <a:buNone/>
              <a:defRPr sz="1629" b="1"/>
            </a:lvl5pPr>
            <a:lvl6pPr marL="2280044" indent="0">
              <a:buNone/>
              <a:defRPr sz="1629" b="1"/>
            </a:lvl6pPr>
            <a:lvl7pPr marL="2736052" indent="0">
              <a:buNone/>
              <a:defRPr sz="1629" b="1"/>
            </a:lvl7pPr>
            <a:lvl8pPr marL="3192060" indent="0">
              <a:buNone/>
              <a:defRPr sz="1629" b="1"/>
            </a:lvl8pPr>
            <a:lvl9pPr marL="3648069" indent="0">
              <a:buNone/>
              <a:defRPr sz="1629" b="1"/>
            </a:lvl9pPr>
          </a:lstStyle>
          <a:p>
            <a:pPr lvl="0"/>
            <a:r>
              <a:rPr lang="sk-SK"/>
              <a:t>Upravte štýl predlohy textu.</a:t>
            </a:r>
          </a:p>
        </p:txBody>
      </p:sp>
      <p:sp>
        <p:nvSpPr>
          <p:cNvPr id="6" name="Zástupný symbol obsahu 5"/>
          <p:cNvSpPr>
            <a:spLocks noGrp="1"/>
          </p:cNvSpPr>
          <p:nvPr>
            <p:ph sz="quarter" idx="4"/>
          </p:nvPr>
        </p:nvSpPr>
        <p:spPr>
          <a:xfrm>
            <a:off x="6177240" y="2169340"/>
            <a:ext cx="5374999" cy="3941227"/>
          </a:xfrm>
          <a:prstGeom prst="rect">
            <a:avLst/>
          </a:prstGeom>
        </p:spPr>
        <p:txBody>
          <a:bodyPr lIns="100794" tIns="50397" rIns="100794" bIns="50397"/>
          <a:lstStyle>
            <a:lvl1pPr>
              <a:defRPr sz="2352"/>
            </a:lvl1pPr>
            <a:lvl2pPr>
              <a:defRPr sz="1991"/>
            </a:lvl2pPr>
            <a:lvl3pPr>
              <a:defRPr sz="1810"/>
            </a:lvl3pPr>
            <a:lvl4pPr>
              <a:defRPr sz="1629"/>
            </a:lvl4pPr>
            <a:lvl5pPr>
              <a:defRPr sz="1629"/>
            </a:lvl5pPr>
            <a:lvl6pPr>
              <a:defRPr sz="1629"/>
            </a:lvl6pPr>
            <a:lvl7pPr>
              <a:defRPr sz="1629"/>
            </a:lvl7pPr>
            <a:lvl8pPr>
              <a:defRPr sz="1629"/>
            </a:lvl8pPr>
            <a:lvl9pPr>
              <a:defRPr sz="1629"/>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25. 1. 2023</a:t>
            </a:fld>
            <a:endParaRPr lang="es-ES" altLang="sk-SK"/>
          </a:p>
        </p:txBody>
      </p:sp>
    </p:spTree>
    <p:extLst>
      <p:ext uri="{BB962C8B-B14F-4D97-AF65-F5344CB8AC3E}">
        <p14:creationId xmlns:p14="http://schemas.microsoft.com/office/powerpoint/2010/main" val="320165703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25. 1. 2023</a:t>
            </a:fld>
            <a:endParaRPr lang="es-ES" altLang="sk-SK"/>
          </a:p>
        </p:txBody>
      </p:sp>
    </p:spTree>
    <p:extLst>
      <p:ext uri="{BB962C8B-B14F-4D97-AF65-F5344CB8AC3E}">
        <p14:creationId xmlns:p14="http://schemas.microsoft.com/office/powerpoint/2010/main" val="322797927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25. 1. 2023</a:t>
            </a:fld>
            <a:endParaRPr lang="es-ES" altLang="sk-SK"/>
          </a:p>
        </p:txBody>
      </p:sp>
    </p:spTree>
    <p:extLst>
      <p:ext uri="{BB962C8B-B14F-4D97-AF65-F5344CB8AC3E}">
        <p14:creationId xmlns:p14="http://schemas.microsoft.com/office/powerpoint/2010/main" val="286045247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8015" y="272358"/>
            <a:ext cx="4000638" cy="1159091"/>
          </a:xfrm>
          <a:prstGeom prst="rect">
            <a:avLst/>
          </a:prstGeom>
        </p:spPr>
        <p:txBody>
          <a:bodyPr lIns="100794" tIns="50397" rIns="100794" bIns="50397" anchor="b"/>
          <a:lstStyle>
            <a:lvl1pPr algn="l">
              <a:defRPr sz="1991" b="1"/>
            </a:lvl1pPr>
          </a:lstStyle>
          <a:p>
            <a:r>
              <a:rPr lang="sk-SK"/>
              <a:t>Upravte štýly predlohy textu</a:t>
            </a:r>
          </a:p>
        </p:txBody>
      </p:sp>
      <p:sp>
        <p:nvSpPr>
          <p:cNvPr id="3" name="Zástupný symbol obsahu 2"/>
          <p:cNvSpPr>
            <a:spLocks noGrp="1"/>
          </p:cNvSpPr>
          <p:nvPr>
            <p:ph idx="1"/>
          </p:nvPr>
        </p:nvSpPr>
        <p:spPr>
          <a:xfrm>
            <a:off x="4754323" y="272359"/>
            <a:ext cx="6797917" cy="5838210"/>
          </a:xfrm>
          <a:prstGeom prst="rect">
            <a:avLst/>
          </a:prstGeom>
        </p:spPr>
        <p:txBody>
          <a:bodyPr lIns="100794" tIns="50397" rIns="100794" bIns="50397"/>
          <a:lstStyle>
            <a:lvl1pPr>
              <a:defRPr sz="3167"/>
            </a:lvl1pPr>
            <a:lvl2pPr>
              <a:defRPr sz="2805"/>
            </a:lvl2pPr>
            <a:lvl3pPr>
              <a:defRPr sz="2352"/>
            </a:lvl3pPr>
            <a:lvl4pPr>
              <a:defRPr sz="1991"/>
            </a:lvl4pPr>
            <a:lvl5pPr>
              <a:defRPr sz="1991"/>
            </a:lvl5pPr>
            <a:lvl6pPr>
              <a:defRPr sz="1991"/>
            </a:lvl6pPr>
            <a:lvl7pPr>
              <a:defRPr sz="1991"/>
            </a:lvl7pPr>
            <a:lvl8pPr>
              <a:defRPr sz="1991"/>
            </a:lvl8pPr>
            <a:lvl9pPr>
              <a:defRPr sz="199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8015" y="1431447"/>
            <a:ext cx="4000638" cy="4679118"/>
          </a:xfrm>
          <a:prstGeom prst="rect">
            <a:avLst/>
          </a:prstGeom>
        </p:spPr>
        <p:txBody>
          <a:bodyPr lIns="100794" tIns="50397" rIns="100794" bIns="50397"/>
          <a:lstStyle>
            <a:lvl1pPr marL="0" indent="0">
              <a:buNone/>
              <a:defRPr sz="1357"/>
            </a:lvl1pPr>
            <a:lvl2pPr marL="456008" indent="0">
              <a:buNone/>
              <a:defRPr sz="1176"/>
            </a:lvl2pPr>
            <a:lvl3pPr marL="912018" indent="0">
              <a:buNone/>
              <a:defRPr sz="995"/>
            </a:lvl3pPr>
            <a:lvl4pPr marL="1368026" indent="0">
              <a:buNone/>
              <a:defRPr sz="905"/>
            </a:lvl4pPr>
            <a:lvl5pPr marL="1824034" indent="0">
              <a:buNone/>
              <a:defRPr sz="905"/>
            </a:lvl5pPr>
            <a:lvl6pPr marL="2280044" indent="0">
              <a:buNone/>
              <a:defRPr sz="905"/>
            </a:lvl6pPr>
            <a:lvl7pPr marL="2736052" indent="0">
              <a:buNone/>
              <a:defRPr sz="905"/>
            </a:lvl7pPr>
            <a:lvl8pPr marL="3192060" indent="0">
              <a:buNone/>
              <a:defRPr sz="905"/>
            </a:lvl8pPr>
            <a:lvl9pPr marL="3648069" indent="0">
              <a:buNone/>
              <a:defRPr sz="905"/>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25. 1. 2023</a:t>
            </a:fld>
            <a:endParaRPr lang="es-ES" altLang="sk-SK"/>
          </a:p>
        </p:txBody>
      </p:sp>
    </p:spTree>
    <p:extLst>
      <p:ext uri="{BB962C8B-B14F-4D97-AF65-F5344CB8AC3E}">
        <p14:creationId xmlns:p14="http://schemas.microsoft.com/office/powerpoint/2010/main" val="29891696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3496" y="4788376"/>
            <a:ext cx="7296150" cy="565295"/>
          </a:xfrm>
          <a:prstGeom prst="rect">
            <a:avLst/>
          </a:prstGeom>
        </p:spPr>
        <p:txBody>
          <a:bodyPr lIns="100794" tIns="50397" rIns="100794" bIns="50397" anchor="b"/>
          <a:lstStyle>
            <a:lvl1pPr algn="l">
              <a:defRPr sz="1991" b="1"/>
            </a:lvl1pPr>
          </a:lstStyle>
          <a:p>
            <a:r>
              <a:rPr lang="sk-SK"/>
              <a:t>Upravte štýly predlohy textu</a:t>
            </a:r>
          </a:p>
        </p:txBody>
      </p:sp>
      <p:sp>
        <p:nvSpPr>
          <p:cNvPr id="3" name="Zástupný symbol obrázka 2"/>
          <p:cNvSpPr>
            <a:spLocks noGrp="1"/>
          </p:cNvSpPr>
          <p:nvPr>
            <p:ph type="pic" idx="1"/>
          </p:nvPr>
        </p:nvSpPr>
        <p:spPr>
          <a:xfrm>
            <a:off x="2383496" y="611218"/>
            <a:ext cx="7296150" cy="4104323"/>
          </a:xfrm>
          <a:prstGeom prst="rect">
            <a:avLst/>
          </a:prstGeom>
        </p:spPr>
        <p:txBody>
          <a:bodyPr lIns="100794" tIns="50397" rIns="100794" bIns="50397"/>
          <a:lstStyle>
            <a:lvl1pPr marL="0" indent="0">
              <a:buNone/>
              <a:defRPr sz="3167"/>
            </a:lvl1pPr>
            <a:lvl2pPr marL="456008" indent="0">
              <a:buNone/>
              <a:defRPr sz="2805"/>
            </a:lvl2pPr>
            <a:lvl3pPr marL="912018" indent="0">
              <a:buNone/>
              <a:defRPr sz="2352"/>
            </a:lvl3pPr>
            <a:lvl4pPr marL="1368026" indent="0">
              <a:buNone/>
              <a:defRPr sz="1991"/>
            </a:lvl4pPr>
            <a:lvl5pPr marL="1824034" indent="0">
              <a:buNone/>
              <a:defRPr sz="1991"/>
            </a:lvl5pPr>
            <a:lvl6pPr marL="2280044" indent="0">
              <a:buNone/>
              <a:defRPr sz="1991"/>
            </a:lvl6pPr>
            <a:lvl7pPr marL="2736052" indent="0">
              <a:buNone/>
              <a:defRPr sz="1991"/>
            </a:lvl7pPr>
            <a:lvl8pPr marL="3192060" indent="0">
              <a:buNone/>
              <a:defRPr sz="1991"/>
            </a:lvl8pPr>
            <a:lvl9pPr marL="3648069" indent="0">
              <a:buNone/>
              <a:defRPr sz="1991"/>
            </a:lvl9pPr>
          </a:lstStyle>
          <a:p>
            <a:pPr lvl="0"/>
            <a:endParaRPr lang="sk-SK" noProof="0"/>
          </a:p>
        </p:txBody>
      </p:sp>
      <p:sp>
        <p:nvSpPr>
          <p:cNvPr id="4" name="Zástupný symbol textu 3"/>
          <p:cNvSpPr>
            <a:spLocks noGrp="1"/>
          </p:cNvSpPr>
          <p:nvPr>
            <p:ph type="body" sz="half" idx="2"/>
          </p:nvPr>
        </p:nvSpPr>
        <p:spPr>
          <a:xfrm>
            <a:off x="2383496" y="5353675"/>
            <a:ext cx="7296150" cy="802812"/>
          </a:xfrm>
          <a:prstGeom prst="rect">
            <a:avLst/>
          </a:prstGeom>
        </p:spPr>
        <p:txBody>
          <a:bodyPr lIns="100794" tIns="50397" rIns="100794" bIns="50397"/>
          <a:lstStyle>
            <a:lvl1pPr marL="0" indent="0">
              <a:buNone/>
              <a:defRPr sz="1357"/>
            </a:lvl1pPr>
            <a:lvl2pPr marL="456008" indent="0">
              <a:buNone/>
              <a:defRPr sz="1176"/>
            </a:lvl2pPr>
            <a:lvl3pPr marL="912018" indent="0">
              <a:buNone/>
              <a:defRPr sz="995"/>
            </a:lvl3pPr>
            <a:lvl4pPr marL="1368026" indent="0">
              <a:buNone/>
              <a:defRPr sz="905"/>
            </a:lvl4pPr>
            <a:lvl5pPr marL="1824034" indent="0">
              <a:buNone/>
              <a:defRPr sz="905"/>
            </a:lvl5pPr>
            <a:lvl6pPr marL="2280044" indent="0">
              <a:buNone/>
              <a:defRPr sz="905"/>
            </a:lvl6pPr>
            <a:lvl7pPr marL="2736052" indent="0">
              <a:buNone/>
              <a:defRPr sz="905"/>
            </a:lvl7pPr>
            <a:lvl8pPr marL="3192060" indent="0">
              <a:buNone/>
              <a:defRPr sz="905"/>
            </a:lvl8pPr>
            <a:lvl9pPr marL="3648069" indent="0">
              <a:buNone/>
              <a:defRPr sz="905"/>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25. 1. 2023</a:t>
            </a:fld>
            <a:endParaRPr lang="es-ES" altLang="sk-SK"/>
          </a:p>
        </p:txBody>
      </p:sp>
    </p:spTree>
    <p:extLst>
      <p:ext uri="{BB962C8B-B14F-4D97-AF65-F5344CB8AC3E}">
        <p14:creationId xmlns:p14="http://schemas.microsoft.com/office/powerpoint/2010/main" val="330090457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8013" y="1596126"/>
            <a:ext cx="10944225" cy="4514439"/>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25. 1. 2023</a:t>
            </a:fld>
            <a:endParaRPr lang="es-ES" altLang="sk-SK"/>
          </a:p>
        </p:txBody>
      </p:sp>
    </p:spTree>
    <p:extLst>
      <p:ext uri="{BB962C8B-B14F-4D97-AF65-F5344CB8AC3E}">
        <p14:creationId xmlns:p14="http://schemas.microsoft.com/office/powerpoint/2010/main" val="20580840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16181" y="273942"/>
            <a:ext cx="2736057" cy="5836626"/>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8015" y="273942"/>
            <a:ext cx="8005497" cy="5836626"/>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25. 1. 2023</a:t>
            </a:fld>
            <a:endParaRPr lang="es-ES" altLang="sk-SK"/>
          </a:p>
        </p:txBody>
      </p:sp>
    </p:spTree>
    <p:extLst>
      <p:ext uri="{BB962C8B-B14F-4D97-AF65-F5344CB8AC3E}">
        <p14:creationId xmlns:p14="http://schemas.microsoft.com/office/powerpoint/2010/main" val="3370916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6017" y="364196"/>
            <a:ext cx="10488216"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6017" y="1820976"/>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6017" y="6340166"/>
            <a:ext cx="2736056" cy="364195"/>
          </a:xfrm>
          <a:prstGeom prst="rect">
            <a:avLst/>
          </a:prstGeom>
        </p:spPr>
        <p:txBody>
          <a:bodyPr vert="horz" lIns="91440" tIns="45720" rIns="91440" bIns="45720" rtlCol="0" anchor="ctr"/>
          <a:lstStyle>
            <a:lvl1pPr algn="l">
              <a:defRPr sz="1197">
                <a:solidFill>
                  <a:schemeClr val="tx1">
                    <a:tint val="75000"/>
                  </a:schemeClr>
                </a:solidFill>
              </a:defRPr>
            </a:lvl1pPr>
          </a:lstStyle>
          <a:p>
            <a:fld id="{5AF66897-4934-487E-864C-D2566DDFCD31}" type="datetime1">
              <a:rPr lang="sk-SK" smtClean="0"/>
              <a:t>25. 1. 2023</a:t>
            </a:fld>
            <a:endParaRPr lang="sk-SK"/>
          </a:p>
        </p:txBody>
      </p:sp>
      <p:sp>
        <p:nvSpPr>
          <p:cNvPr id="5" name="Footer Placeholder 4"/>
          <p:cNvSpPr>
            <a:spLocks noGrp="1"/>
          </p:cNvSpPr>
          <p:nvPr>
            <p:ph type="ftr" sz="quarter" idx="3"/>
          </p:nvPr>
        </p:nvSpPr>
        <p:spPr>
          <a:xfrm>
            <a:off x="4028083" y="6340166"/>
            <a:ext cx="4104084" cy="364195"/>
          </a:xfrm>
          <a:prstGeom prst="rect">
            <a:avLst/>
          </a:prstGeom>
        </p:spPr>
        <p:txBody>
          <a:bodyPr vert="horz" lIns="91440" tIns="45720" rIns="91440" bIns="45720" rtlCol="0" anchor="ctr"/>
          <a:lstStyle>
            <a:lvl1pPr algn="ctr">
              <a:defRPr sz="1197">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588177" y="6340166"/>
            <a:ext cx="2736056" cy="364195"/>
          </a:xfrm>
          <a:prstGeom prst="rect">
            <a:avLst/>
          </a:prstGeom>
        </p:spPr>
        <p:txBody>
          <a:bodyPr vert="horz" lIns="91440" tIns="45720" rIns="91440" bIns="45720" rtlCol="0" anchor="ctr"/>
          <a:lstStyle>
            <a:lvl1pPr algn="r">
              <a:defRPr sz="1197">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2713484614"/>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ftr="0" dt="0"/>
  <p:txStyles>
    <p:titleStyle>
      <a:lvl1pPr algn="l" defTabSz="912023"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06" indent="-228006" algn="l" defTabSz="912023" rtl="0" eaLnBrk="1" latinLnBrk="0" hangingPunct="1">
        <a:lnSpc>
          <a:spcPct val="90000"/>
        </a:lnSpc>
        <a:spcBef>
          <a:spcPts val="997"/>
        </a:spcBef>
        <a:buFont typeface="Arial" panose="020B0604020202020204" pitchFamily="34" charset="0"/>
        <a:buChar char="•"/>
        <a:defRPr sz="2793" kern="1200">
          <a:solidFill>
            <a:schemeClr val="tx1"/>
          </a:solidFill>
          <a:latin typeface="+mn-lt"/>
          <a:ea typeface="+mn-ea"/>
          <a:cs typeface="+mn-cs"/>
        </a:defRPr>
      </a:lvl1pPr>
      <a:lvl2pPr marL="684017" indent="-228006" algn="l" defTabSz="912023"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028" indent="-228006" algn="l" defTabSz="912023"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039"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051"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062"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073"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085"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096"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023" rtl="0" eaLnBrk="1" latinLnBrk="0" hangingPunct="1">
        <a:defRPr sz="1795" kern="1200">
          <a:solidFill>
            <a:schemeClr val="tx1"/>
          </a:solidFill>
          <a:latin typeface="+mn-lt"/>
          <a:ea typeface="+mn-ea"/>
          <a:cs typeface="+mn-cs"/>
        </a:defRPr>
      </a:lvl1pPr>
      <a:lvl2pPr marL="456011" algn="l" defTabSz="912023" rtl="0" eaLnBrk="1" latinLnBrk="0" hangingPunct="1">
        <a:defRPr sz="1795" kern="1200">
          <a:solidFill>
            <a:schemeClr val="tx1"/>
          </a:solidFill>
          <a:latin typeface="+mn-lt"/>
          <a:ea typeface="+mn-ea"/>
          <a:cs typeface="+mn-cs"/>
        </a:defRPr>
      </a:lvl2pPr>
      <a:lvl3pPr marL="912023" algn="l" defTabSz="912023" rtl="0" eaLnBrk="1" latinLnBrk="0" hangingPunct="1">
        <a:defRPr sz="1795" kern="1200">
          <a:solidFill>
            <a:schemeClr val="tx1"/>
          </a:solidFill>
          <a:latin typeface="+mn-lt"/>
          <a:ea typeface="+mn-ea"/>
          <a:cs typeface="+mn-cs"/>
        </a:defRPr>
      </a:lvl3pPr>
      <a:lvl4pPr marL="1368034" algn="l" defTabSz="912023" rtl="0" eaLnBrk="1" latinLnBrk="0" hangingPunct="1">
        <a:defRPr sz="1795" kern="1200">
          <a:solidFill>
            <a:schemeClr val="tx1"/>
          </a:solidFill>
          <a:latin typeface="+mn-lt"/>
          <a:ea typeface="+mn-ea"/>
          <a:cs typeface="+mn-cs"/>
        </a:defRPr>
      </a:lvl4pPr>
      <a:lvl5pPr marL="1824045" algn="l" defTabSz="912023" rtl="0" eaLnBrk="1" latinLnBrk="0" hangingPunct="1">
        <a:defRPr sz="1795" kern="1200">
          <a:solidFill>
            <a:schemeClr val="tx1"/>
          </a:solidFill>
          <a:latin typeface="+mn-lt"/>
          <a:ea typeface="+mn-ea"/>
          <a:cs typeface="+mn-cs"/>
        </a:defRPr>
      </a:lvl5pPr>
      <a:lvl6pPr marL="2280056" algn="l" defTabSz="912023" rtl="0" eaLnBrk="1" latinLnBrk="0" hangingPunct="1">
        <a:defRPr sz="1795" kern="1200">
          <a:solidFill>
            <a:schemeClr val="tx1"/>
          </a:solidFill>
          <a:latin typeface="+mn-lt"/>
          <a:ea typeface="+mn-ea"/>
          <a:cs typeface="+mn-cs"/>
        </a:defRPr>
      </a:lvl6pPr>
      <a:lvl7pPr marL="2736068" algn="l" defTabSz="912023" rtl="0" eaLnBrk="1" latinLnBrk="0" hangingPunct="1">
        <a:defRPr sz="1795" kern="1200">
          <a:solidFill>
            <a:schemeClr val="tx1"/>
          </a:solidFill>
          <a:latin typeface="+mn-lt"/>
          <a:ea typeface="+mn-ea"/>
          <a:cs typeface="+mn-cs"/>
        </a:defRPr>
      </a:lvl7pPr>
      <a:lvl8pPr marL="3192079" algn="l" defTabSz="912023" rtl="0" eaLnBrk="1" latinLnBrk="0" hangingPunct="1">
        <a:defRPr sz="1795" kern="1200">
          <a:solidFill>
            <a:schemeClr val="tx1"/>
          </a:solidFill>
          <a:latin typeface="+mn-lt"/>
          <a:ea typeface="+mn-ea"/>
          <a:cs typeface="+mn-cs"/>
        </a:defRPr>
      </a:lvl8pPr>
      <a:lvl9pPr marL="3648090" algn="l" defTabSz="912023" rtl="0" eaLnBrk="1" latinLnBrk="0" hangingPunct="1">
        <a:defRPr sz="179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6017" y="364196"/>
            <a:ext cx="10488216" cy="1322188"/>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6017" y="1820977"/>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6017" y="6340166"/>
            <a:ext cx="2736056" cy="364195"/>
          </a:xfrm>
          <a:prstGeom prst="rect">
            <a:avLst/>
          </a:prstGeom>
        </p:spPr>
        <p:txBody>
          <a:bodyPr vert="horz" lIns="91440" tIns="45720" rIns="91440" bIns="45720" rtlCol="0" anchor="ctr"/>
          <a:lstStyle>
            <a:lvl1pPr algn="l">
              <a:defRPr sz="1197">
                <a:solidFill>
                  <a:schemeClr val="tx1">
                    <a:tint val="75000"/>
                  </a:schemeClr>
                </a:solidFill>
                <a:latin typeface="Arial" panose="020B0604020202020204" pitchFamily="34" charset="0"/>
              </a:defRPr>
            </a:lvl1pPr>
          </a:lstStyle>
          <a:p>
            <a:fld id="{41716D49-2463-4AA2-952A-92B9460384EF}" type="datetimeFigureOut">
              <a:rPr lang="sk-SK" smtClean="0"/>
              <a:pPr/>
              <a:t>25. 1. 2023</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28083" y="6340166"/>
            <a:ext cx="4104084" cy="364195"/>
          </a:xfrm>
          <a:prstGeom prst="rect">
            <a:avLst/>
          </a:prstGeom>
        </p:spPr>
        <p:txBody>
          <a:bodyPr vert="horz" lIns="91440" tIns="45720" rIns="91440" bIns="45720" rtlCol="0" anchor="ctr"/>
          <a:lstStyle>
            <a:lvl1pPr algn="ctr">
              <a:defRPr sz="1197">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588177" y="6340166"/>
            <a:ext cx="2736056" cy="364195"/>
          </a:xfrm>
          <a:prstGeom prst="rect">
            <a:avLst/>
          </a:prstGeom>
        </p:spPr>
        <p:txBody>
          <a:bodyPr vert="horz" lIns="91440" tIns="45720" rIns="91440" bIns="45720" rtlCol="0" anchor="ctr"/>
          <a:lstStyle>
            <a:lvl1pPr algn="r">
              <a:defRPr sz="1197">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237808751"/>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912000" rtl="0" eaLnBrk="1" latinLnBrk="0" hangingPunct="1">
        <a:lnSpc>
          <a:spcPct val="90000"/>
        </a:lnSpc>
        <a:spcBef>
          <a:spcPct val="0"/>
        </a:spcBef>
        <a:buNone/>
        <a:defRPr sz="4388" kern="1200">
          <a:solidFill>
            <a:schemeClr val="tx1"/>
          </a:solidFill>
          <a:latin typeface="Arial" panose="020B0604020202020204" pitchFamily="34" charset="0"/>
          <a:ea typeface="+mj-ea"/>
          <a:cs typeface="+mj-cs"/>
        </a:defRPr>
      </a:lvl1pPr>
    </p:titleStyle>
    <p:bodyStyle>
      <a:lvl1pPr marL="228000" indent="-228000" algn="l" defTabSz="912000" rtl="0" eaLnBrk="1" latinLnBrk="0" hangingPunct="1">
        <a:lnSpc>
          <a:spcPct val="90000"/>
        </a:lnSpc>
        <a:spcBef>
          <a:spcPts val="997"/>
        </a:spcBef>
        <a:buFont typeface="Arial" panose="020B0604020202020204" pitchFamily="34" charset="0"/>
        <a:buChar char="•"/>
        <a:defRPr sz="2793" kern="1200">
          <a:solidFill>
            <a:schemeClr val="tx1"/>
          </a:solidFill>
          <a:latin typeface="Arial" panose="020B0604020202020204" pitchFamily="34" charset="0"/>
          <a:ea typeface="+mn-ea"/>
          <a:cs typeface="+mn-cs"/>
        </a:defRPr>
      </a:lvl1pPr>
      <a:lvl2pPr marL="684000" indent="-228000" algn="l" defTabSz="912000" rtl="0" eaLnBrk="1" latinLnBrk="0" hangingPunct="1">
        <a:lnSpc>
          <a:spcPct val="90000"/>
        </a:lnSpc>
        <a:spcBef>
          <a:spcPts val="499"/>
        </a:spcBef>
        <a:buFont typeface="Arial" panose="020B0604020202020204" pitchFamily="34" charset="0"/>
        <a:buChar char="•"/>
        <a:defRPr sz="2394" kern="1200">
          <a:solidFill>
            <a:schemeClr val="tx1"/>
          </a:solidFill>
          <a:latin typeface="Arial" panose="020B0604020202020204" pitchFamily="34" charset="0"/>
          <a:ea typeface="+mn-ea"/>
          <a:cs typeface="+mn-cs"/>
        </a:defRPr>
      </a:lvl2pPr>
      <a:lvl3pPr marL="1140000" indent="-228000" algn="l" defTabSz="912000" rtl="0" eaLnBrk="1" latinLnBrk="0" hangingPunct="1">
        <a:lnSpc>
          <a:spcPct val="90000"/>
        </a:lnSpc>
        <a:spcBef>
          <a:spcPts val="499"/>
        </a:spcBef>
        <a:buFont typeface="Arial" panose="020B0604020202020204" pitchFamily="34" charset="0"/>
        <a:buChar char="•"/>
        <a:defRPr sz="1995" kern="1200">
          <a:solidFill>
            <a:schemeClr val="tx1"/>
          </a:solidFill>
          <a:latin typeface="Arial" panose="020B0604020202020204" pitchFamily="34" charset="0"/>
          <a:ea typeface="+mn-ea"/>
          <a:cs typeface="+mn-cs"/>
        </a:defRPr>
      </a:lvl3pPr>
      <a:lvl4pPr marL="159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4pPr>
      <a:lvl5pPr marL="2051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5pPr>
      <a:lvl6pPr marL="2507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3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19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sk-SK"/>
      </a:defPPr>
      <a:lvl1pPr marL="0" algn="l" defTabSz="912000" rtl="0" eaLnBrk="1" latinLnBrk="0" hangingPunct="1">
        <a:defRPr sz="1795" kern="1200">
          <a:solidFill>
            <a:schemeClr val="tx1"/>
          </a:solidFill>
          <a:latin typeface="+mn-lt"/>
          <a:ea typeface="+mn-ea"/>
          <a:cs typeface="+mn-cs"/>
        </a:defRPr>
      </a:lvl1pPr>
      <a:lvl2pPr marL="456000" algn="l" defTabSz="912000" rtl="0" eaLnBrk="1" latinLnBrk="0" hangingPunct="1">
        <a:defRPr sz="1795" kern="1200">
          <a:solidFill>
            <a:schemeClr val="tx1"/>
          </a:solidFill>
          <a:latin typeface="+mn-lt"/>
          <a:ea typeface="+mn-ea"/>
          <a:cs typeface="+mn-cs"/>
        </a:defRPr>
      </a:lvl2pPr>
      <a:lvl3pPr marL="912000" algn="l" defTabSz="912000" rtl="0" eaLnBrk="1" latinLnBrk="0" hangingPunct="1">
        <a:defRPr sz="1795" kern="1200">
          <a:solidFill>
            <a:schemeClr val="tx1"/>
          </a:solidFill>
          <a:latin typeface="+mn-lt"/>
          <a:ea typeface="+mn-ea"/>
          <a:cs typeface="+mn-cs"/>
        </a:defRPr>
      </a:lvl3pPr>
      <a:lvl4pPr marL="1368000" algn="l" defTabSz="912000" rtl="0" eaLnBrk="1" latinLnBrk="0" hangingPunct="1">
        <a:defRPr sz="1795" kern="1200">
          <a:solidFill>
            <a:schemeClr val="tx1"/>
          </a:solidFill>
          <a:latin typeface="+mn-lt"/>
          <a:ea typeface="+mn-ea"/>
          <a:cs typeface="+mn-cs"/>
        </a:defRPr>
      </a:lvl4pPr>
      <a:lvl5pPr marL="1823999" algn="l" defTabSz="912000" rtl="0" eaLnBrk="1" latinLnBrk="0" hangingPunct="1">
        <a:defRPr sz="1795" kern="1200">
          <a:solidFill>
            <a:schemeClr val="tx1"/>
          </a:solidFill>
          <a:latin typeface="+mn-lt"/>
          <a:ea typeface="+mn-ea"/>
          <a:cs typeface="+mn-cs"/>
        </a:defRPr>
      </a:lvl5pPr>
      <a:lvl6pPr marL="2279999" algn="l" defTabSz="912000" rtl="0" eaLnBrk="1" latinLnBrk="0" hangingPunct="1">
        <a:defRPr sz="1795" kern="1200">
          <a:solidFill>
            <a:schemeClr val="tx1"/>
          </a:solidFill>
          <a:latin typeface="+mn-lt"/>
          <a:ea typeface="+mn-ea"/>
          <a:cs typeface="+mn-cs"/>
        </a:defRPr>
      </a:lvl6pPr>
      <a:lvl7pPr marL="2735999" algn="l" defTabSz="912000" rtl="0" eaLnBrk="1" latinLnBrk="0" hangingPunct="1">
        <a:defRPr sz="1795" kern="1200">
          <a:solidFill>
            <a:schemeClr val="tx1"/>
          </a:solidFill>
          <a:latin typeface="+mn-lt"/>
          <a:ea typeface="+mn-ea"/>
          <a:cs typeface="+mn-cs"/>
        </a:defRPr>
      </a:lvl7pPr>
      <a:lvl8pPr marL="3191999" algn="l" defTabSz="912000" rtl="0" eaLnBrk="1" latinLnBrk="0" hangingPunct="1">
        <a:defRPr sz="1795" kern="1200">
          <a:solidFill>
            <a:schemeClr val="tx1"/>
          </a:solidFill>
          <a:latin typeface="+mn-lt"/>
          <a:ea typeface="+mn-ea"/>
          <a:cs typeface="+mn-cs"/>
        </a:defRPr>
      </a:lvl8pPr>
      <a:lvl9pPr marL="3647999" algn="l" defTabSz="912000" rtl="0" eaLnBrk="1" latinLnBrk="0" hangingPunct="1">
        <a:defRPr sz="1795"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6017" y="364197"/>
            <a:ext cx="10488216"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6017" y="1820977"/>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6017" y="6340166"/>
            <a:ext cx="2736056" cy="364195"/>
          </a:xfrm>
          <a:prstGeom prst="rect">
            <a:avLst/>
          </a:prstGeom>
        </p:spPr>
        <p:txBody>
          <a:bodyPr vert="horz" lIns="91440" tIns="45720" rIns="91440" bIns="45720" rtlCol="0" anchor="ctr"/>
          <a:lstStyle>
            <a:lvl1pPr algn="l">
              <a:defRPr sz="1197">
                <a:solidFill>
                  <a:schemeClr val="tx1">
                    <a:tint val="75000"/>
                  </a:schemeClr>
                </a:solidFill>
                <a:latin typeface="Arial" panose="020B0604020202020204" pitchFamily="34" charset="0"/>
              </a:defRPr>
            </a:lvl1pPr>
          </a:lstStyle>
          <a:p>
            <a:fld id="{5AF66897-4934-487E-864C-D2566DDFCD31}" type="datetime1">
              <a:rPr lang="sk-SK" smtClean="0"/>
              <a:pPr/>
              <a:t>25. 1. 2023</a:t>
            </a:fld>
            <a:endParaRPr lang="sk-SK"/>
          </a:p>
        </p:txBody>
      </p:sp>
      <p:sp>
        <p:nvSpPr>
          <p:cNvPr id="5" name="Footer Placeholder 4"/>
          <p:cNvSpPr>
            <a:spLocks noGrp="1"/>
          </p:cNvSpPr>
          <p:nvPr>
            <p:ph type="ftr" sz="quarter" idx="3"/>
          </p:nvPr>
        </p:nvSpPr>
        <p:spPr>
          <a:xfrm>
            <a:off x="4028083" y="6340166"/>
            <a:ext cx="4104084" cy="364195"/>
          </a:xfrm>
          <a:prstGeom prst="rect">
            <a:avLst/>
          </a:prstGeom>
        </p:spPr>
        <p:txBody>
          <a:bodyPr vert="horz" lIns="91440" tIns="45720" rIns="91440" bIns="45720" rtlCol="0" anchor="ctr"/>
          <a:lstStyle>
            <a:lvl1pPr algn="ctr">
              <a:defRPr sz="1197">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8588177" y="6340166"/>
            <a:ext cx="2736056" cy="364195"/>
          </a:xfrm>
          <a:prstGeom prst="rect">
            <a:avLst/>
          </a:prstGeom>
        </p:spPr>
        <p:txBody>
          <a:bodyPr vert="horz" lIns="91440" tIns="45720" rIns="91440" bIns="45720" rtlCol="0" anchor="ctr"/>
          <a:lstStyle>
            <a:lvl1pPr algn="r">
              <a:defRPr sz="1197">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527350372"/>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sldNum="0" hdr="0" ftr="0" dt="0"/>
  <p:txStyles>
    <p:titleStyle>
      <a:lvl1pPr algn="l" defTabSz="912000" rtl="0" eaLnBrk="1" latinLnBrk="0" hangingPunct="1">
        <a:lnSpc>
          <a:spcPct val="90000"/>
        </a:lnSpc>
        <a:spcBef>
          <a:spcPct val="0"/>
        </a:spcBef>
        <a:buNone/>
        <a:defRPr sz="4388" kern="1200">
          <a:solidFill>
            <a:schemeClr val="tx1"/>
          </a:solidFill>
          <a:latin typeface="Arial" panose="020B0604020202020204" pitchFamily="34" charset="0"/>
          <a:ea typeface="+mj-ea"/>
          <a:cs typeface="+mj-cs"/>
        </a:defRPr>
      </a:lvl1pPr>
    </p:titleStyle>
    <p:bodyStyle>
      <a:lvl1pPr marL="228000" indent="-228000" algn="l" defTabSz="912000" rtl="0" eaLnBrk="1" latinLnBrk="0" hangingPunct="1">
        <a:lnSpc>
          <a:spcPct val="90000"/>
        </a:lnSpc>
        <a:spcBef>
          <a:spcPts val="997"/>
        </a:spcBef>
        <a:buFont typeface="Arial" panose="020B0604020202020204" pitchFamily="34" charset="0"/>
        <a:buChar char="•"/>
        <a:defRPr sz="2793" kern="1200">
          <a:solidFill>
            <a:schemeClr val="tx1"/>
          </a:solidFill>
          <a:latin typeface="Arial" panose="020B0604020202020204" pitchFamily="34" charset="0"/>
          <a:ea typeface="+mn-ea"/>
          <a:cs typeface="+mn-cs"/>
        </a:defRPr>
      </a:lvl1pPr>
      <a:lvl2pPr marL="684000" indent="-228000" algn="l" defTabSz="912000" rtl="0" eaLnBrk="1" latinLnBrk="0" hangingPunct="1">
        <a:lnSpc>
          <a:spcPct val="90000"/>
        </a:lnSpc>
        <a:spcBef>
          <a:spcPts val="499"/>
        </a:spcBef>
        <a:buFont typeface="Arial" panose="020B0604020202020204" pitchFamily="34" charset="0"/>
        <a:buChar char="•"/>
        <a:defRPr sz="2394" kern="1200">
          <a:solidFill>
            <a:schemeClr val="tx1"/>
          </a:solidFill>
          <a:latin typeface="Arial" panose="020B0604020202020204" pitchFamily="34" charset="0"/>
          <a:ea typeface="+mn-ea"/>
          <a:cs typeface="+mn-cs"/>
        </a:defRPr>
      </a:lvl2pPr>
      <a:lvl3pPr marL="1140000" indent="-228000" algn="l" defTabSz="912000" rtl="0" eaLnBrk="1" latinLnBrk="0" hangingPunct="1">
        <a:lnSpc>
          <a:spcPct val="90000"/>
        </a:lnSpc>
        <a:spcBef>
          <a:spcPts val="499"/>
        </a:spcBef>
        <a:buFont typeface="Arial" panose="020B0604020202020204" pitchFamily="34" charset="0"/>
        <a:buChar char="•"/>
        <a:defRPr sz="1995" kern="1200">
          <a:solidFill>
            <a:schemeClr val="tx1"/>
          </a:solidFill>
          <a:latin typeface="Arial" panose="020B0604020202020204" pitchFamily="34" charset="0"/>
          <a:ea typeface="+mn-ea"/>
          <a:cs typeface="+mn-cs"/>
        </a:defRPr>
      </a:lvl3pPr>
      <a:lvl4pPr marL="159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4pPr>
      <a:lvl5pPr marL="2051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5pPr>
      <a:lvl6pPr marL="2507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3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19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000" rtl="0" eaLnBrk="1" latinLnBrk="0" hangingPunct="1">
        <a:defRPr sz="1795" kern="1200">
          <a:solidFill>
            <a:schemeClr val="tx1"/>
          </a:solidFill>
          <a:latin typeface="+mn-lt"/>
          <a:ea typeface="+mn-ea"/>
          <a:cs typeface="+mn-cs"/>
        </a:defRPr>
      </a:lvl1pPr>
      <a:lvl2pPr marL="456000" algn="l" defTabSz="912000" rtl="0" eaLnBrk="1" latinLnBrk="0" hangingPunct="1">
        <a:defRPr sz="1795" kern="1200">
          <a:solidFill>
            <a:schemeClr val="tx1"/>
          </a:solidFill>
          <a:latin typeface="+mn-lt"/>
          <a:ea typeface="+mn-ea"/>
          <a:cs typeface="+mn-cs"/>
        </a:defRPr>
      </a:lvl2pPr>
      <a:lvl3pPr marL="912000" algn="l" defTabSz="912000" rtl="0" eaLnBrk="1" latinLnBrk="0" hangingPunct="1">
        <a:defRPr sz="1795" kern="1200">
          <a:solidFill>
            <a:schemeClr val="tx1"/>
          </a:solidFill>
          <a:latin typeface="+mn-lt"/>
          <a:ea typeface="+mn-ea"/>
          <a:cs typeface="+mn-cs"/>
        </a:defRPr>
      </a:lvl3pPr>
      <a:lvl4pPr marL="1368000" algn="l" defTabSz="912000" rtl="0" eaLnBrk="1" latinLnBrk="0" hangingPunct="1">
        <a:defRPr sz="1795" kern="1200">
          <a:solidFill>
            <a:schemeClr val="tx1"/>
          </a:solidFill>
          <a:latin typeface="+mn-lt"/>
          <a:ea typeface="+mn-ea"/>
          <a:cs typeface="+mn-cs"/>
        </a:defRPr>
      </a:lvl4pPr>
      <a:lvl5pPr marL="1823999" algn="l" defTabSz="912000" rtl="0" eaLnBrk="1" latinLnBrk="0" hangingPunct="1">
        <a:defRPr sz="1795" kern="1200">
          <a:solidFill>
            <a:schemeClr val="tx1"/>
          </a:solidFill>
          <a:latin typeface="+mn-lt"/>
          <a:ea typeface="+mn-ea"/>
          <a:cs typeface="+mn-cs"/>
        </a:defRPr>
      </a:lvl5pPr>
      <a:lvl6pPr marL="2279999" algn="l" defTabSz="912000" rtl="0" eaLnBrk="1" latinLnBrk="0" hangingPunct="1">
        <a:defRPr sz="1795" kern="1200">
          <a:solidFill>
            <a:schemeClr val="tx1"/>
          </a:solidFill>
          <a:latin typeface="+mn-lt"/>
          <a:ea typeface="+mn-ea"/>
          <a:cs typeface="+mn-cs"/>
        </a:defRPr>
      </a:lvl6pPr>
      <a:lvl7pPr marL="2735999" algn="l" defTabSz="912000" rtl="0" eaLnBrk="1" latinLnBrk="0" hangingPunct="1">
        <a:defRPr sz="1795" kern="1200">
          <a:solidFill>
            <a:schemeClr val="tx1"/>
          </a:solidFill>
          <a:latin typeface="+mn-lt"/>
          <a:ea typeface="+mn-ea"/>
          <a:cs typeface="+mn-cs"/>
        </a:defRPr>
      </a:lvl7pPr>
      <a:lvl8pPr marL="3191999" algn="l" defTabSz="912000" rtl="0" eaLnBrk="1" latinLnBrk="0" hangingPunct="1">
        <a:defRPr sz="1795" kern="1200">
          <a:solidFill>
            <a:schemeClr val="tx1"/>
          </a:solidFill>
          <a:latin typeface="+mn-lt"/>
          <a:ea typeface="+mn-ea"/>
          <a:cs typeface="+mn-cs"/>
        </a:defRPr>
      </a:lvl8pPr>
      <a:lvl9pPr marL="3647999" algn="l" defTabSz="912000" rtl="0" eaLnBrk="1" latinLnBrk="0" hangingPunct="1">
        <a:defRPr sz="1795"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7058" y="6230036"/>
            <a:ext cx="2838030" cy="474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7376" eaLnBrk="1" hangingPunct="1">
              <a:lnSpc>
                <a:spcPct val="100000"/>
              </a:lnSpc>
              <a:buClrTx/>
              <a:buSzTx/>
              <a:buFontTx/>
              <a:buNone/>
              <a:defRPr sz="1357" u="none">
                <a:solidFill>
                  <a:srgbClr val="000000"/>
                </a:solidFill>
                <a:latin typeface="Arial" charset="0"/>
                <a:ea typeface="+mn-ea"/>
                <a:cs typeface="Arial" charset="0"/>
              </a:defRPr>
            </a:lvl1pPr>
          </a:lstStyle>
          <a:p>
            <a:pPr>
              <a:defRPr/>
            </a:pPr>
            <a:fld id="{14735D88-9579-4667-A696-FED41C5A8FBE}" type="datetime1">
              <a:rPr lang="sk-SK" altLang="sk-SK"/>
              <a:pPr>
                <a:defRPr/>
              </a:pPr>
              <a:t>25. 1. 2023</a:t>
            </a:fld>
            <a:endParaRPr lang="es-ES" altLang="sk-SK"/>
          </a:p>
        </p:txBody>
      </p:sp>
    </p:spTree>
    <p:extLst>
      <p:ext uri="{BB962C8B-B14F-4D97-AF65-F5344CB8AC3E}">
        <p14:creationId xmlns:p14="http://schemas.microsoft.com/office/powerpoint/2010/main" val="3266310915"/>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hf sldNum="0" hdr="0" ftr="0" dt="0"/>
  <p:txStyles>
    <p:titleStyle>
      <a:lvl1pPr algn="ctr" rtl="0" eaLnBrk="0" fontAlgn="base" hangingPunct="0">
        <a:spcBef>
          <a:spcPct val="0"/>
        </a:spcBef>
        <a:spcAft>
          <a:spcPct val="0"/>
        </a:spcAft>
        <a:defRPr sz="4434">
          <a:solidFill>
            <a:schemeClr val="tx2"/>
          </a:solidFill>
          <a:latin typeface="+mj-lt"/>
          <a:ea typeface="+mj-ea"/>
          <a:cs typeface="+mj-cs"/>
        </a:defRPr>
      </a:lvl1pPr>
      <a:lvl2pPr algn="ctr" rtl="0" eaLnBrk="0" fontAlgn="base" hangingPunct="0">
        <a:spcBef>
          <a:spcPct val="0"/>
        </a:spcBef>
        <a:spcAft>
          <a:spcPct val="0"/>
        </a:spcAft>
        <a:defRPr sz="4434">
          <a:solidFill>
            <a:schemeClr val="tx2"/>
          </a:solidFill>
          <a:latin typeface="Arial" charset="0"/>
          <a:cs typeface="Arial" charset="0"/>
        </a:defRPr>
      </a:lvl2pPr>
      <a:lvl3pPr algn="ctr" rtl="0" eaLnBrk="0" fontAlgn="base" hangingPunct="0">
        <a:spcBef>
          <a:spcPct val="0"/>
        </a:spcBef>
        <a:spcAft>
          <a:spcPct val="0"/>
        </a:spcAft>
        <a:defRPr sz="4434">
          <a:solidFill>
            <a:schemeClr val="tx2"/>
          </a:solidFill>
          <a:latin typeface="Arial" charset="0"/>
          <a:cs typeface="Arial" charset="0"/>
        </a:defRPr>
      </a:lvl3pPr>
      <a:lvl4pPr algn="ctr" rtl="0" eaLnBrk="0" fontAlgn="base" hangingPunct="0">
        <a:spcBef>
          <a:spcPct val="0"/>
        </a:spcBef>
        <a:spcAft>
          <a:spcPct val="0"/>
        </a:spcAft>
        <a:defRPr sz="4434">
          <a:solidFill>
            <a:schemeClr val="tx2"/>
          </a:solidFill>
          <a:latin typeface="Arial" charset="0"/>
          <a:cs typeface="Arial" charset="0"/>
        </a:defRPr>
      </a:lvl4pPr>
      <a:lvl5pPr algn="ctr" rtl="0" eaLnBrk="0" fontAlgn="base" hangingPunct="0">
        <a:spcBef>
          <a:spcPct val="0"/>
        </a:spcBef>
        <a:spcAft>
          <a:spcPct val="0"/>
        </a:spcAft>
        <a:defRPr sz="4434">
          <a:solidFill>
            <a:schemeClr val="tx2"/>
          </a:solidFill>
          <a:latin typeface="Arial" charset="0"/>
          <a:cs typeface="Arial" charset="0"/>
        </a:defRPr>
      </a:lvl5pPr>
      <a:lvl6pPr marL="456008" algn="ctr" rtl="0" fontAlgn="base">
        <a:spcBef>
          <a:spcPct val="0"/>
        </a:spcBef>
        <a:spcAft>
          <a:spcPct val="0"/>
        </a:spcAft>
        <a:defRPr sz="4434">
          <a:solidFill>
            <a:schemeClr val="tx2"/>
          </a:solidFill>
          <a:latin typeface="Arial" charset="0"/>
          <a:cs typeface="Arial" charset="0"/>
        </a:defRPr>
      </a:lvl6pPr>
      <a:lvl7pPr marL="912018" algn="ctr" rtl="0" fontAlgn="base">
        <a:spcBef>
          <a:spcPct val="0"/>
        </a:spcBef>
        <a:spcAft>
          <a:spcPct val="0"/>
        </a:spcAft>
        <a:defRPr sz="4434">
          <a:solidFill>
            <a:schemeClr val="tx2"/>
          </a:solidFill>
          <a:latin typeface="Arial" charset="0"/>
          <a:cs typeface="Arial" charset="0"/>
        </a:defRPr>
      </a:lvl7pPr>
      <a:lvl8pPr marL="1368026" algn="ctr" rtl="0" fontAlgn="base">
        <a:spcBef>
          <a:spcPct val="0"/>
        </a:spcBef>
        <a:spcAft>
          <a:spcPct val="0"/>
        </a:spcAft>
        <a:defRPr sz="4434">
          <a:solidFill>
            <a:schemeClr val="tx2"/>
          </a:solidFill>
          <a:latin typeface="Arial" charset="0"/>
          <a:cs typeface="Arial" charset="0"/>
        </a:defRPr>
      </a:lvl8pPr>
      <a:lvl9pPr marL="1824034" algn="ctr" rtl="0" fontAlgn="base">
        <a:spcBef>
          <a:spcPct val="0"/>
        </a:spcBef>
        <a:spcAft>
          <a:spcPct val="0"/>
        </a:spcAft>
        <a:defRPr sz="4434">
          <a:solidFill>
            <a:schemeClr val="tx2"/>
          </a:solidFill>
          <a:latin typeface="Arial" charset="0"/>
          <a:cs typeface="Arial" charset="0"/>
        </a:defRPr>
      </a:lvl9pPr>
    </p:titleStyle>
    <p:bodyStyle>
      <a:lvl1pPr marL="341867" indent="-341867" algn="l" rtl="0" eaLnBrk="0" fontAlgn="base" hangingPunct="0">
        <a:spcBef>
          <a:spcPct val="20000"/>
        </a:spcBef>
        <a:spcAft>
          <a:spcPct val="0"/>
        </a:spcAft>
        <a:buChar char="•"/>
        <a:defRPr sz="3167">
          <a:solidFill>
            <a:schemeClr val="tx1"/>
          </a:solidFill>
          <a:latin typeface="+mn-lt"/>
          <a:ea typeface="+mn-ea"/>
          <a:cs typeface="+mn-cs"/>
        </a:defRPr>
      </a:lvl1pPr>
      <a:lvl2pPr marL="739755" indent="-284410" algn="l" rtl="0" eaLnBrk="0" fontAlgn="base" hangingPunct="0">
        <a:spcBef>
          <a:spcPct val="20000"/>
        </a:spcBef>
        <a:spcAft>
          <a:spcPct val="0"/>
        </a:spcAft>
        <a:buChar char="–"/>
        <a:defRPr sz="2805">
          <a:solidFill>
            <a:schemeClr val="tx1"/>
          </a:solidFill>
          <a:latin typeface="+mn-lt"/>
          <a:cs typeface="+mn-cs"/>
        </a:defRPr>
      </a:lvl2pPr>
      <a:lvl3pPr marL="1139080" indent="-226954" algn="l" rtl="0" eaLnBrk="0" fontAlgn="base" hangingPunct="0">
        <a:spcBef>
          <a:spcPct val="20000"/>
        </a:spcBef>
        <a:spcAft>
          <a:spcPct val="0"/>
        </a:spcAft>
        <a:buChar char="•"/>
        <a:defRPr sz="2352">
          <a:solidFill>
            <a:schemeClr val="tx1"/>
          </a:solidFill>
          <a:latin typeface="+mn-lt"/>
          <a:cs typeface="+mn-cs"/>
        </a:defRPr>
      </a:lvl3pPr>
      <a:lvl4pPr marL="1595861" indent="-226954" algn="l" rtl="0" eaLnBrk="0" fontAlgn="base" hangingPunct="0">
        <a:spcBef>
          <a:spcPct val="20000"/>
        </a:spcBef>
        <a:spcAft>
          <a:spcPct val="0"/>
        </a:spcAft>
        <a:buChar char="–"/>
        <a:defRPr sz="1991">
          <a:solidFill>
            <a:schemeClr val="tx1"/>
          </a:solidFill>
          <a:latin typeface="+mn-lt"/>
          <a:cs typeface="+mn-cs"/>
        </a:defRPr>
      </a:lvl4pPr>
      <a:lvl5pPr marL="2051205" indent="-226954" algn="l" rtl="0" eaLnBrk="0" fontAlgn="base" hangingPunct="0">
        <a:spcBef>
          <a:spcPct val="20000"/>
        </a:spcBef>
        <a:spcAft>
          <a:spcPct val="0"/>
        </a:spcAft>
        <a:buChar char="»"/>
        <a:defRPr sz="1991">
          <a:solidFill>
            <a:schemeClr val="tx1"/>
          </a:solidFill>
          <a:latin typeface="+mn-lt"/>
          <a:cs typeface="+mn-cs"/>
        </a:defRPr>
      </a:lvl5pPr>
      <a:lvl6pPr marL="2508048" indent="-228005" algn="l" rtl="0" fontAlgn="base">
        <a:spcBef>
          <a:spcPct val="20000"/>
        </a:spcBef>
        <a:spcAft>
          <a:spcPct val="0"/>
        </a:spcAft>
        <a:buChar char="»"/>
        <a:defRPr sz="1991">
          <a:solidFill>
            <a:schemeClr val="tx1"/>
          </a:solidFill>
          <a:latin typeface="+mn-lt"/>
          <a:cs typeface="+mn-cs"/>
        </a:defRPr>
      </a:lvl6pPr>
      <a:lvl7pPr marL="2964056" indent="-228005" algn="l" rtl="0" fontAlgn="base">
        <a:spcBef>
          <a:spcPct val="20000"/>
        </a:spcBef>
        <a:spcAft>
          <a:spcPct val="0"/>
        </a:spcAft>
        <a:buChar char="»"/>
        <a:defRPr sz="1991">
          <a:solidFill>
            <a:schemeClr val="tx1"/>
          </a:solidFill>
          <a:latin typeface="+mn-lt"/>
          <a:cs typeface="+mn-cs"/>
        </a:defRPr>
      </a:lvl7pPr>
      <a:lvl8pPr marL="3420065" indent="-228005" algn="l" rtl="0" fontAlgn="base">
        <a:spcBef>
          <a:spcPct val="20000"/>
        </a:spcBef>
        <a:spcAft>
          <a:spcPct val="0"/>
        </a:spcAft>
        <a:buChar char="»"/>
        <a:defRPr sz="1991">
          <a:solidFill>
            <a:schemeClr val="tx1"/>
          </a:solidFill>
          <a:latin typeface="+mn-lt"/>
          <a:cs typeface="+mn-cs"/>
        </a:defRPr>
      </a:lvl8pPr>
      <a:lvl9pPr marL="3876074" indent="-228005" algn="l" rtl="0" fontAlgn="base">
        <a:spcBef>
          <a:spcPct val="20000"/>
        </a:spcBef>
        <a:spcAft>
          <a:spcPct val="0"/>
        </a:spcAft>
        <a:buChar char="»"/>
        <a:defRPr sz="1991">
          <a:solidFill>
            <a:schemeClr val="tx1"/>
          </a:solidFill>
          <a:latin typeface="+mn-lt"/>
          <a:cs typeface="+mn-cs"/>
        </a:defRPr>
      </a:lvl9pPr>
    </p:bodyStyle>
    <p:otherStyle>
      <a:defPPr>
        <a:defRPr lang="sk-SK"/>
      </a:defPPr>
      <a:lvl1pPr marL="0" algn="l" defTabSz="912018" rtl="0" eaLnBrk="1" latinLnBrk="0" hangingPunct="1">
        <a:defRPr sz="1810" kern="1200">
          <a:solidFill>
            <a:schemeClr val="tx1"/>
          </a:solidFill>
          <a:latin typeface="+mn-lt"/>
          <a:ea typeface="+mn-ea"/>
          <a:cs typeface="+mn-cs"/>
        </a:defRPr>
      </a:lvl1pPr>
      <a:lvl2pPr marL="456008" algn="l" defTabSz="912018" rtl="0" eaLnBrk="1" latinLnBrk="0" hangingPunct="1">
        <a:defRPr sz="1810" kern="1200">
          <a:solidFill>
            <a:schemeClr val="tx1"/>
          </a:solidFill>
          <a:latin typeface="+mn-lt"/>
          <a:ea typeface="+mn-ea"/>
          <a:cs typeface="+mn-cs"/>
        </a:defRPr>
      </a:lvl2pPr>
      <a:lvl3pPr marL="912018" algn="l" defTabSz="912018" rtl="0" eaLnBrk="1" latinLnBrk="0" hangingPunct="1">
        <a:defRPr sz="1810" kern="1200">
          <a:solidFill>
            <a:schemeClr val="tx1"/>
          </a:solidFill>
          <a:latin typeface="+mn-lt"/>
          <a:ea typeface="+mn-ea"/>
          <a:cs typeface="+mn-cs"/>
        </a:defRPr>
      </a:lvl3pPr>
      <a:lvl4pPr marL="1368026" algn="l" defTabSz="912018" rtl="0" eaLnBrk="1" latinLnBrk="0" hangingPunct="1">
        <a:defRPr sz="1810" kern="1200">
          <a:solidFill>
            <a:schemeClr val="tx1"/>
          </a:solidFill>
          <a:latin typeface="+mn-lt"/>
          <a:ea typeface="+mn-ea"/>
          <a:cs typeface="+mn-cs"/>
        </a:defRPr>
      </a:lvl4pPr>
      <a:lvl5pPr marL="1824034" algn="l" defTabSz="912018" rtl="0" eaLnBrk="1" latinLnBrk="0" hangingPunct="1">
        <a:defRPr sz="1810" kern="1200">
          <a:solidFill>
            <a:schemeClr val="tx1"/>
          </a:solidFill>
          <a:latin typeface="+mn-lt"/>
          <a:ea typeface="+mn-ea"/>
          <a:cs typeface="+mn-cs"/>
        </a:defRPr>
      </a:lvl5pPr>
      <a:lvl6pPr marL="2280044" algn="l" defTabSz="912018" rtl="0" eaLnBrk="1" latinLnBrk="0" hangingPunct="1">
        <a:defRPr sz="1810" kern="1200">
          <a:solidFill>
            <a:schemeClr val="tx1"/>
          </a:solidFill>
          <a:latin typeface="+mn-lt"/>
          <a:ea typeface="+mn-ea"/>
          <a:cs typeface="+mn-cs"/>
        </a:defRPr>
      </a:lvl6pPr>
      <a:lvl7pPr marL="2736052" algn="l" defTabSz="912018" rtl="0" eaLnBrk="1" latinLnBrk="0" hangingPunct="1">
        <a:defRPr sz="1810" kern="1200">
          <a:solidFill>
            <a:schemeClr val="tx1"/>
          </a:solidFill>
          <a:latin typeface="+mn-lt"/>
          <a:ea typeface="+mn-ea"/>
          <a:cs typeface="+mn-cs"/>
        </a:defRPr>
      </a:lvl7pPr>
      <a:lvl8pPr marL="3192060" algn="l" defTabSz="912018" rtl="0" eaLnBrk="1" latinLnBrk="0" hangingPunct="1">
        <a:defRPr sz="1810" kern="1200">
          <a:solidFill>
            <a:schemeClr val="tx1"/>
          </a:solidFill>
          <a:latin typeface="+mn-lt"/>
          <a:ea typeface="+mn-ea"/>
          <a:cs typeface="+mn-cs"/>
        </a:defRPr>
      </a:lvl8pPr>
      <a:lvl9pPr marL="3648069" algn="l" defTabSz="912018" rtl="0" eaLnBrk="1" latinLnBrk="0" hangingPunct="1">
        <a:defRPr sz="181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14.jp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15.jp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16.jp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17.jp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18.jp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19.jp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0.jp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1.jp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2.jp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3.jp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4.jp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5.jp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6.jp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7.jp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8.jp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9.jp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30.jp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31.jp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33.jp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34.jp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35.jp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36.jp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37.jpg"/></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38.jp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39.jp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40.jp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hyperlink" Target="http://www.ppsmania.fr/author/pista" TargetMode="External"/><Relationship Id="rId2" Type="http://schemas.openxmlformats.org/officeDocument/2006/relationships/image" Target="../media/image42.png"/><Relationship Id="rId1" Type="http://schemas.openxmlformats.org/officeDocument/2006/relationships/slideLayout" Target="../slideLayouts/slideLayout24.xml"/><Relationship Id="rId6" Type="http://schemas.openxmlformats.org/officeDocument/2006/relationships/hyperlink" Target="mailto:pista2011@gmail.com" TargetMode="External"/><Relationship Id="rId5" Type="http://schemas.openxmlformats.org/officeDocument/2006/relationships/image" Target="../media/image44.jpg"/><Relationship Id="rId4" Type="http://schemas.openxmlformats.org/officeDocument/2006/relationships/hyperlink" Target="https://www.youtube.com/channel/UC4x4T-5Itm_FsR07hKJYstA/videos" TargetMode="External"/></Relationships>
</file>

<file path=ppt/slides/_rels/slide37.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r">
            <a:extLst>
              <a:ext uri="{FF2B5EF4-FFF2-40B4-BE49-F238E27FC236}">
                <a16:creationId xmlns:a16="http://schemas.microsoft.com/office/drawing/2014/main" id="{F1101F75-F1E5-436A-BB2A-D3EF13D61B9B}"/>
              </a:ext>
            </a:extLst>
          </p:cNvPr>
          <p:cNvSpPr/>
          <p:nvPr/>
        </p:nvSpPr>
        <p:spPr>
          <a:xfrm>
            <a:off x="865278" y="5876858"/>
            <a:ext cx="930429" cy="352853"/>
          </a:xfrm>
          <a:prstGeom prst="roundRect">
            <a:avLst/>
          </a:prstGeom>
          <a:solidFill>
            <a:srgbClr val="A45D08"/>
          </a:solidFill>
          <a:ln w="25400">
            <a:solidFill>
              <a:schemeClr val="bg1"/>
            </a:solidFill>
          </a:ln>
          <a:effectLst>
            <a:outerShdw blurRad="76200" dist="889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algn="r" defTabSz="625063"/>
            <a:r>
              <a:rPr lang="sk-SK" sz="1600">
                <a:ln w="0" cmpd="sng">
                  <a:noFill/>
                </a:ln>
                <a:solidFill>
                  <a:srgbClr val="F2D3A0"/>
                </a:solidFill>
                <a:effectLst>
                  <a:outerShdw blurRad="50800" dist="38100" dir="2700000" algn="tl" rotWithShape="0">
                    <a:prstClr val="black"/>
                  </a:outerShdw>
                </a:effectLst>
                <a:latin typeface="Cancun" pitchFamily="2" charset="0"/>
              </a:rPr>
              <a:t>STEVE</a:t>
            </a:r>
          </a:p>
        </p:txBody>
      </p:sp>
      <p:sp>
        <p:nvSpPr>
          <p:cNvPr id="9" name="Krajina">
            <a:extLst>
              <a:ext uri="{FF2B5EF4-FFF2-40B4-BE49-F238E27FC236}">
                <a16:creationId xmlns:a16="http://schemas.microsoft.com/office/drawing/2014/main" id="{51D0D24D-FE1E-432C-8D4B-C1F9834031E1}"/>
              </a:ext>
            </a:extLst>
          </p:cNvPr>
          <p:cNvSpPr txBox="1"/>
          <p:nvPr/>
        </p:nvSpPr>
        <p:spPr>
          <a:xfrm>
            <a:off x="1874533" y="1245827"/>
            <a:ext cx="8411183" cy="1200329"/>
          </a:xfrm>
          <a:prstGeom prst="rect">
            <a:avLst/>
          </a:prstGeom>
          <a:noFill/>
          <a:effectLst>
            <a:outerShdw blurRad="63500" dist="63500" dir="2700000" algn="tl" rotWithShape="0">
              <a:schemeClr val="accent6">
                <a:lumMod val="50000"/>
                <a:alpha val="40000"/>
              </a:schemeClr>
            </a:outerShdw>
          </a:effectLst>
        </p:spPr>
        <p:txBody>
          <a:bodyPr wrap="square" rtlCol="0">
            <a:prstTxWarp prst="textArchUp">
              <a:avLst/>
            </a:prstTxWarp>
            <a:spAutoFit/>
          </a:bodyPr>
          <a:lstStyle/>
          <a:p>
            <a:pPr algn="ctr" defTabSz="625063">
              <a:defRPr/>
            </a:pPr>
            <a:r>
              <a:rPr lang="sk-SK" sz="9600" b="1" spc="204">
                <a:ln w="19050" cmpd="sng">
                  <a:solidFill>
                    <a:schemeClr val="tx1">
                      <a:alpha val="70000"/>
                    </a:schemeClr>
                  </a:solidFill>
                </a:ln>
                <a:solidFill>
                  <a:srgbClr val="E4A238"/>
                </a:solidFill>
                <a:effectLst>
                  <a:outerShdw blurRad="50800" dist="38100" dir="2700000" algn="tl" rotWithShape="0">
                    <a:prstClr val="black">
                      <a:alpha val="40000"/>
                    </a:prstClr>
                  </a:outerShdw>
                </a:effectLst>
                <a:latin typeface="Algerian" panose="04020705040A02060702" pitchFamily="82" charset="0"/>
              </a:rPr>
              <a:t>CZECH REPUBLIC</a:t>
            </a:r>
          </a:p>
        </p:txBody>
      </p:sp>
      <p:sp>
        <p:nvSpPr>
          <p:cNvPr id="2" name="Číslo">
            <a:extLst>
              <a:ext uri="{FF2B5EF4-FFF2-40B4-BE49-F238E27FC236}">
                <a16:creationId xmlns:a16="http://schemas.microsoft.com/office/drawing/2014/main" id="{98C7A6C6-2DF5-4874-881E-20D211DBB3AC}"/>
              </a:ext>
            </a:extLst>
          </p:cNvPr>
          <p:cNvSpPr/>
          <p:nvPr/>
        </p:nvSpPr>
        <p:spPr>
          <a:xfrm>
            <a:off x="9920085" y="4720698"/>
            <a:ext cx="731261" cy="731261"/>
          </a:xfrm>
          <a:prstGeom prst="flowChartConnector">
            <a:avLst/>
          </a:prstGeom>
          <a:solidFill>
            <a:srgbClr val="A45D08"/>
          </a:solidFill>
          <a:ln w="25400">
            <a:solidFill>
              <a:schemeClr val="bg1"/>
            </a:solidFill>
          </a:ln>
          <a:effectLst>
            <a:outerShdw blurRad="76200" dist="889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noAutofit/>
          </a:bodyPr>
          <a:lstStyle/>
          <a:p>
            <a:pPr algn="ctr" defTabSz="625063"/>
            <a:r>
              <a:rPr lang="sk-SK" sz="4400">
                <a:ln w="0" cmpd="sng">
                  <a:noFill/>
                </a:ln>
                <a:solidFill>
                  <a:srgbClr val="F2D3A0"/>
                </a:solidFill>
                <a:effectLst>
                  <a:outerShdw blurRad="50800" dist="38100" dir="2700000" algn="tl" rotWithShape="0">
                    <a:prstClr val="black"/>
                  </a:outerShdw>
                </a:effectLst>
                <a:latin typeface="Algerian" panose="04020705040A02060702" pitchFamily="82" charset="0"/>
              </a:rPr>
              <a:t>1</a:t>
            </a:r>
          </a:p>
        </p:txBody>
      </p:sp>
      <p:sp>
        <p:nvSpPr>
          <p:cNvPr id="14" name="Námet">
            <a:extLst>
              <a:ext uri="{FF2B5EF4-FFF2-40B4-BE49-F238E27FC236}">
                <a16:creationId xmlns:a16="http://schemas.microsoft.com/office/drawing/2014/main" id="{A2A8F376-35A1-428B-BADB-5BE59BC7211E}"/>
              </a:ext>
            </a:extLst>
          </p:cNvPr>
          <p:cNvSpPr/>
          <p:nvPr/>
        </p:nvSpPr>
        <p:spPr>
          <a:xfrm rot="-360000">
            <a:off x="6807010" y="5529070"/>
            <a:ext cx="4475761" cy="468000"/>
          </a:xfrm>
          <a:prstGeom prst="roundRect">
            <a:avLst/>
          </a:prstGeom>
          <a:solidFill>
            <a:srgbClr val="A45D08"/>
          </a:solidFill>
          <a:ln w="25400">
            <a:solidFill>
              <a:schemeClr val="bg1"/>
            </a:solidFill>
          </a:ln>
          <a:effectLst>
            <a:outerShdw blurRad="76200" dist="889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noAutofit/>
          </a:bodyPr>
          <a:lstStyle/>
          <a:p>
            <a:pPr algn="ctr" defTabSz="625063"/>
            <a:r>
              <a:rPr lang="sk-SK" sz="2400">
                <a:ln w="0" cmpd="sng">
                  <a:noFill/>
                </a:ln>
                <a:solidFill>
                  <a:srgbClr val="F2D3A0"/>
                </a:solidFill>
                <a:effectLst>
                  <a:outerShdw blurRad="50800" dist="38100" dir="2700000" algn="tl" rotWithShape="0">
                    <a:prstClr val="black"/>
                  </a:outerShdw>
                </a:effectLst>
                <a:latin typeface="Cancun" pitchFamily="2" charset="0"/>
              </a:rPr>
              <a:t>Mansions and Castles</a:t>
            </a:r>
          </a:p>
        </p:txBody>
      </p:sp>
      <p:sp>
        <p:nvSpPr>
          <p:cNvPr id="7" name="Ovál">
            <a:extLst>
              <a:ext uri="{FF2B5EF4-FFF2-40B4-BE49-F238E27FC236}">
                <a16:creationId xmlns:a16="http://schemas.microsoft.com/office/drawing/2014/main" id="{3C3E6C92-A1C5-4098-8AFC-CAFF0A2E16BC}"/>
              </a:ext>
            </a:extLst>
          </p:cNvPr>
          <p:cNvSpPr/>
          <p:nvPr/>
        </p:nvSpPr>
        <p:spPr>
          <a:xfrm>
            <a:off x="796924" y="1971159"/>
            <a:ext cx="10566400" cy="3150129"/>
          </a:xfrm>
          <a:prstGeom prst="ellipse">
            <a:avLst/>
          </a:prstGeom>
          <a:solidFill>
            <a:srgbClr val="F2D3A0"/>
          </a:solidFill>
          <a:ln>
            <a:solidFill>
              <a:schemeClr val="tx1"/>
            </a:solidFill>
          </a:ln>
          <a:effectLst>
            <a:outerShdw blurRad="76200" dist="889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3" name="Koláž">
            <a:extLst>
              <a:ext uri="{FF2B5EF4-FFF2-40B4-BE49-F238E27FC236}">
                <a16:creationId xmlns:a16="http://schemas.microsoft.com/office/drawing/2014/main" id="{82AE6950-B727-464F-9BC1-95A46DA65C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65018" y="2077879"/>
            <a:ext cx="10864735" cy="2936822"/>
          </a:xfrm>
          <a:prstGeom prst="rect">
            <a:avLst/>
          </a:prstGeom>
        </p:spPr>
      </p:pic>
      <p:pic>
        <p:nvPicPr>
          <p:cNvPr id="5" name="Rám">
            <a:extLst>
              <a:ext uri="{FF2B5EF4-FFF2-40B4-BE49-F238E27FC236}">
                <a16:creationId xmlns:a16="http://schemas.microsoft.com/office/drawing/2014/main" id="{CB7455FD-DD92-48F1-9E5A-DEBFA93070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1494616267"/>
      </p:ext>
    </p:extLst>
  </p:cSld>
  <p:clrMapOvr>
    <a:masterClrMapping/>
  </p:clrMapOvr>
  <mc:AlternateContent xmlns:mc="http://schemas.openxmlformats.org/markup-compatibility/2006" xmlns:p14="http://schemas.microsoft.com/office/powerpoint/2010/main">
    <mc:Choice Requires="p14">
      <p:transition spd="slow" p14:dur="2000" advClick="0" advTm="13000">
        <p:fade/>
        <p:sndAc>
          <p:stSnd loop="1">
            <p:snd r:embed="rId2" name="Händel, Halvorsen - Passacaglia.wav"/>
          </p:stSnd>
        </p:sndAc>
      </p:transition>
    </mc:Choice>
    <mc:Fallback xmlns="">
      <p:transition spd="slow" advClick="0" advTm="13000">
        <p:fade/>
        <p:sndAc>
          <p:stSnd loop="1">
            <p:snd r:embed="rId5" name="Händel, Halvorsen - Passacagl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3000"/>
                                        <p:tgtEl>
                                          <p:spTgt spid="9"/>
                                        </p:tgtEl>
                                      </p:cBhvr>
                                    </p:animEffect>
                                  </p:childTnLst>
                                </p:cTn>
                              </p:par>
                            </p:childTnLst>
                          </p:cTn>
                        </p:par>
                        <p:par>
                          <p:cTn id="8" fill="hold">
                            <p:stCondLst>
                              <p:cond delay="3000"/>
                            </p:stCondLst>
                            <p:childTnLst>
                              <p:par>
                                <p:cTn id="9" presetID="30" presetClass="entr" presetSubtype="0" fill="hold" grpId="0" nodeType="afterEffect">
                                  <p:stCondLst>
                                    <p:cond delay="100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600" decel="100000"/>
                                        <p:tgtEl>
                                          <p:spTgt spid="14"/>
                                        </p:tgtEl>
                                      </p:cBhvr>
                                    </p:animEffect>
                                    <p:anim calcmode="lin" valueType="num">
                                      <p:cBhvr>
                                        <p:cTn id="12" dur="1600" decel="100000" fill="hold"/>
                                        <p:tgtEl>
                                          <p:spTgt spid="14"/>
                                        </p:tgtEl>
                                        <p:attrNameLst>
                                          <p:attrName>style.rotation</p:attrName>
                                        </p:attrNameLst>
                                      </p:cBhvr>
                                      <p:tavLst>
                                        <p:tav tm="0">
                                          <p:val>
                                            <p:fltVal val="-90"/>
                                          </p:val>
                                        </p:tav>
                                        <p:tav tm="100000">
                                          <p:val>
                                            <p:fltVal val="0"/>
                                          </p:val>
                                        </p:tav>
                                      </p:tavLst>
                                    </p:anim>
                                    <p:anim calcmode="lin" valueType="num">
                                      <p:cBhvr>
                                        <p:cTn id="13" dur="1600" decel="100000" fill="hold"/>
                                        <p:tgtEl>
                                          <p:spTgt spid="14"/>
                                        </p:tgtEl>
                                        <p:attrNameLst>
                                          <p:attrName>ppt_x</p:attrName>
                                        </p:attrNameLst>
                                      </p:cBhvr>
                                      <p:tavLst>
                                        <p:tav tm="0">
                                          <p:val>
                                            <p:strVal val="#ppt_x+0.4"/>
                                          </p:val>
                                        </p:tav>
                                        <p:tav tm="100000">
                                          <p:val>
                                            <p:strVal val="#ppt_x-0.05"/>
                                          </p:val>
                                        </p:tav>
                                      </p:tavLst>
                                    </p:anim>
                                    <p:anim calcmode="lin" valueType="num">
                                      <p:cBhvr>
                                        <p:cTn id="14" dur="1600" decel="100000" fill="hold"/>
                                        <p:tgtEl>
                                          <p:spTgt spid="14"/>
                                        </p:tgtEl>
                                        <p:attrNameLst>
                                          <p:attrName>ppt_y</p:attrName>
                                        </p:attrNameLst>
                                      </p:cBhvr>
                                      <p:tavLst>
                                        <p:tav tm="0">
                                          <p:val>
                                            <p:strVal val="#ppt_y-0.4"/>
                                          </p:val>
                                        </p:tav>
                                        <p:tav tm="100000">
                                          <p:val>
                                            <p:strVal val="#ppt_y+0.1"/>
                                          </p:val>
                                        </p:tav>
                                      </p:tavLst>
                                    </p:anim>
                                    <p:anim calcmode="lin" valueType="num">
                                      <p:cBhvr>
                                        <p:cTn id="15" dur="400" accel="100000" fill="hold">
                                          <p:stCondLst>
                                            <p:cond delay="1600"/>
                                          </p:stCondLst>
                                        </p:cTn>
                                        <p:tgtEl>
                                          <p:spTgt spid="14"/>
                                        </p:tgtEl>
                                        <p:attrNameLst>
                                          <p:attrName>ppt_x</p:attrName>
                                        </p:attrNameLst>
                                      </p:cBhvr>
                                      <p:tavLst>
                                        <p:tav tm="0">
                                          <p:val>
                                            <p:strVal val="#ppt_x-0.05"/>
                                          </p:val>
                                        </p:tav>
                                        <p:tav tm="100000">
                                          <p:val>
                                            <p:strVal val="#ppt_x"/>
                                          </p:val>
                                        </p:tav>
                                      </p:tavLst>
                                    </p:anim>
                                    <p:anim calcmode="lin" valueType="num">
                                      <p:cBhvr>
                                        <p:cTn id="16" dur="400" accel="100000" fill="hold">
                                          <p:stCondLst>
                                            <p:cond delay="1600"/>
                                          </p:stCondLst>
                                        </p:cTn>
                                        <p:tgtEl>
                                          <p:spTgt spid="14"/>
                                        </p:tgtEl>
                                        <p:attrNameLst>
                                          <p:attrName>ppt_y</p:attrName>
                                        </p:attrNameLst>
                                      </p:cBhvr>
                                      <p:tavLst>
                                        <p:tav tm="0">
                                          <p:val>
                                            <p:strVal val="#ppt_y+0.1"/>
                                          </p:val>
                                        </p:tav>
                                        <p:tav tm="100000">
                                          <p:val>
                                            <p:strVal val="#ppt_y"/>
                                          </p:val>
                                        </p:tav>
                                      </p:tavLst>
                                    </p:anim>
                                  </p:childTnLst>
                                </p:cTn>
                              </p:par>
                            </p:childTnLst>
                          </p:cTn>
                        </p:par>
                        <p:par>
                          <p:cTn id="17" fill="hold">
                            <p:stCondLst>
                              <p:cond delay="6000"/>
                            </p:stCondLst>
                            <p:childTnLst>
                              <p:par>
                                <p:cTn id="18" presetID="53" presetClass="entr" presetSubtype="16"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1500" fill="hold"/>
                                        <p:tgtEl>
                                          <p:spTgt spid="2"/>
                                        </p:tgtEl>
                                        <p:attrNameLst>
                                          <p:attrName>ppt_w</p:attrName>
                                        </p:attrNameLst>
                                      </p:cBhvr>
                                      <p:tavLst>
                                        <p:tav tm="0">
                                          <p:val>
                                            <p:fltVal val="0"/>
                                          </p:val>
                                        </p:tav>
                                        <p:tav tm="100000">
                                          <p:val>
                                            <p:strVal val="#ppt_w"/>
                                          </p:val>
                                        </p:tav>
                                      </p:tavLst>
                                    </p:anim>
                                    <p:anim calcmode="lin" valueType="num">
                                      <p:cBhvr>
                                        <p:cTn id="21" dur="1500" fill="hold"/>
                                        <p:tgtEl>
                                          <p:spTgt spid="2"/>
                                        </p:tgtEl>
                                        <p:attrNameLst>
                                          <p:attrName>ppt_h</p:attrName>
                                        </p:attrNameLst>
                                      </p:cBhvr>
                                      <p:tavLst>
                                        <p:tav tm="0">
                                          <p:val>
                                            <p:fltVal val="0"/>
                                          </p:val>
                                        </p:tav>
                                        <p:tav tm="100000">
                                          <p:val>
                                            <p:strVal val="#ppt_h"/>
                                          </p:val>
                                        </p:tav>
                                      </p:tavLst>
                                    </p:anim>
                                    <p:animEffect transition="in" filter="fade">
                                      <p:cBhvr>
                                        <p:cTn id="22" dur="1500"/>
                                        <p:tgtEl>
                                          <p:spTgt spid="2"/>
                                        </p:tgtEl>
                                      </p:cBhvr>
                                    </p:animEffect>
                                  </p:childTnLst>
                                </p:cTn>
                              </p:par>
                              <p:par>
                                <p:cTn id="23" presetID="52" presetClass="entr" presetSubtype="0" fill="hold" grpId="0" nodeType="withEffect">
                                  <p:stCondLst>
                                    <p:cond delay="1500"/>
                                  </p:stCondLst>
                                  <p:iterate type="lt">
                                    <p:tmPct val="3000"/>
                                  </p:iterate>
                                  <p:childTnLst>
                                    <p:set>
                                      <p:cBhvr>
                                        <p:cTn id="24" dur="1" fill="hold">
                                          <p:stCondLst>
                                            <p:cond delay="0"/>
                                          </p:stCondLst>
                                        </p:cTn>
                                        <p:tgtEl>
                                          <p:spTgt spid="6">
                                            <p:bg/>
                                          </p:spTgt>
                                        </p:tgtEl>
                                        <p:attrNameLst>
                                          <p:attrName>style.visibility</p:attrName>
                                        </p:attrNameLst>
                                      </p:cBhvr>
                                      <p:to>
                                        <p:strVal val="visible"/>
                                      </p:to>
                                    </p:set>
                                    <p:animScale>
                                      <p:cBhvr>
                                        <p:cTn id="25" dur="2500" decel="50000" fill="hold">
                                          <p:stCondLst>
                                            <p:cond delay="0"/>
                                          </p:stCondLst>
                                        </p:cTn>
                                        <p:tgtEl>
                                          <p:spTgt spid="6">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500" decel="50000" fill="hold">
                                          <p:stCondLst>
                                            <p:cond delay="0"/>
                                          </p:stCondLst>
                                        </p:cTn>
                                        <p:tgtEl>
                                          <p:spTgt spid="6">
                                            <p:bg/>
                                          </p:spTgt>
                                        </p:tgtEl>
                                        <p:attrNameLst>
                                          <p:attrName>ppt_x</p:attrName>
                                          <p:attrName>ppt_y</p:attrName>
                                        </p:attrNameLst>
                                      </p:cBhvr>
                                    </p:animMotion>
                                    <p:animEffect transition="in" filter="fade">
                                      <p:cBhvr>
                                        <p:cTn id="27" dur="2500"/>
                                        <p:tgtEl>
                                          <p:spTgt spid="6">
                                            <p:bg/>
                                          </p:spTgt>
                                        </p:tgtEl>
                                      </p:cBhvr>
                                    </p:animEffect>
                                  </p:childTnLst>
                                </p:cTn>
                              </p:par>
                              <p:par>
                                <p:cTn id="28" presetID="52" presetClass="entr" presetSubtype="0" fill="hold" grpId="0" nodeType="withEffect">
                                  <p:stCondLst>
                                    <p:cond delay="1500"/>
                                  </p:stCondLst>
                                  <p:iterate type="lt">
                                    <p:tmPct val="3000"/>
                                  </p:iterate>
                                  <p:childTnLst>
                                    <p:set>
                                      <p:cBhvr>
                                        <p:cTn id="29" dur="1" fill="hold">
                                          <p:stCondLst>
                                            <p:cond delay="0"/>
                                          </p:stCondLst>
                                        </p:cTn>
                                        <p:tgtEl>
                                          <p:spTgt spid="6">
                                            <p:txEl>
                                              <p:pRg st="0" end="0"/>
                                            </p:txEl>
                                          </p:spTgt>
                                        </p:tgtEl>
                                        <p:attrNameLst>
                                          <p:attrName>style.visibility</p:attrName>
                                        </p:attrNameLst>
                                      </p:cBhvr>
                                      <p:to>
                                        <p:strVal val="visible"/>
                                      </p:to>
                                    </p:set>
                                    <p:animScale>
                                      <p:cBhvr>
                                        <p:cTn id="30" dur="25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2500" decel="50000" fill="hold">
                                          <p:stCondLst>
                                            <p:cond delay="0"/>
                                          </p:stCondLst>
                                        </p:cTn>
                                        <p:tgtEl>
                                          <p:spTgt spid="6">
                                            <p:txEl>
                                              <p:pRg st="0" end="0"/>
                                            </p:txEl>
                                          </p:spTgt>
                                        </p:tgtEl>
                                        <p:attrNameLst>
                                          <p:attrName>ppt_x</p:attrName>
                                          <p:attrName>ppt_y</p:attrName>
                                        </p:attrNameLst>
                                      </p:cBhvr>
                                    </p:animMotion>
                                    <p:animEffect transition="in" filter="fade">
                                      <p:cBhvr>
                                        <p:cTn id="32" dur="2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animBg="1"/>
      <p:bldP spid="9" grpId="0"/>
      <p:bldP spid="2" grpId="0" animBg="1"/>
      <p:bldP spid="1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Mapa">
            <a:extLst>
              <a:ext uri="{FF2B5EF4-FFF2-40B4-BE49-F238E27FC236}">
                <a16:creationId xmlns:a16="http://schemas.microsoft.com/office/drawing/2014/main" id="{3F6696F3-5CC6-4980-B456-F486E401D0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98"/>
            <a:ext cx="12160250" cy="6840140"/>
          </a:xfrm>
          <a:prstGeom prst="rect">
            <a:avLst/>
          </a:prstGeom>
        </p:spPr>
      </p:pic>
      <p:pic>
        <p:nvPicPr>
          <p:cNvPr id="6" name="Znak">
            <a:extLst>
              <a:ext uri="{FF2B5EF4-FFF2-40B4-BE49-F238E27FC236}">
                <a16:creationId xmlns:a16="http://schemas.microsoft.com/office/drawing/2014/main" id="{59BD6081-C587-4D63-AA46-DBF535D1F8A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73565" y="501167"/>
            <a:ext cx="952381" cy="1130158"/>
          </a:xfrm>
          <a:prstGeom prst="rect">
            <a:avLst/>
          </a:prstGeom>
          <a:effectLst>
            <a:outerShdw blurRad="76200" dist="88900" dir="2700000" algn="tl" rotWithShape="0">
              <a:prstClr val="black">
                <a:alpha val="60000"/>
              </a:prstClr>
            </a:outerShdw>
          </a:effectLst>
        </p:spPr>
      </p:pic>
      <p:pic>
        <p:nvPicPr>
          <p:cNvPr id="16" name="Rám">
            <a:extLst>
              <a:ext uri="{FF2B5EF4-FFF2-40B4-BE49-F238E27FC236}">
                <a16:creationId xmlns:a16="http://schemas.microsoft.com/office/drawing/2014/main" id="{B52E7AC7-136C-433A-B222-F496EBB654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
        <p:nvSpPr>
          <p:cNvPr id="41" name="Cornštejn">
            <a:extLst>
              <a:ext uri="{FF2B5EF4-FFF2-40B4-BE49-F238E27FC236}">
                <a16:creationId xmlns:a16="http://schemas.microsoft.com/office/drawing/2014/main" id="{B263A78A-05AF-43A5-8210-2D756A48017D}"/>
              </a:ext>
            </a:extLst>
          </p:cNvPr>
          <p:cNvSpPr txBox="1"/>
          <p:nvPr/>
        </p:nvSpPr>
        <p:spPr>
          <a:xfrm>
            <a:off x="6561478" y="5330623"/>
            <a:ext cx="734337" cy="230832"/>
          </a:xfrm>
          <a:prstGeom prst="rect">
            <a:avLst/>
          </a:prstGeom>
          <a:solidFill>
            <a:srgbClr val="70AD47">
              <a:lumMod val="60000"/>
              <a:lumOff val="40000"/>
            </a:srgbClr>
          </a:solidFill>
          <a:ln>
            <a:solidFill>
              <a:sysClr val="windowText" lastClr="000000"/>
            </a:solidFill>
          </a:ln>
        </p:spPr>
        <p:txBody>
          <a:bodyPr wrap="square" rtlCol="0">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900" b="1" i="1" u="none" strike="noStrike" kern="0" cap="none" spc="0" normalizeH="0" baseline="0" noProof="0">
                <a:ln w="3175">
                  <a:solidFill>
                    <a:prstClr val="black">
                      <a:alpha val="0"/>
                    </a:prstClr>
                  </a:solidFill>
                </a:ln>
                <a:solidFill>
                  <a:prstClr val="black"/>
                </a:solidFill>
                <a:effectLst/>
                <a:uLnTx/>
                <a:uFillTx/>
                <a:cs typeface="Arial" panose="020B0604020202020204" pitchFamily="34" charset="0"/>
              </a:rPr>
              <a:t>Cornštejn</a:t>
            </a:r>
          </a:p>
        </p:txBody>
      </p:sp>
      <p:sp>
        <p:nvSpPr>
          <p:cNvPr id="40" name="Bodka Cornštejn">
            <a:extLst>
              <a:ext uri="{FF2B5EF4-FFF2-40B4-BE49-F238E27FC236}">
                <a16:creationId xmlns:a16="http://schemas.microsoft.com/office/drawing/2014/main" id="{02D7C0A4-CD5B-4FAA-BF48-5797BDCE58A2}"/>
              </a:ext>
            </a:extLst>
          </p:cNvPr>
          <p:cNvSpPr/>
          <p:nvPr/>
        </p:nvSpPr>
        <p:spPr>
          <a:xfrm>
            <a:off x="6493068" y="5493265"/>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2" name="Hazmburk">
            <a:extLst>
              <a:ext uri="{FF2B5EF4-FFF2-40B4-BE49-F238E27FC236}">
                <a16:creationId xmlns:a16="http://schemas.microsoft.com/office/drawing/2014/main" id="{529214D1-53DB-41B8-B01A-C3E428DFE5C2}"/>
              </a:ext>
            </a:extLst>
          </p:cNvPr>
          <p:cNvSpPr txBox="1"/>
          <p:nvPr/>
        </p:nvSpPr>
        <p:spPr>
          <a:xfrm>
            <a:off x="3321945" y="1549257"/>
            <a:ext cx="778064" cy="230832"/>
          </a:xfrm>
          <a:prstGeom prst="rect">
            <a:avLst/>
          </a:prstGeom>
          <a:solidFill>
            <a:schemeClr val="accent6">
              <a:lumMod val="60000"/>
              <a:lumOff val="40000"/>
            </a:schemeClr>
          </a:solidFill>
          <a:ln>
            <a:solidFill>
              <a:schemeClr val="tx1"/>
            </a:solidFill>
          </a:ln>
        </p:spPr>
        <p:txBody>
          <a:bodyPr wrap="square" rtlCol="0">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Hazmburk</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sp>
        <p:nvSpPr>
          <p:cNvPr id="39" name="Bodka Hazmburk">
            <a:extLst>
              <a:ext uri="{FF2B5EF4-FFF2-40B4-BE49-F238E27FC236}">
                <a16:creationId xmlns:a16="http://schemas.microsoft.com/office/drawing/2014/main" id="{3EE4F031-CA4B-4482-863F-EA0896EE168D}"/>
              </a:ext>
            </a:extLst>
          </p:cNvPr>
          <p:cNvSpPr/>
          <p:nvPr/>
        </p:nvSpPr>
        <p:spPr>
          <a:xfrm>
            <a:off x="4032399" y="1701208"/>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3" name="Velhartice">
            <a:extLst>
              <a:ext uri="{FF2B5EF4-FFF2-40B4-BE49-F238E27FC236}">
                <a16:creationId xmlns:a16="http://schemas.microsoft.com/office/drawing/2014/main" id="{0C96BD5C-9A3F-4DD9-BE3A-9518EBE00546}"/>
              </a:ext>
            </a:extLst>
          </p:cNvPr>
          <p:cNvSpPr txBox="1"/>
          <p:nvPr/>
        </p:nvSpPr>
        <p:spPr>
          <a:xfrm>
            <a:off x="2873925" y="4892545"/>
            <a:ext cx="750963" cy="230832"/>
          </a:xfrm>
          <a:prstGeom prst="rect">
            <a:avLst/>
          </a:prstGeom>
          <a:solidFill>
            <a:schemeClr val="accent6">
              <a:lumMod val="60000"/>
              <a:lumOff val="40000"/>
            </a:schemeClr>
          </a:solidFill>
          <a:ln>
            <a:solidFill>
              <a:schemeClr val="tx1"/>
            </a:solidFill>
          </a:ln>
        </p:spPr>
        <p:txBody>
          <a:bodyPr wrap="square" rtlCol="0">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Velhartice</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sp>
        <p:nvSpPr>
          <p:cNvPr id="22" name="Bodka Velhartice">
            <a:extLst>
              <a:ext uri="{FF2B5EF4-FFF2-40B4-BE49-F238E27FC236}">
                <a16:creationId xmlns:a16="http://schemas.microsoft.com/office/drawing/2014/main" id="{069A1406-C714-4377-B570-AF4879ED9EA7}"/>
              </a:ext>
            </a:extLst>
          </p:cNvPr>
          <p:cNvSpPr/>
          <p:nvPr/>
        </p:nvSpPr>
        <p:spPr>
          <a:xfrm>
            <a:off x="2797651" y="4813350"/>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4" name="Točník">
            <a:extLst>
              <a:ext uri="{FF2B5EF4-FFF2-40B4-BE49-F238E27FC236}">
                <a16:creationId xmlns:a16="http://schemas.microsoft.com/office/drawing/2014/main" id="{4E442C0E-F9C4-4651-A92E-B64FB4AEF20D}"/>
              </a:ext>
            </a:extLst>
          </p:cNvPr>
          <p:cNvSpPr txBox="1"/>
          <p:nvPr/>
        </p:nvSpPr>
        <p:spPr>
          <a:xfrm>
            <a:off x="3211793" y="3200562"/>
            <a:ext cx="570246" cy="230832"/>
          </a:xfrm>
          <a:prstGeom prst="rect">
            <a:avLst/>
          </a:prstGeom>
          <a:solidFill>
            <a:schemeClr val="accent6">
              <a:lumMod val="60000"/>
              <a:lumOff val="40000"/>
            </a:schemeClr>
          </a:solidFill>
          <a:ln>
            <a:solidFill>
              <a:schemeClr val="tx1"/>
            </a:solidFill>
          </a:ln>
        </p:spPr>
        <p:txBody>
          <a:bodyPr wrap="square" rtlCol="0">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Točník</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sp>
        <p:nvSpPr>
          <p:cNvPr id="21" name="Bodka Točník">
            <a:extLst>
              <a:ext uri="{FF2B5EF4-FFF2-40B4-BE49-F238E27FC236}">
                <a16:creationId xmlns:a16="http://schemas.microsoft.com/office/drawing/2014/main" id="{4C8C6189-95F9-43BB-B246-3D9B8C7FAE79}"/>
              </a:ext>
            </a:extLst>
          </p:cNvPr>
          <p:cNvSpPr/>
          <p:nvPr/>
        </p:nvSpPr>
        <p:spPr>
          <a:xfrm>
            <a:off x="3713074" y="3128116"/>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5" name="Karlštejn">
            <a:extLst>
              <a:ext uri="{FF2B5EF4-FFF2-40B4-BE49-F238E27FC236}">
                <a16:creationId xmlns:a16="http://schemas.microsoft.com/office/drawing/2014/main" id="{BCE1A88E-0591-42E1-81C4-70968DFFD9CD}"/>
              </a:ext>
            </a:extLst>
          </p:cNvPr>
          <p:cNvSpPr txBox="1"/>
          <p:nvPr/>
        </p:nvSpPr>
        <p:spPr>
          <a:xfrm>
            <a:off x="3645744" y="2928572"/>
            <a:ext cx="709399" cy="230832"/>
          </a:xfrm>
          <a:prstGeom prst="rect">
            <a:avLst/>
          </a:prstGeom>
          <a:solidFill>
            <a:schemeClr val="accent6">
              <a:lumMod val="60000"/>
              <a:lumOff val="40000"/>
            </a:schemeClr>
          </a:solidFill>
          <a:ln>
            <a:solidFill>
              <a:schemeClr val="tx1"/>
            </a:solidFill>
          </a:ln>
        </p:spPr>
        <p:txBody>
          <a:bodyPr wrap="square" rtlCol="0">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Karlštejn</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sp>
        <p:nvSpPr>
          <p:cNvPr id="20" name="Bodka Karlštejn">
            <a:extLst>
              <a:ext uri="{FF2B5EF4-FFF2-40B4-BE49-F238E27FC236}">
                <a16:creationId xmlns:a16="http://schemas.microsoft.com/office/drawing/2014/main" id="{A784908B-456A-4C7E-8527-B492532E5DBE}"/>
              </a:ext>
            </a:extLst>
          </p:cNvPr>
          <p:cNvSpPr/>
          <p:nvPr/>
        </p:nvSpPr>
        <p:spPr>
          <a:xfrm>
            <a:off x="4268702" y="3119071"/>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6" name="Jičíněves">
            <a:extLst>
              <a:ext uri="{FF2B5EF4-FFF2-40B4-BE49-F238E27FC236}">
                <a16:creationId xmlns:a16="http://schemas.microsoft.com/office/drawing/2014/main" id="{CBBA16E5-E297-4798-805E-2F02803B4744}"/>
              </a:ext>
            </a:extLst>
          </p:cNvPr>
          <p:cNvSpPr txBox="1"/>
          <p:nvPr/>
        </p:nvSpPr>
        <p:spPr>
          <a:xfrm>
            <a:off x="5892376" y="1837242"/>
            <a:ext cx="721252"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Jičíněves</a:t>
            </a:r>
          </a:p>
        </p:txBody>
      </p:sp>
      <p:sp>
        <p:nvSpPr>
          <p:cNvPr id="19" name="Bodka Jičíněves">
            <a:extLst>
              <a:ext uri="{FF2B5EF4-FFF2-40B4-BE49-F238E27FC236}">
                <a16:creationId xmlns:a16="http://schemas.microsoft.com/office/drawing/2014/main" id="{7CA751F3-02F9-446D-A158-40C379894B46}"/>
              </a:ext>
            </a:extLst>
          </p:cNvPr>
          <p:cNvSpPr/>
          <p:nvPr/>
        </p:nvSpPr>
        <p:spPr>
          <a:xfrm>
            <a:off x="5806705" y="2003264"/>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7" name="Frýdlant">
            <a:extLst>
              <a:ext uri="{FF2B5EF4-FFF2-40B4-BE49-F238E27FC236}">
                <a16:creationId xmlns:a16="http://schemas.microsoft.com/office/drawing/2014/main" id="{7C6C28F8-E551-4145-9EEE-E7252FDEAE34}"/>
              </a:ext>
            </a:extLst>
          </p:cNvPr>
          <p:cNvSpPr txBox="1"/>
          <p:nvPr/>
        </p:nvSpPr>
        <p:spPr>
          <a:xfrm>
            <a:off x="5655547" y="718677"/>
            <a:ext cx="647878"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Frýdlant</a:t>
            </a:r>
          </a:p>
        </p:txBody>
      </p:sp>
      <p:sp>
        <p:nvSpPr>
          <p:cNvPr id="18" name="Bodka Frýdlant">
            <a:extLst>
              <a:ext uri="{FF2B5EF4-FFF2-40B4-BE49-F238E27FC236}">
                <a16:creationId xmlns:a16="http://schemas.microsoft.com/office/drawing/2014/main" id="{5BFC5422-DBC7-4468-9DF3-98E26ED60AE3}"/>
              </a:ext>
            </a:extLst>
          </p:cNvPr>
          <p:cNvSpPr/>
          <p:nvPr/>
        </p:nvSpPr>
        <p:spPr>
          <a:xfrm>
            <a:off x="5554988" y="654719"/>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8" name="Orlík">
            <a:extLst>
              <a:ext uri="{FF2B5EF4-FFF2-40B4-BE49-F238E27FC236}">
                <a16:creationId xmlns:a16="http://schemas.microsoft.com/office/drawing/2014/main" id="{AECD2F8C-ACF0-4ED1-A123-BE592D83CFAF}"/>
              </a:ext>
            </a:extLst>
          </p:cNvPr>
          <p:cNvSpPr txBox="1"/>
          <p:nvPr/>
        </p:nvSpPr>
        <p:spPr>
          <a:xfrm>
            <a:off x="4092471" y="4029541"/>
            <a:ext cx="4854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Orlík</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sp>
        <p:nvSpPr>
          <p:cNvPr id="17" name="Bodka Orlík">
            <a:extLst>
              <a:ext uri="{FF2B5EF4-FFF2-40B4-BE49-F238E27FC236}">
                <a16:creationId xmlns:a16="http://schemas.microsoft.com/office/drawing/2014/main" id="{1CAFA2AE-7439-46E0-892A-B8736D26117A}"/>
              </a:ext>
            </a:extLst>
          </p:cNvPr>
          <p:cNvSpPr/>
          <p:nvPr/>
        </p:nvSpPr>
        <p:spPr>
          <a:xfrm>
            <a:off x="4023735" y="3957387"/>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9" name="Křivoklát">
            <a:extLst>
              <a:ext uri="{FF2B5EF4-FFF2-40B4-BE49-F238E27FC236}">
                <a16:creationId xmlns:a16="http://schemas.microsoft.com/office/drawing/2014/main" id="{914D9B43-2E80-464B-922D-7FFDB2AD31A5}"/>
              </a:ext>
            </a:extLst>
          </p:cNvPr>
          <p:cNvSpPr txBox="1"/>
          <p:nvPr/>
        </p:nvSpPr>
        <p:spPr>
          <a:xfrm>
            <a:off x="2928800" y="2583588"/>
            <a:ext cx="7394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Křivoklát</a:t>
            </a:r>
          </a:p>
        </p:txBody>
      </p:sp>
      <p:sp>
        <p:nvSpPr>
          <p:cNvPr id="15" name="Bodka Křivoklát">
            <a:extLst>
              <a:ext uri="{FF2B5EF4-FFF2-40B4-BE49-F238E27FC236}">
                <a16:creationId xmlns:a16="http://schemas.microsoft.com/office/drawing/2014/main" id="{7E59A4BC-1767-42DD-BEE0-D5F1184406EB}"/>
              </a:ext>
            </a:extLst>
          </p:cNvPr>
          <p:cNvSpPr/>
          <p:nvPr/>
        </p:nvSpPr>
        <p:spPr>
          <a:xfrm>
            <a:off x="3591952" y="2755121"/>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0" name="Černá Hora">
            <a:extLst>
              <a:ext uri="{FF2B5EF4-FFF2-40B4-BE49-F238E27FC236}">
                <a16:creationId xmlns:a16="http://schemas.microsoft.com/office/drawing/2014/main" id="{69A40C93-F03D-4590-A0F1-373EBE253DD0}"/>
              </a:ext>
            </a:extLst>
          </p:cNvPr>
          <p:cNvSpPr txBox="1"/>
          <p:nvPr/>
        </p:nvSpPr>
        <p:spPr>
          <a:xfrm>
            <a:off x="7834508" y="4101696"/>
            <a:ext cx="818045"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Černá Hora</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sp>
        <p:nvSpPr>
          <p:cNvPr id="12" name="Bodka Černá Hora">
            <a:extLst>
              <a:ext uri="{FF2B5EF4-FFF2-40B4-BE49-F238E27FC236}">
                <a16:creationId xmlns:a16="http://schemas.microsoft.com/office/drawing/2014/main" id="{13D49FDC-E9AF-4D88-BED3-660F2DECB014}"/>
              </a:ext>
            </a:extLst>
          </p:cNvPr>
          <p:cNvSpPr/>
          <p:nvPr/>
        </p:nvSpPr>
        <p:spPr>
          <a:xfrm>
            <a:off x="7769690" y="4272379"/>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1" name="Bítov">
            <a:extLst>
              <a:ext uri="{FF2B5EF4-FFF2-40B4-BE49-F238E27FC236}">
                <a16:creationId xmlns:a16="http://schemas.microsoft.com/office/drawing/2014/main" id="{7117AB60-EDCB-4E56-8E93-0EE2A7E8B408}"/>
              </a:ext>
            </a:extLst>
          </p:cNvPr>
          <p:cNvSpPr txBox="1"/>
          <p:nvPr/>
        </p:nvSpPr>
        <p:spPr>
          <a:xfrm>
            <a:off x="5944708" y="5219648"/>
            <a:ext cx="502359"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Bítov</a:t>
            </a:r>
          </a:p>
        </p:txBody>
      </p:sp>
      <p:sp>
        <p:nvSpPr>
          <p:cNvPr id="11" name="Bodka Bítov">
            <a:extLst>
              <a:ext uri="{FF2B5EF4-FFF2-40B4-BE49-F238E27FC236}">
                <a16:creationId xmlns:a16="http://schemas.microsoft.com/office/drawing/2014/main" id="{51907354-56ED-4435-AB13-2F0C6C9088C2}"/>
              </a:ext>
            </a:extLst>
          </p:cNvPr>
          <p:cNvSpPr/>
          <p:nvPr/>
        </p:nvSpPr>
        <p:spPr>
          <a:xfrm>
            <a:off x="6378657" y="5378326"/>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2" name="Komorní Hrádek">
            <a:extLst>
              <a:ext uri="{FF2B5EF4-FFF2-40B4-BE49-F238E27FC236}">
                <a16:creationId xmlns:a16="http://schemas.microsoft.com/office/drawing/2014/main" id="{909CA275-75CE-4223-9E73-8C94A5CE1A86}"/>
              </a:ext>
            </a:extLst>
          </p:cNvPr>
          <p:cNvSpPr txBox="1"/>
          <p:nvPr/>
        </p:nvSpPr>
        <p:spPr>
          <a:xfrm>
            <a:off x="5130649" y="2960393"/>
            <a:ext cx="1103493"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Komorní Hrádek</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sp>
        <p:nvSpPr>
          <p:cNvPr id="9" name="Bodka Komorní Hrádek">
            <a:extLst>
              <a:ext uri="{FF2B5EF4-FFF2-40B4-BE49-F238E27FC236}">
                <a16:creationId xmlns:a16="http://schemas.microsoft.com/office/drawing/2014/main" id="{6BAA133C-13CC-451F-82F4-D2ECF68F3B86}"/>
              </a:ext>
            </a:extLst>
          </p:cNvPr>
          <p:cNvSpPr/>
          <p:nvPr/>
        </p:nvSpPr>
        <p:spPr>
          <a:xfrm>
            <a:off x="5054375" y="3137720"/>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3" name="Domousnice">
            <a:extLst>
              <a:ext uri="{FF2B5EF4-FFF2-40B4-BE49-F238E27FC236}">
                <a16:creationId xmlns:a16="http://schemas.microsoft.com/office/drawing/2014/main" id="{BF49CFC7-DA86-4371-A7F4-19CEEBDCAC21}"/>
              </a:ext>
            </a:extLst>
          </p:cNvPr>
          <p:cNvSpPr txBox="1"/>
          <p:nvPr/>
        </p:nvSpPr>
        <p:spPr>
          <a:xfrm>
            <a:off x="4729855" y="1998202"/>
            <a:ext cx="925692"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Domousnice</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sp>
        <p:nvSpPr>
          <p:cNvPr id="32" name="Bodka Domousnice">
            <a:extLst>
              <a:ext uri="{FF2B5EF4-FFF2-40B4-BE49-F238E27FC236}">
                <a16:creationId xmlns:a16="http://schemas.microsoft.com/office/drawing/2014/main" id="{2CA3C9B7-02EE-4B5C-A5CA-ACFAD4F8C611}"/>
              </a:ext>
            </a:extLst>
          </p:cNvPr>
          <p:cNvSpPr/>
          <p:nvPr/>
        </p:nvSpPr>
        <p:spPr>
          <a:xfrm>
            <a:off x="5579273" y="1921891"/>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4" name="Nažlovské Hory">
            <a:extLst>
              <a:ext uri="{FF2B5EF4-FFF2-40B4-BE49-F238E27FC236}">
                <a16:creationId xmlns:a16="http://schemas.microsoft.com/office/drawing/2014/main" id="{D67A3539-83A5-425B-AFB6-D8EE3FB0E124}"/>
              </a:ext>
            </a:extLst>
          </p:cNvPr>
          <p:cNvSpPr txBox="1"/>
          <p:nvPr/>
        </p:nvSpPr>
        <p:spPr>
          <a:xfrm>
            <a:off x="3167106" y="4454467"/>
            <a:ext cx="10442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Nažlovské Hory</a:t>
            </a:r>
          </a:p>
        </p:txBody>
      </p:sp>
      <p:sp>
        <p:nvSpPr>
          <p:cNvPr id="31" name="Bodka Nažlovské Hory">
            <a:extLst>
              <a:ext uri="{FF2B5EF4-FFF2-40B4-BE49-F238E27FC236}">
                <a16:creationId xmlns:a16="http://schemas.microsoft.com/office/drawing/2014/main" id="{45E0C903-9300-4A1B-BD1F-5A56C8C1313F}"/>
              </a:ext>
            </a:extLst>
          </p:cNvPr>
          <p:cNvSpPr/>
          <p:nvPr/>
        </p:nvSpPr>
        <p:spPr>
          <a:xfrm>
            <a:off x="3083272" y="4625964"/>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4" name="Bouzov">
            <a:extLst>
              <a:ext uri="{FF2B5EF4-FFF2-40B4-BE49-F238E27FC236}">
                <a16:creationId xmlns:a16="http://schemas.microsoft.com/office/drawing/2014/main" id="{880920C3-8E09-47D1-9DD6-F22DF982742F}"/>
              </a:ext>
            </a:extLst>
          </p:cNvPr>
          <p:cNvSpPr txBox="1"/>
          <p:nvPr/>
        </p:nvSpPr>
        <p:spPr>
          <a:xfrm>
            <a:off x="8400093" y="3471655"/>
            <a:ext cx="640900" cy="230832"/>
          </a:xfrm>
          <a:prstGeom prst="rect">
            <a:avLst/>
          </a:prstGeom>
          <a:solidFill>
            <a:schemeClr val="accent6">
              <a:lumMod val="60000"/>
              <a:lumOff val="40000"/>
            </a:schemeClr>
          </a:solidFill>
          <a:ln>
            <a:solidFill>
              <a:schemeClr val="tx1"/>
            </a:solidFill>
          </a:ln>
        </p:spPr>
        <p:txBody>
          <a:bodyPr wrap="square" rtlCol="0">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Bouzov</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sp>
        <p:nvSpPr>
          <p:cNvPr id="13" name="Bodka Bouzov">
            <a:extLst>
              <a:ext uri="{FF2B5EF4-FFF2-40B4-BE49-F238E27FC236}">
                <a16:creationId xmlns:a16="http://schemas.microsoft.com/office/drawing/2014/main" id="{9BC01342-C89C-489C-BD9A-9087FE5296F3}"/>
              </a:ext>
            </a:extLst>
          </p:cNvPr>
          <p:cNvSpPr/>
          <p:nvPr/>
        </p:nvSpPr>
        <p:spPr>
          <a:xfrm>
            <a:off x="8339469" y="3635193"/>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5" name="Grabštejn">
            <a:extLst>
              <a:ext uri="{FF2B5EF4-FFF2-40B4-BE49-F238E27FC236}">
                <a16:creationId xmlns:a16="http://schemas.microsoft.com/office/drawing/2014/main" id="{C69BEBD9-251B-473B-B75F-1ECD7D700A0F}"/>
              </a:ext>
            </a:extLst>
          </p:cNvPr>
          <p:cNvSpPr txBox="1"/>
          <p:nvPr/>
        </p:nvSpPr>
        <p:spPr>
          <a:xfrm>
            <a:off x="4531643" y="1004254"/>
            <a:ext cx="7394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Grabštejn</a:t>
            </a:r>
          </a:p>
        </p:txBody>
      </p:sp>
      <p:sp>
        <p:nvSpPr>
          <p:cNvPr id="30" name="Bodka Grabštejn">
            <a:extLst>
              <a:ext uri="{FF2B5EF4-FFF2-40B4-BE49-F238E27FC236}">
                <a16:creationId xmlns:a16="http://schemas.microsoft.com/office/drawing/2014/main" id="{1FCDBC60-D863-40F6-85D0-11B96E8B2649}"/>
              </a:ext>
            </a:extLst>
          </p:cNvPr>
          <p:cNvSpPr/>
          <p:nvPr/>
        </p:nvSpPr>
        <p:spPr>
          <a:xfrm>
            <a:off x="5206923" y="921937"/>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6" name="Sázava">
            <a:extLst>
              <a:ext uri="{FF2B5EF4-FFF2-40B4-BE49-F238E27FC236}">
                <a16:creationId xmlns:a16="http://schemas.microsoft.com/office/drawing/2014/main" id="{C74B2E3C-ACF5-4F64-B127-CD714CA30673}"/>
              </a:ext>
            </a:extLst>
          </p:cNvPr>
          <p:cNvSpPr txBox="1"/>
          <p:nvPr/>
        </p:nvSpPr>
        <p:spPr>
          <a:xfrm>
            <a:off x="5281527" y="3264033"/>
            <a:ext cx="595492"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Sázava</a:t>
            </a:r>
          </a:p>
        </p:txBody>
      </p:sp>
      <p:sp>
        <p:nvSpPr>
          <p:cNvPr id="29" name="Bodka Sázava">
            <a:extLst>
              <a:ext uri="{FF2B5EF4-FFF2-40B4-BE49-F238E27FC236}">
                <a16:creationId xmlns:a16="http://schemas.microsoft.com/office/drawing/2014/main" id="{B646965A-8FEE-4DC3-BAB6-D5A161A336F6}"/>
              </a:ext>
            </a:extLst>
          </p:cNvPr>
          <p:cNvSpPr/>
          <p:nvPr/>
        </p:nvSpPr>
        <p:spPr>
          <a:xfrm>
            <a:off x="5206923" y="3201365"/>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0" name="Brandýs">
            <a:extLst>
              <a:ext uri="{FF2B5EF4-FFF2-40B4-BE49-F238E27FC236}">
                <a16:creationId xmlns:a16="http://schemas.microsoft.com/office/drawing/2014/main" id="{1736DBA3-FDFE-41B3-9669-D69FA1CA6F75}"/>
              </a:ext>
            </a:extLst>
          </p:cNvPr>
          <p:cNvSpPr txBox="1"/>
          <p:nvPr/>
        </p:nvSpPr>
        <p:spPr>
          <a:xfrm>
            <a:off x="4914088" y="2244910"/>
            <a:ext cx="1281800" cy="230832"/>
          </a:xfrm>
          <a:prstGeom prst="rect">
            <a:avLst/>
          </a:prstGeom>
          <a:solidFill>
            <a:schemeClr val="accent6">
              <a:lumMod val="60000"/>
              <a:lumOff val="40000"/>
            </a:schemeClr>
          </a:solidFill>
          <a:ln>
            <a:solidFill>
              <a:schemeClr val="tx1"/>
            </a:solidFill>
          </a:ln>
        </p:spPr>
        <p:txBody>
          <a:bodyPr wrap="square" rtlCol="0">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rPr>
              <a:t>Brandýs nad Labem</a:t>
            </a:r>
          </a:p>
        </p:txBody>
      </p:sp>
      <p:sp>
        <p:nvSpPr>
          <p:cNvPr id="8" name="Bodka Brandýs">
            <a:extLst>
              <a:ext uri="{FF2B5EF4-FFF2-40B4-BE49-F238E27FC236}">
                <a16:creationId xmlns:a16="http://schemas.microsoft.com/office/drawing/2014/main" id="{58C04D90-1B10-4A67-954E-33AA27B5623F}"/>
              </a:ext>
            </a:extLst>
          </p:cNvPr>
          <p:cNvSpPr/>
          <p:nvPr/>
        </p:nvSpPr>
        <p:spPr>
          <a:xfrm>
            <a:off x="4837814" y="2428770"/>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7" name="Kamenice">
            <a:extLst>
              <a:ext uri="{FF2B5EF4-FFF2-40B4-BE49-F238E27FC236}">
                <a16:creationId xmlns:a16="http://schemas.microsoft.com/office/drawing/2014/main" id="{0F69551A-E166-43F7-8428-A58649AA1512}"/>
              </a:ext>
            </a:extLst>
          </p:cNvPr>
          <p:cNvSpPr txBox="1"/>
          <p:nvPr/>
        </p:nvSpPr>
        <p:spPr>
          <a:xfrm>
            <a:off x="4074012" y="3245011"/>
            <a:ext cx="7394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Kamenice</a:t>
            </a:r>
          </a:p>
        </p:txBody>
      </p:sp>
      <p:sp>
        <p:nvSpPr>
          <p:cNvPr id="28" name="Bodka Kamenice">
            <a:extLst>
              <a:ext uri="{FF2B5EF4-FFF2-40B4-BE49-F238E27FC236}">
                <a16:creationId xmlns:a16="http://schemas.microsoft.com/office/drawing/2014/main" id="{E7A095F9-D123-456F-A8A9-DDB190870AC5}"/>
              </a:ext>
            </a:extLst>
          </p:cNvPr>
          <p:cNvSpPr/>
          <p:nvPr/>
        </p:nvSpPr>
        <p:spPr>
          <a:xfrm>
            <a:off x="4729855" y="3160934"/>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8" name="Berchtold">
            <a:extLst>
              <a:ext uri="{FF2B5EF4-FFF2-40B4-BE49-F238E27FC236}">
                <a16:creationId xmlns:a16="http://schemas.microsoft.com/office/drawing/2014/main" id="{03F36F95-D46D-4B3E-8C37-4DD215D74257}"/>
              </a:ext>
            </a:extLst>
          </p:cNvPr>
          <p:cNvSpPr txBox="1"/>
          <p:nvPr/>
        </p:nvSpPr>
        <p:spPr>
          <a:xfrm>
            <a:off x="4162804" y="2855502"/>
            <a:ext cx="7394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Berchtold</a:t>
            </a:r>
          </a:p>
        </p:txBody>
      </p:sp>
      <p:sp>
        <p:nvSpPr>
          <p:cNvPr id="27" name="Bodka Berchtold">
            <a:extLst>
              <a:ext uri="{FF2B5EF4-FFF2-40B4-BE49-F238E27FC236}">
                <a16:creationId xmlns:a16="http://schemas.microsoft.com/office/drawing/2014/main" id="{6972C854-3B9B-4BDE-B6E8-157543265660}"/>
              </a:ext>
            </a:extLst>
          </p:cNvPr>
          <p:cNvSpPr/>
          <p:nvPr/>
        </p:nvSpPr>
        <p:spPr>
          <a:xfrm>
            <a:off x="4825553" y="3029287"/>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9" name="Terešov">
            <a:extLst>
              <a:ext uri="{FF2B5EF4-FFF2-40B4-BE49-F238E27FC236}">
                <a16:creationId xmlns:a16="http://schemas.microsoft.com/office/drawing/2014/main" id="{9A297271-FC00-4A74-8859-994ED3B33EC3}"/>
              </a:ext>
            </a:extLst>
          </p:cNvPr>
          <p:cNvSpPr txBox="1"/>
          <p:nvPr/>
        </p:nvSpPr>
        <p:spPr>
          <a:xfrm>
            <a:off x="2783659" y="3304429"/>
            <a:ext cx="647878"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Terešov</a:t>
            </a:r>
          </a:p>
        </p:txBody>
      </p:sp>
      <p:sp>
        <p:nvSpPr>
          <p:cNvPr id="26" name="Bodka Terešov">
            <a:extLst>
              <a:ext uri="{FF2B5EF4-FFF2-40B4-BE49-F238E27FC236}">
                <a16:creationId xmlns:a16="http://schemas.microsoft.com/office/drawing/2014/main" id="{7B6CED41-C8E5-4A42-B7EE-E9DBF6794E9F}"/>
              </a:ext>
            </a:extLst>
          </p:cNvPr>
          <p:cNvSpPr/>
          <p:nvPr/>
        </p:nvSpPr>
        <p:spPr>
          <a:xfrm>
            <a:off x="3352136" y="3233088"/>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0" name="Vimperk">
            <a:extLst>
              <a:ext uri="{FF2B5EF4-FFF2-40B4-BE49-F238E27FC236}">
                <a16:creationId xmlns:a16="http://schemas.microsoft.com/office/drawing/2014/main" id="{144E82F2-D851-44BA-B1E7-11EA569773A2}"/>
              </a:ext>
            </a:extLst>
          </p:cNvPr>
          <p:cNvSpPr txBox="1"/>
          <p:nvPr/>
        </p:nvSpPr>
        <p:spPr>
          <a:xfrm>
            <a:off x="3375857" y="5330623"/>
            <a:ext cx="647878"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Vimperk</a:t>
            </a:r>
          </a:p>
        </p:txBody>
      </p:sp>
      <p:sp>
        <p:nvSpPr>
          <p:cNvPr id="25" name="Bodka Vimperk">
            <a:extLst>
              <a:ext uri="{FF2B5EF4-FFF2-40B4-BE49-F238E27FC236}">
                <a16:creationId xmlns:a16="http://schemas.microsoft.com/office/drawing/2014/main" id="{AD9BD67A-7926-4D1E-89A6-1FA7EC6A5136}"/>
              </a:ext>
            </a:extLst>
          </p:cNvPr>
          <p:cNvSpPr/>
          <p:nvPr/>
        </p:nvSpPr>
        <p:spPr>
          <a:xfrm>
            <a:off x="3304419" y="5260310"/>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1" name="Opálka Strážov">
            <a:extLst>
              <a:ext uri="{FF2B5EF4-FFF2-40B4-BE49-F238E27FC236}">
                <a16:creationId xmlns:a16="http://schemas.microsoft.com/office/drawing/2014/main" id="{A6377A15-170B-468D-9FBF-4F1A58145958}"/>
              </a:ext>
            </a:extLst>
          </p:cNvPr>
          <p:cNvSpPr txBox="1"/>
          <p:nvPr/>
        </p:nvSpPr>
        <p:spPr>
          <a:xfrm>
            <a:off x="1606846" y="4382312"/>
            <a:ext cx="1027292"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Opálka Strážov</a:t>
            </a:r>
          </a:p>
        </p:txBody>
      </p:sp>
      <p:sp>
        <p:nvSpPr>
          <p:cNvPr id="24" name="Bodka Opálka Strážov">
            <a:extLst>
              <a:ext uri="{FF2B5EF4-FFF2-40B4-BE49-F238E27FC236}">
                <a16:creationId xmlns:a16="http://schemas.microsoft.com/office/drawing/2014/main" id="{F7E747A9-BB7B-480B-BEA8-C31078ABCC8A}"/>
              </a:ext>
            </a:extLst>
          </p:cNvPr>
          <p:cNvSpPr/>
          <p:nvPr/>
        </p:nvSpPr>
        <p:spPr>
          <a:xfrm>
            <a:off x="2557864" y="4540990"/>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2" name="Žitenice">
            <a:extLst>
              <a:ext uri="{FF2B5EF4-FFF2-40B4-BE49-F238E27FC236}">
                <a16:creationId xmlns:a16="http://schemas.microsoft.com/office/drawing/2014/main" id="{02004431-9A4C-4644-B585-3B5C66913CFF}"/>
              </a:ext>
            </a:extLst>
          </p:cNvPr>
          <p:cNvSpPr txBox="1"/>
          <p:nvPr/>
        </p:nvSpPr>
        <p:spPr>
          <a:xfrm>
            <a:off x="4220904" y="1630722"/>
            <a:ext cx="647878"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Žitenice</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sp>
        <p:nvSpPr>
          <p:cNvPr id="23" name="Bodka Žitenice">
            <a:extLst>
              <a:ext uri="{FF2B5EF4-FFF2-40B4-BE49-F238E27FC236}">
                <a16:creationId xmlns:a16="http://schemas.microsoft.com/office/drawing/2014/main" id="{CF97C7F5-7699-4B62-AB69-1B638D53CFF6}"/>
              </a:ext>
            </a:extLst>
          </p:cNvPr>
          <p:cNvSpPr/>
          <p:nvPr/>
        </p:nvSpPr>
        <p:spPr>
          <a:xfrm>
            <a:off x="4159322" y="1549715"/>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3" name="Tuklaty">
            <a:extLst>
              <a:ext uri="{FF2B5EF4-FFF2-40B4-BE49-F238E27FC236}">
                <a16:creationId xmlns:a16="http://schemas.microsoft.com/office/drawing/2014/main" id="{02D6D278-F159-4F9C-8F64-0120A1D1AEC8}"/>
              </a:ext>
            </a:extLst>
          </p:cNvPr>
          <p:cNvSpPr txBox="1"/>
          <p:nvPr/>
        </p:nvSpPr>
        <p:spPr>
          <a:xfrm>
            <a:off x="5206923" y="2573079"/>
            <a:ext cx="603959"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Tuklaty</a:t>
            </a:r>
          </a:p>
        </p:txBody>
      </p:sp>
      <p:sp>
        <p:nvSpPr>
          <p:cNvPr id="33" name="Bodka Tuklaty">
            <a:extLst>
              <a:ext uri="{FF2B5EF4-FFF2-40B4-BE49-F238E27FC236}">
                <a16:creationId xmlns:a16="http://schemas.microsoft.com/office/drawing/2014/main" id="{2DE1E12A-F023-482D-9B42-17385E758606}"/>
              </a:ext>
            </a:extLst>
          </p:cNvPr>
          <p:cNvSpPr/>
          <p:nvPr/>
        </p:nvSpPr>
        <p:spPr>
          <a:xfrm>
            <a:off x="5143080" y="2737275"/>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4" name="Dolní Beřkovice">
            <a:extLst>
              <a:ext uri="{FF2B5EF4-FFF2-40B4-BE49-F238E27FC236}">
                <a16:creationId xmlns:a16="http://schemas.microsoft.com/office/drawing/2014/main" id="{6A2CC263-87E5-48F5-81D8-FBAB1C5E8732}"/>
              </a:ext>
            </a:extLst>
          </p:cNvPr>
          <p:cNvSpPr txBox="1"/>
          <p:nvPr/>
        </p:nvSpPr>
        <p:spPr>
          <a:xfrm>
            <a:off x="3433440" y="2079055"/>
            <a:ext cx="1086559"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Dolní Beřkovice</a:t>
            </a:r>
          </a:p>
        </p:txBody>
      </p:sp>
      <p:sp>
        <p:nvSpPr>
          <p:cNvPr id="34" name="Bodka Dolní Beřkovice">
            <a:extLst>
              <a:ext uri="{FF2B5EF4-FFF2-40B4-BE49-F238E27FC236}">
                <a16:creationId xmlns:a16="http://schemas.microsoft.com/office/drawing/2014/main" id="{0EDB46F0-DCBA-4D3E-A9B9-82830A159867}"/>
              </a:ext>
            </a:extLst>
          </p:cNvPr>
          <p:cNvSpPr/>
          <p:nvPr/>
        </p:nvSpPr>
        <p:spPr>
          <a:xfrm>
            <a:off x="4443725" y="1994045"/>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5" name="Budyně nad Ohří">
            <a:extLst>
              <a:ext uri="{FF2B5EF4-FFF2-40B4-BE49-F238E27FC236}">
                <a16:creationId xmlns:a16="http://schemas.microsoft.com/office/drawing/2014/main" id="{28453EF9-34BB-403D-B337-7AE2FB6285CE}"/>
              </a:ext>
            </a:extLst>
          </p:cNvPr>
          <p:cNvSpPr txBox="1"/>
          <p:nvPr/>
        </p:nvSpPr>
        <p:spPr>
          <a:xfrm>
            <a:off x="2991308" y="1748134"/>
            <a:ext cx="11204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Budyně nad Ohří</a:t>
            </a:r>
          </a:p>
        </p:txBody>
      </p:sp>
      <p:sp>
        <p:nvSpPr>
          <p:cNvPr id="35" name="Bodka Budyně nad Ohří">
            <a:extLst>
              <a:ext uri="{FF2B5EF4-FFF2-40B4-BE49-F238E27FC236}">
                <a16:creationId xmlns:a16="http://schemas.microsoft.com/office/drawing/2014/main" id="{7CDC4A77-67A4-43B1-98C6-5274D20A7297}"/>
              </a:ext>
            </a:extLst>
          </p:cNvPr>
          <p:cNvSpPr/>
          <p:nvPr/>
        </p:nvSpPr>
        <p:spPr>
          <a:xfrm>
            <a:off x="4026894" y="1881843"/>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6" name="Blansko">
            <a:extLst>
              <a:ext uri="{FF2B5EF4-FFF2-40B4-BE49-F238E27FC236}">
                <a16:creationId xmlns:a16="http://schemas.microsoft.com/office/drawing/2014/main" id="{ED346D3A-941E-4993-9CAB-446E9F4170D3}"/>
              </a:ext>
            </a:extLst>
          </p:cNvPr>
          <p:cNvSpPr txBox="1"/>
          <p:nvPr/>
        </p:nvSpPr>
        <p:spPr>
          <a:xfrm>
            <a:off x="7243836" y="4543733"/>
            <a:ext cx="647878"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Blansko</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sp>
        <p:nvSpPr>
          <p:cNvPr id="36" name="Bodka Blansko">
            <a:extLst>
              <a:ext uri="{FF2B5EF4-FFF2-40B4-BE49-F238E27FC236}">
                <a16:creationId xmlns:a16="http://schemas.microsoft.com/office/drawing/2014/main" id="{A318E919-8B3C-4170-B3D5-9FE604F93C41}"/>
              </a:ext>
            </a:extLst>
          </p:cNvPr>
          <p:cNvSpPr/>
          <p:nvPr/>
        </p:nvSpPr>
        <p:spPr>
          <a:xfrm>
            <a:off x="7834508" y="4468835"/>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7" name="Dolni Březany">
            <a:extLst>
              <a:ext uri="{FF2B5EF4-FFF2-40B4-BE49-F238E27FC236}">
                <a16:creationId xmlns:a16="http://schemas.microsoft.com/office/drawing/2014/main" id="{A2EFDDF8-EEA2-4DC0-AA2F-78EA52DA40D0}"/>
              </a:ext>
            </a:extLst>
          </p:cNvPr>
          <p:cNvSpPr txBox="1"/>
          <p:nvPr/>
        </p:nvSpPr>
        <p:spPr>
          <a:xfrm>
            <a:off x="4590297" y="3101460"/>
            <a:ext cx="9680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Dolni Březany</a:t>
            </a:r>
          </a:p>
        </p:txBody>
      </p:sp>
      <p:sp>
        <p:nvSpPr>
          <p:cNvPr id="37" name="Bodka Dolni Březany">
            <a:extLst>
              <a:ext uri="{FF2B5EF4-FFF2-40B4-BE49-F238E27FC236}">
                <a16:creationId xmlns:a16="http://schemas.microsoft.com/office/drawing/2014/main" id="{5C1AB618-D75F-4D87-8EB5-F9EFDF26DCF8}"/>
              </a:ext>
            </a:extLst>
          </p:cNvPr>
          <p:cNvSpPr/>
          <p:nvPr/>
        </p:nvSpPr>
        <p:spPr>
          <a:xfrm>
            <a:off x="4520457" y="3036234"/>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8" name="Doksy">
            <a:extLst>
              <a:ext uri="{FF2B5EF4-FFF2-40B4-BE49-F238E27FC236}">
                <a16:creationId xmlns:a16="http://schemas.microsoft.com/office/drawing/2014/main" id="{4F4281C5-67C1-4429-9B58-9F73C4F8990C}"/>
              </a:ext>
            </a:extLst>
          </p:cNvPr>
          <p:cNvSpPr txBox="1"/>
          <p:nvPr/>
        </p:nvSpPr>
        <p:spPr>
          <a:xfrm>
            <a:off x="4824580" y="1345934"/>
            <a:ext cx="553159"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Doksy</a:t>
            </a:r>
          </a:p>
        </p:txBody>
      </p:sp>
      <p:sp>
        <p:nvSpPr>
          <p:cNvPr id="38" name="Bodka Doksy">
            <a:extLst>
              <a:ext uri="{FF2B5EF4-FFF2-40B4-BE49-F238E27FC236}">
                <a16:creationId xmlns:a16="http://schemas.microsoft.com/office/drawing/2014/main" id="{0012FE9C-23E5-4DD9-877C-CE830C780830}"/>
              </a:ext>
            </a:extLst>
          </p:cNvPr>
          <p:cNvSpPr/>
          <p:nvPr/>
        </p:nvSpPr>
        <p:spPr>
          <a:xfrm>
            <a:off x="4748808" y="1504630"/>
            <a:ext cx="152548" cy="144309"/>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3446295329"/>
      </p:ext>
    </p:extLst>
  </p:cSld>
  <p:clrMapOvr>
    <a:masterClrMapping/>
  </p:clrMapOvr>
  <mc:AlternateContent xmlns:mc="http://schemas.openxmlformats.org/markup-compatibility/2006" xmlns:p14="http://schemas.microsoft.com/office/powerpoint/2010/main">
    <mc:Choice Requires="p14">
      <p:transition spd="slow" p14:dur="2000" advClick="0" advTm="39000">
        <p:fade/>
      </p:transition>
    </mc:Choice>
    <mc:Fallback xmlns="">
      <p:transition spd="slow" advClick="0"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500"/>
                                        <p:tgtEl>
                                          <p:spTgt spid="3"/>
                                        </p:tgtEl>
                                      </p:cBhvr>
                                    </p:animEffect>
                                  </p:childTnLst>
                                </p:cTn>
                              </p:par>
                            </p:childTnLst>
                          </p:cTn>
                        </p:par>
                        <p:par>
                          <p:cTn id="8" fill="hold">
                            <p:stCondLst>
                              <p:cond delay="2500"/>
                            </p:stCondLst>
                            <p:childTnLst>
                              <p:par>
                                <p:cTn id="9" presetID="42" presetClass="entr" presetSubtype="0"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500"/>
                                        <p:tgtEl>
                                          <p:spTgt spid="6"/>
                                        </p:tgtEl>
                                      </p:cBhvr>
                                    </p:animEffect>
                                    <p:anim calcmode="lin" valueType="num">
                                      <p:cBhvr>
                                        <p:cTn id="12" dur="1500" fill="hold"/>
                                        <p:tgtEl>
                                          <p:spTgt spid="6"/>
                                        </p:tgtEl>
                                        <p:attrNameLst>
                                          <p:attrName>ppt_x</p:attrName>
                                        </p:attrNameLst>
                                      </p:cBhvr>
                                      <p:tavLst>
                                        <p:tav tm="0">
                                          <p:val>
                                            <p:strVal val="#ppt_x"/>
                                          </p:val>
                                        </p:tav>
                                        <p:tav tm="100000">
                                          <p:val>
                                            <p:strVal val="#ppt_x"/>
                                          </p:val>
                                        </p:tav>
                                      </p:tavLst>
                                    </p:anim>
                                    <p:anim calcmode="lin" valueType="num">
                                      <p:cBhvr>
                                        <p:cTn id="13" dur="1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4500"/>
                            </p:stCondLst>
                            <p:childTnLst>
                              <p:par>
                                <p:cTn id="15" presetID="10" presetClass="entr" presetSubtype="0" fill="hold" grpId="0" nodeType="afterEffect">
                                  <p:stCondLst>
                                    <p:cond delay="5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55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1000"/>
                                        <p:tgtEl>
                                          <p:spTgt spid="10"/>
                                        </p:tgtEl>
                                      </p:cBhvr>
                                    </p:animEffect>
                                  </p:childTnLst>
                                </p:cTn>
                              </p:par>
                            </p:childTnLst>
                          </p:cTn>
                        </p:par>
                        <p:par>
                          <p:cTn id="22" fill="hold">
                            <p:stCondLst>
                              <p:cond delay="6500"/>
                            </p:stCondLst>
                            <p:childTnLst>
                              <p:par>
                                <p:cTn id="23" presetID="10" presetClass="entr" presetSubtype="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par>
                          <p:cTn id="26" fill="hold">
                            <p:stCondLst>
                              <p:cond delay="7000"/>
                            </p:stCondLst>
                            <p:childTnLst>
                              <p:par>
                                <p:cTn id="27" presetID="22" presetClass="entr" presetSubtype="8"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1000"/>
                                        <p:tgtEl>
                                          <p:spTgt spid="14"/>
                                        </p:tgtEl>
                                      </p:cBhvr>
                                    </p:animEffect>
                                  </p:childTnLst>
                                </p:cTn>
                              </p:par>
                            </p:childTnLst>
                          </p:cTn>
                        </p:par>
                        <p:par>
                          <p:cTn id="30" fill="hold">
                            <p:stCondLst>
                              <p:cond delay="8000"/>
                            </p:stCondLst>
                            <p:childTnLst>
                              <p:par>
                                <p:cTn id="31" presetID="10" presetClass="entr" presetSubtype="0"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wipe(left)">
                                      <p:cBhvr>
                                        <p:cTn id="36" dur="1000"/>
                                        <p:tgtEl>
                                          <p:spTgt spid="52"/>
                                        </p:tgtEl>
                                      </p:cBhvr>
                                    </p:animEffect>
                                  </p:childTnLst>
                                </p:cTn>
                              </p:par>
                            </p:childTnLst>
                          </p:cTn>
                        </p:par>
                        <p:par>
                          <p:cTn id="37" fill="hold">
                            <p:stCondLst>
                              <p:cond delay="9000"/>
                            </p:stCondLst>
                            <p:childTnLst>
                              <p:par>
                                <p:cTn id="38" presetID="10"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500"/>
                                        <p:tgtEl>
                                          <p:spTgt spid="11"/>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left)">
                                      <p:cBhvr>
                                        <p:cTn id="43" dur="1000"/>
                                        <p:tgtEl>
                                          <p:spTgt spid="51"/>
                                        </p:tgtEl>
                                      </p:cBhvr>
                                    </p:animEffect>
                                  </p:childTnLst>
                                </p:cTn>
                              </p:par>
                            </p:childTnLst>
                          </p:cTn>
                        </p:par>
                        <p:par>
                          <p:cTn id="44" fill="hold">
                            <p:stCondLst>
                              <p:cond delay="10000"/>
                            </p:stCondLst>
                            <p:childTnLst>
                              <p:par>
                                <p:cTn id="45" presetID="10"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wipe(left)">
                                      <p:cBhvr>
                                        <p:cTn id="50" dur="1000"/>
                                        <p:tgtEl>
                                          <p:spTgt spid="50"/>
                                        </p:tgtEl>
                                      </p:cBhvr>
                                    </p:animEffect>
                                  </p:childTnLst>
                                </p:cTn>
                              </p:par>
                            </p:childTnLst>
                          </p:cTn>
                        </p:par>
                        <p:par>
                          <p:cTn id="51" fill="hold">
                            <p:stCondLst>
                              <p:cond delay="11000"/>
                            </p:stCondLst>
                            <p:childTnLst>
                              <p:par>
                                <p:cTn id="52" presetID="10" presetClass="entr" presetSubtype="0"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500"/>
                                        <p:tgtEl>
                                          <p:spTgt spid="15"/>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left)">
                                      <p:cBhvr>
                                        <p:cTn id="57" dur="1000"/>
                                        <p:tgtEl>
                                          <p:spTgt spid="49"/>
                                        </p:tgtEl>
                                      </p:cBhvr>
                                    </p:animEffect>
                                  </p:childTnLst>
                                </p:cTn>
                              </p:par>
                            </p:childTnLst>
                          </p:cTn>
                        </p:par>
                        <p:par>
                          <p:cTn id="58" fill="hold">
                            <p:stCondLst>
                              <p:cond delay="12000"/>
                            </p:stCondLst>
                            <p:childTnLst>
                              <p:par>
                                <p:cTn id="59" presetID="10" presetClass="entr" presetSubtype="0"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500"/>
                                        <p:tgtEl>
                                          <p:spTgt spid="17"/>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48"/>
                                        </p:tgtEl>
                                        <p:attrNameLst>
                                          <p:attrName>style.visibility</p:attrName>
                                        </p:attrNameLst>
                                      </p:cBhvr>
                                      <p:to>
                                        <p:strVal val="visible"/>
                                      </p:to>
                                    </p:set>
                                    <p:animEffect transition="in" filter="wipe(left)">
                                      <p:cBhvr>
                                        <p:cTn id="64" dur="1000"/>
                                        <p:tgtEl>
                                          <p:spTgt spid="48"/>
                                        </p:tgtEl>
                                      </p:cBhvr>
                                    </p:animEffect>
                                  </p:childTnLst>
                                </p:cTn>
                              </p:par>
                            </p:childTnLst>
                          </p:cTn>
                        </p:par>
                        <p:par>
                          <p:cTn id="65" fill="hold">
                            <p:stCondLst>
                              <p:cond delay="13000"/>
                            </p:stCondLst>
                            <p:childTnLst>
                              <p:par>
                                <p:cTn id="66" presetID="10" presetClass="entr" presetSubtype="0" fill="hold" grpId="0" nodeType="after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500"/>
                                        <p:tgtEl>
                                          <p:spTgt spid="18"/>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left)">
                                      <p:cBhvr>
                                        <p:cTn id="71" dur="1000"/>
                                        <p:tgtEl>
                                          <p:spTgt spid="47"/>
                                        </p:tgtEl>
                                      </p:cBhvr>
                                    </p:animEffect>
                                  </p:childTnLst>
                                </p:cTn>
                              </p:par>
                            </p:childTnLst>
                          </p:cTn>
                        </p:par>
                        <p:par>
                          <p:cTn id="72" fill="hold">
                            <p:stCondLst>
                              <p:cond delay="14000"/>
                            </p:stCondLst>
                            <p:childTnLst>
                              <p:par>
                                <p:cTn id="73" presetID="10" presetClass="entr" presetSubtype="0"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fade">
                                      <p:cBhvr>
                                        <p:cTn id="75" dur="500"/>
                                        <p:tgtEl>
                                          <p:spTgt spid="19"/>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wipe(left)">
                                      <p:cBhvr>
                                        <p:cTn id="78" dur="1000"/>
                                        <p:tgtEl>
                                          <p:spTgt spid="46"/>
                                        </p:tgtEl>
                                      </p:cBhvr>
                                    </p:animEffect>
                                  </p:childTnLst>
                                </p:cTn>
                              </p:par>
                            </p:childTnLst>
                          </p:cTn>
                        </p:par>
                        <p:par>
                          <p:cTn id="79" fill="hold">
                            <p:stCondLst>
                              <p:cond delay="15000"/>
                            </p:stCondLst>
                            <p:childTnLst>
                              <p:par>
                                <p:cTn id="80" presetID="10" presetClass="entr" presetSubtype="0"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500"/>
                                        <p:tgtEl>
                                          <p:spTgt spid="20"/>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45"/>
                                        </p:tgtEl>
                                        <p:attrNameLst>
                                          <p:attrName>style.visibility</p:attrName>
                                        </p:attrNameLst>
                                      </p:cBhvr>
                                      <p:to>
                                        <p:strVal val="visible"/>
                                      </p:to>
                                    </p:set>
                                    <p:animEffect transition="in" filter="wipe(left)">
                                      <p:cBhvr>
                                        <p:cTn id="85" dur="1000"/>
                                        <p:tgtEl>
                                          <p:spTgt spid="45"/>
                                        </p:tgtEl>
                                      </p:cBhvr>
                                    </p:animEffect>
                                  </p:childTnLst>
                                </p:cTn>
                              </p:par>
                            </p:childTnLst>
                          </p:cTn>
                        </p:par>
                        <p:par>
                          <p:cTn id="86" fill="hold">
                            <p:stCondLst>
                              <p:cond delay="16000"/>
                            </p:stCondLst>
                            <p:childTnLst>
                              <p:par>
                                <p:cTn id="87" presetID="10" presetClass="entr" presetSubtype="0" fill="hold" grpId="0"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500"/>
                                        <p:tgtEl>
                                          <p:spTgt spid="21"/>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44"/>
                                        </p:tgtEl>
                                        <p:attrNameLst>
                                          <p:attrName>style.visibility</p:attrName>
                                        </p:attrNameLst>
                                      </p:cBhvr>
                                      <p:to>
                                        <p:strVal val="visible"/>
                                      </p:to>
                                    </p:set>
                                    <p:animEffect transition="in" filter="wipe(left)">
                                      <p:cBhvr>
                                        <p:cTn id="92" dur="1000"/>
                                        <p:tgtEl>
                                          <p:spTgt spid="44"/>
                                        </p:tgtEl>
                                      </p:cBhvr>
                                    </p:animEffect>
                                  </p:childTnLst>
                                </p:cTn>
                              </p:par>
                            </p:childTnLst>
                          </p:cTn>
                        </p:par>
                        <p:par>
                          <p:cTn id="93" fill="hold">
                            <p:stCondLst>
                              <p:cond delay="17000"/>
                            </p:stCondLst>
                            <p:childTnLst>
                              <p:par>
                                <p:cTn id="94" presetID="10" presetClass="entr" presetSubtype="0" fill="hold" grpId="0" nodeType="afterEffect">
                                  <p:stCondLst>
                                    <p:cond delay="0"/>
                                  </p:stCondLst>
                                  <p:childTnLst>
                                    <p:set>
                                      <p:cBhvr>
                                        <p:cTn id="95" dur="1" fill="hold">
                                          <p:stCondLst>
                                            <p:cond delay="0"/>
                                          </p:stCondLst>
                                        </p:cTn>
                                        <p:tgtEl>
                                          <p:spTgt spid="22"/>
                                        </p:tgtEl>
                                        <p:attrNameLst>
                                          <p:attrName>style.visibility</p:attrName>
                                        </p:attrNameLst>
                                      </p:cBhvr>
                                      <p:to>
                                        <p:strVal val="visible"/>
                                      </p:to>
                                    </p:set>
                                    <p:animEffect transition="in" filter="fade">
                                      <p:cBhvr>
                                        <p:cTn id="96" dur="500"/>
                                        <p:tgtEl>
                                          <p:spTgt spid="22"/>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wipe(left)">
                                      <p:cBhvr>
                                        <p:cTn id="99" dur="1000"/>
                                        <p:tgtEl>
                                          <p:spTgt spid="43"/>
                                        </p:tgtEl>
                                      </p:cBhvr>
                                    </p:animEffect>
                                  </p:childTnLst>
                                </p:cTn>
                              </p:par>
                            </p:childTnLst>
                          </p:cTn>
                        </p:par>
                        <p:par>
                          <p:cTn id="100" fill="hold">
                            <p:stCondLst>
                              <p:cond delay="18000"/>
                            </p:stCondLst>
                            <p:childTnLst>
                              <p:par>
                                <p:cTn id="101" presetID="10" presetClass="entr" presetSubtype="0" fill="hold" grpId="0" nodeType="afterEffect">
                                  <p:stCondLst>
                                    <p:cond delay="0"/>
                                  </p:stCondLst>
                                  <p:childTnLst>
                                    <p:set>
                                      <p:cBhvr>
                                        <p:cTn id="102" dur="1" fill="hold">
                                          <p:stCondLst>
                                            <p:cond delay="0"/>
                                          </p:stCondLst>
                                        </p:cTn>
                                        <p:tgtEl>
                                          <p:spTgt spid="23"/>
                                        </p:tgtEl>
                                        <p:attrNameLst>
                                          <p:attrName>style.visibility</p:attrName>
                                        </p:attrNameLst>
                                      </p:cBhvr>
                                      <p:to>
                                        <p:strVal val="visible"/>
                                      </p:to>
                                    </p:set>
                                    <p:animEffect transition="in" filter="fade">
                                      <p:cBhvr>
                                        <p:cTn id="103" dur="500"/>
                                        <p:tgtEl>
                                          <p:spTgt spid="23"/>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62"/>
                                        </p:tgtEl>
                                        <p:attrNameLst>
                                          <p:attrName>style.visibility</p:attrName>
                                        </p:attrNameLst>
                                      </p:cBhvr>
                                      <p:to>
                                        <p:strVal val="visible"/>
                                      </p:to>
                                    </p:set>
                                    <p:animEffect transition="in" filter="wipe(left)">
                                      <p:cBhvr>
                                        <p:cTn id="106" dur="1000"/>
                                        <p:tgtEl>
                                          <p:spTgt spid="62"/>
                                        </p:tgtEl>
                                      </p:cBhvr>
                                    </p:animEffect>
                                  </p:childTnLst>
                                </p:cTn>
                              </p:par>
                            </p:childTnLst>
                          </p:cTn>
                        </p:par>
                        <p:par>
                          <p:cTn id="107" fill="hold">
                            <p:stCondLst>
                              <p:cond delay="19000"/>
                            </p:stCondLst>
                            <p:childTnLst>
                              <p:par>
                                <p:cTn id="108" presetID="10" presetClass="entr" presetSubtype="0" fill="hold" grpId="0" nodeType="afterEffect">
                                  <p:stCondLst>
                                    <p:cond delay="0"/>
                                  </p:stCondLst>
                                  <p:childTnLst>
                                    <p:set>
                                      <p:cBhvr>
                                        <p:cTn id="109" dur="1" fill="hold">
                                          <p:stCondLst>
                                            <p:cond delay="0"/>
                                          </p:stCondLst>
                                        </p:cTn>
                                        <p:tgtEl>
                                          <p:spTgt spid="24"/>
                                        </p:tgtEl>
                                        <p:attrNameLst>
                                          <p:attrName>style.visibility</p:attrName>
                                        </p:attrNameLst>
                                      </p:cBhvr>
                                      <p:to>
                                        <p:strVal val="visible"/>
                                      </p:to>
                                    </p:set>
                                    <p:animEffect transition="in" filter="fade">
                                      <p:cBhvr>
                                        <p:cTn id="110" dur="500"/>
                                        <p:tgtEl>
                                          <p:spTgt spid="24"/>
                                        </p:tgtEl>
                                      </p:cBhvr>
                                    </p:animEffect>
                                  </p:childTnLst>
                                </p:cTn>
                              </p:par>
                              <p:par>
                                <p:cTn id="111" presetID="22" presetClass="entr" presetSubtype="8" fill="hold" grpId="0" nodeType="withEffect">
                                  <p:stCondLst>
                                    <p:cond delay="0"/>
                                  </p:stCondLst>
                                  <p:childTnLst>
                                    <p:set>
                                      <p:cBhvr>
                                        <p:cTn id="112" dur="1" fill="hold">
                                          <p:stCondLst>
                                            <p:cond delay="0"/>
                                          </p:stCondLst>
                                        </p:cTn>
                                        <p:tgtEl>
                                          <p:spTgt spid="61"/>
                                        </p:tgtEl>
                                        <p:attrNameLst>
                                          <p:attrName>style.visibility</p:attrName>
                                        </p:attrNameLst>
                                      </p:cBhvr>
                                      <p:to>
                                        <p:strVal val="visible"/>
                                      </p:to>
                                    </p:set>
                                    <p:animEffect transition="in" filter="wipe(left)">
                                      <p:cBhvr>
                                        <p:cTn id="113" dur="1000"/>
                                        <p:tgtEl>
                                          <p:spTgt spid="61"/>
                                        </p:tgtEl>
                                      </p:cBhvr>
                                    </p:animEffect>
                                  </p:childTnLst>
                                </p:cTn>
                              </p:par>
                            </p:childTnLst>
                          </p:cTn>
                        </p:par>
                        <p:par>
                          <p:cTn id="114" fill="hold">
                            <p:stCondLst>
                              <p:cond delay="20000"/>
                            </p:stCondLst>
                            <p:childTnLst>
                              <p:par>
                                <p:cTn id="115" presetID="10" presetClass="entr" presetSubtype="0" fill="hold" grpId="0" nodeType="after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fade">
                                      <p:cBhvr>
                                        <p:cTn id="117" dur="500"/>
                                        <p:tgtEl>
                                          <p:spTgt spid="25"/>
                                        </p:tgtEl>
                                      </p:cBhvr>
                                    </p:animEffect>
                                  </p:childTnLst>
                                </p:cTn>
                              </p:par>
                              <p:par>
                                <p:cTn id="118" presetID="22" presetClass="entr" presetSubtype="8" fill="hold" grpId="0" nodeType="withEffect">
                                  <p:stCondLst>
                                    <p:cond delay="0"/>
                                  </p:stCondLst>
                                  <p:childTnLst>
                                    <p:set>
                                      <p:cBhvr>
                                        <p:cTn id="119" dur="1" fill="hold">
                                          <p:stCondLst>
                                            <p:cond delay="0"/>
                                          </p:stCondLst>
                                        </p:cTn>
                                        <p:tgtEl>
                                          <p:spTgt spid="60"/>
                                        </p:tgtEl>
                                        <p:attrNameLst>
                                          <p:attrName>style.visibility</p:attrName>
                                        </p:attrNameLst>
                                      </p:cBhvr>
                                      <p:to>
                                        <p:strVal val="visible"/>
                                      </p:to>
                                    </p:set>
                                    <p:animEffect transition="in" filter="wipe(left)">
                                      <p:cBhvr>
                                        <p:cTn id="120" dur="1000"/>
                                        <p:tgtEl>
                                          <p:spTgt spid="60"/>
                                        </p:tgtEl>
                                      </p:cBhvr>
                                    </p:animEffect>
                                  </p:childTnLst>
                                </p:cTn>
                              </p:par>
                            </p:childTnLst>
                          </p:cTn>
                        </p:par>
                        <p:par>
                          <p:cTn id="121" fill="hold">
                            <p:stCondLst>
                              <p:cond delay="21000"/>
                            </p:stCondLst>
                            <p:childTnLst>
                              <p:par>
                                <p:cTn id="122" presetID="10" presetClass="entr" presetSubtype="0" fill="hold" grpId="0" nodeType="afterEffect">
                                  <p:stCondLst>
                                    <p:cond delay="0"/>
                                  </p:stCondLst>
                                  <p:childTnLst>
                                    <p:set>
                                      <p:cBhvr>
                                        <p:cTn id="123" dur="1" fill="hold">
                                          <p:stCondLst>
                                            <p:cond delay="0"/>
                                          </p:stCondLst>
                                        </p:cTn>
                                        <p:tgtEl>
                                          <p:spTgt spid="26"/>
                                        </p:tgtEl>
                                        <p:attrNameLst>
                                          <p:attrName>style.visibility</p:attrName>
                                        </p:attrNameLst>
                                      </p:cBhvr>
                                      <p:to>
                                        <p:strVal val="visible"/>
                                      </p:to>
                                    </p:set>
                                    <p:animEffect transition="in" filter="fade">
                                      <p:cBhvr>
                                        <p:cTn id="124" dur="500"/>
                                        <p:tgtEl>
                                          <p:spTgt spid="26"/>
                                        </p:tgtEl>
                                      </p:cBhvr>
                                    </p:animEffect>
                                  </p:childTnLst>
                                </p:cTn>
                              </p:par>
                              <p:par>
                                <p:cTn id="125" presetID="22" presetClass="entr" presetSubtype="8" fill="hold" grpId="0" nodeType="withEffect">
                                  <p:stCondLst>
                                    <p:cond delay="0"/>
                                  </p:stCondLst>
                                  <p:childTnLst>
                                    <p:set>
                                      <p:cBhvr>
                                        <p:cTn id="126" dur="1" fill="hold">
                                          <p:stCondLst>
                                            <p:cond delay="0"/>
                                          </p:stCondLst>
                                        </p:cTn>
                                        <p:tgtEl>
                                          <p:spTgt spid="59"/>
                                        </p:tgtEl>
                                        <p:attrNameLst>
                                          <p:attrName>style.visibility</p:attrName>
                                        </p:attrNameLst>
                                      </p:cBhvr>
                                      <p:to>
                                        <p:strVal val="visible"/>
                                      </p:to>
                                    </p:set>
                                    <p:animEffect transition="in" filter="wipe(left)">
                                      <p:cBhvr>
                                        <p:cTn id="127" dur="1000"/>
                                        <p:tgtEl>
                                          <p:spTgt spid="59"/>
                                        </p:tgtEl>
                                      </p:cBhvr>
                                    </p:animEffect>
                                  </p:childTnLst>
                                </p:cTn>
                              </p:par>
                            </p:childTnLst>
                          </p:cTn>
                        </p:par>
                        <p:par>
                          <p:cTn id="128" fill="hold">
                            <p:stCondLst>
                              <p:cond delay="22000"/>
                            </p:stCondLst>
                            <p:childTnLst>
                              <p:par>
                                <p:cTn id="129" presetID="10" presetClass="entr" presetSubtype="0" fill="hold" grpId="0" nodeType="afterEffect">
                                  <p:stCondLst>
                                    <p:cond delay="0"/>
                                  </p:stCondLst>
                                  <p:childTnLst>
                                    <p:set>
                                      <p:cBhvr>
                                        <p:cTn id="130" dur="1" fill="hold">
                                          <p:stCondLst>
                                            <p:cond delay="0"/>
                                          </p:stCondLst>
                                        </p:cTn>
                                        <p:tgtEl>
                                          <p:spTgt spid="27"/>
                                        </p:tgtEl>
                                        <p:attrNameLst>
                                          <p:attrName>style.visibility</p:attrName>
                                        </p:attrNameLst>
                                      </p:cBhvr>
                                      <p:to>
                                        <p:strVal val="visible"/>
                                      </p:to>
                                    </p:set>
                                    <p:animEffect transition="in" filter="fade">
                                      <p:cBhvr>
                                        <p:cTn id="131" dur="500"/>
                                        <p:tgtEl>
                                          <p:spTgt spid="27"/>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58"/>
                                        </p:tgtEl>
                                        <p:attrNameLst>
                                          <p:attrName>style.visibility</p:attrName>
                                        </p:attrNameLst>
                                      </p:cBhvr>
                                      <p:to>
                                        <p:strVal val="visible"/>
                                      </p:to>
                                    </p:set>
                                    <p:animEffect transition="in" filter="wipe(left)">
                                      <p:cBhvr>
                                        <p:cTn id="134" dur="1000"/>
                                        <p:tgtEl>
                                          <p:spTgt spid="58"/>
                                        </p:tgtEl>
                                      </p:cBhvr>
                                    </p:animEffect>
                                  </p:childTnLst>
                                </p:cTn>
                              </p:par>
                            </p:childTnLst>
                          </p:cTn>
                        </p:par>
                        <p:par>
                          <p:cTn id="135" fill="hold">
                            <p:stCondLst>
                              <p:cond delay="23000"/>
                            </p:stCondLst>
                            <p:childTnLst>
                              <p:par>
                                <p:cTn id="136" presetID="10" presetClass="entr" presetSubtype="0" fill="hold" grpId="0" nodeType="afterEffect">
                                  <p:stCondLst>
                                    <p:cond delay="0"/>
                                  </p:stCondLst>
                                  <p:childTnLst>
                                    <p:set>
                                      <p:cBhvr>
                                        <p:cTn id="137" dur="1" fill="hold">
                                          <p:stCondLst>
                                            <p:cond delay="0"/>
                                          </p:stCondLst>
                                        </p:cTn>
                                        <p:tgtEl>
                                          <p:spTgt spid="28"/>
                                        </p:tgtEl>
                                        <p:attrNameLst>
                                          <p:attrName>style.visibility</p:attrName>
                                        </p:attrNameLst>
                                      </p:cBhvr>
                                      <p:to>
                                        <p:strVal val="visible"/>
                                      </p:to>
                                    </p:set>
                                    <p:animEffect transition="in" filter="fade">
                                      <p:cBhvr>
                                        <p:cTn id="138" dur="500"/>
                                        <p:tgtEl>
                                          <p:spTgt spid="28"/>
                                        </p:tgtEl>
                                      </p:cBhvr>
                                    </p:animEffect>
                                  </p:childTnLst>
                                </p:cTn>
                              </p:par>
                              <p:par>
                                <p:cTn id="139" presetID="22" presetClass="entr" presetSubtype="8" fill="hold" grpId="0" nodeType="withEffect">
                                  <p:stCondLst>
                                    <p:cond delay="0"/>
                                  </p:stCondLst>
                                  <p:childTnLst>
                                    <p:set>
                                      <p:cBhvr>
                                        <p:cTn id="140" dur="1" fill="hold">
                                          <p:stCondLst>
                                            <p:cond delay="0"/>
                                          </p:stCondLst>
                                        </p:cTn>
                                        <p:tgtEl>
                                          <p:spTgt spid="57"/>
                                        </p:tgtEl>
                                        <p:attrNameLst>
                                          <p:attrName>style.visibility</p:attrName>
                                        </p:attrNameLst>
                                      </p:cBhvr>
                                      <p:to>
                                        <p:strVal val="visible"/>
                                      </p:to>
                                    </p:set>
                                    <p:animEffect transition="in" filter="wipe(left)">
                                      <p:cBhvr>
                                        <p:cTn id="141" dur="1000"/>
                                        <p:tgtEl>
                                          <p:spTgt spid="57"/>
                                        </p:tgtEl>
                                      </p:cBhvr>
                                    </p:animEffect>
                                  </p:childTnLst>
                                </p:cTn>
                              </p:par>
                            </p:childTnLst>
                          </p:cTn>
                        </p:par>
                        <p:par>
                          <p:cTn id="142" fill="hold">
                            <p:stCondLst>
                              <p:cond delay="24000"/>
                            </p:stCondLst>
                            <p:childTnLst>
                              <p:par>
                                <p:cTn id="143" presetID="10" presetClass="entr" presetSubtype="0" fill="hold" grpId="0" nodeType="afterEffect">
                                  <p:stCondLst>
                                    <p:cond delay="0"/>
                                  </p:stCondLst>
                                  <p:childTnLst>
                                    <p:set>
                                      <p:cBhvr>
                                        <p:cTn id="144" dur="1" fill="hold">
                                          <p:stCondLst>
                                            <p:cond delay="0"/>
                                          </p:stCondLst>
                                        </p:cTn>
                                        <p:tgtEl>
                                          <p:spTgt spid="29"/>
                                        </p:tgtEl>
                                        <p:attrNameLst>
                                          <p:attrName>style.visibility</p:attrName>
                                        </p:attrNameLst>
                                      </p:cBhvr>
                                      <p:to>
                                        <p:strVal val="visible"/>
                                      </p:to>
                                    </p:set>
                                    <p:animEffect transition="in" filter="fade">
                                      <p:cBhvr>
                                        <p:cTn id="145" dur="500"/>
                                        <p:tgtEl>
                                          <p:spTgt spid="29"/>
                                        </p:tgtEl>
                                      </p:cBhvr>
                                    </p:animEffect>
                                  </p:childTnLst>
                                </p:cTn>
                              </p:par>
                              <p:par>
                                <p:cTn id="146" presetID="22" presetClass="entr" presetSubtype="8" fill="hold" grpId="0" nodeType="withEffect">
                                  <p:stCondLst>
                                    <p:cond delay="0"/>
                                  </p:stCondLst>
                                  <p:childTnLst>
                                    <p:set>
                                      <p:cBhvr>
                                        <p:cTn id="147" dur="1" fill="hold">
                                          <p:stCondLst>
                                            <p:cond delay="0"/>
                                          </p:stCondLst>
                                        </p:cTn>
                                        <p:tgtEl>
                                          <p:spTgt spid="56"/>
                                        </p:tgtEl>
                                        <p:attrNameLst>
                                          <p:attrName>style.visibility</p:attrName>
                                        </p:attrNameLst>
                                      </p:cBhvr>
                                      <p:to>
                                        <p:strVal val="visible"/>
                                      </p:to>
                                    </p:set>
                                    <p:animEffect transition="in" filter="wipe(left)">
                                      <p:cBhvr>
                                        <p:cTn id="148" dur="1000"/>
                                        <p:tgtEl>
                                          <p:spTgt spid="56"/>
                                        </p:tgtEl>
                                      </p:cBhvr>
                                    </p:animEffect>
                                  </p:childTnLst>
                                </p:cTn>
                              </p:par>
                            </p:childTnLst>
                          </p:cTn>
                        </p:par>
                        <p:par>
                          <p:cTn id="149" fill="hold">
                            <p:stCondLst>
                              <p:cond delay="25000"/>
                            </p:stCondLst>
                            <p:childTnLst>
                              <p:par>
                                <p:cTn id="150" presetID="10" presetClass="entr" presetSubtype="0" fill="hold" grpId="0" nodeType="afterEffect">
                                  <p:stCondLst>
                                    <p:cond delay="0"/>
                                  </p:stCondLst>
                                  <p:childTnLst>
                                    <p:set>
                                      <p:cBhvr>
                                        <p:cTn id="151" dur="1" fill="hold">
                                          <p:stCondLst>
                                            <p:cond delay="0"/>
                                          </p:stCondLst>
                                        </p:cTn>
                                        <p:tgtEl>
                                          <p:spTgt spid="30"/>
                                        </p:tgtEl>
                                        <p:attrNameLst>
                                          <p:attrName>style.visibility</p:attrName>
                                        </p:attrNameLst>
                                      </p:cBhvr>
                                      <p:to>
                                        <p:strVal val="visible"/>
                                      </p:to>
                                    </p:set>
                                    <p:animEffect transition="in" filter="fade">
                                      <p:cBhvr>
                                        <p:cTn id="152" dur="500"/>
                                        <p:tgtEl>
                                          <p:spTgt spid="30"/>
                                        </p:tgtEl>
                                      </p:cBhvr>
                                    </p:animEffect>
                                  </p:childTnLst>
                                </p:cTn>
                              </p:par>
                              <p:par>
                                <p:cTn id="153" presetID="22" presetClass="entr" presetSubtype="8" fill="hold" grpId="0" nodeType="withEffect">
                                  <p:stCondLst>
                                    <p:cond delay="0"/>
                                  </p:stCondLst>
                                  <p:childTnLst>
                                    <p:set>
                                      <p:cBhvr>
                                        <p:cTn id="154" dur="1" fill="hold">
                                          <p:stCondLst>
                                            <p:cond delay="0"/>
                                          </p:stCondLst>
                                        </p:cTn>
                                        <p:tgtEl>
                                          <p:spTgt spid="55"/>
                                        </p:tgtEl>
                                        <p:attrNameLst>
                                          <p:attrName>style.visibility</p:attrName>
                                        </p:attrNameLst>
                                      </p:cBhvr>
                                      <p:to>
                                        <p:strVal val="visible"/>
                                      </p:to>
                                    </p:set>
                                    <p:animEffect transition="in" filter="wipe(left)">
                                      <p:cBhvr>
                                        <p:cTn id="155" dur="1000"/>
                                        <p:tgtEl>
                                          <p:spTgt spid="55"/>
                                        </p:tgtEl>
                                      </p:cBhvr>
                                    </p:animEffect>
                                  </p:childTnLst>
                                </p:cTn>
                              </p:par>
                            </p:childTnLst>
                          </p:cTn>
                        </p:par>
                        <p:par>
                          <p:cTn id="156" fill="hold">
                            <p:stCondLst>
                              <p:cond delay="26000"/>
                            </p:stCondLst>
                            <p:childTnLst>
                              <p:par>
                                <p:cTn id="157" presetID="10" presetClass="entr" presetSubtype="0" fill="hold" grpId="0" nodeType="afterEffect">
                                  <p:stCondLst>
                                    <p:cond delay="0"/>
                                  </p:stCondLst>
                                  <p:childTnLst>
                                    <p:set>
                                      <p:cBhvr>
                                        <p:cTn id="158" dur="1" fill="hold">
                                          <p:stCondLst>
                                            <p:cond delay="0"/>
                                          </p:stCondLst>
                                        </p:cTn>
                                        <p:tgtEl>
                                          <p:spTgt spid="31"/>
                                        </p:tgtEl>
                                        <p:attrNameLst>
                                          <p:attrName>style.visibility</p:attrName>
                                        </p:attrNameLst>
                                      </p:cBhvr>
                                      <p:to>
                                        <p:strVal val="visible"/>
                                      </p:to>
                                    </p:set>
                                    <p:animEffect transition="in" filter="fade">
                                      <p:cBhvr>
                                        <p:cTn id="159" dur="500"/>
                                        <p:tgtEl>
                                          <p:spTgt spid="31"/>
                                        </p:tgtEl>
                                      </p:cBhvr>
                                    </p:animEffect>
                                  </p:childTnLst>
                                </p:cTn>
                              </p:par>
                              <p:par>
                                <p:cTn id="160" presetID="22" presetClass="entr" presetSubtype="8" fill="hold" grpId="0" nodeType="withEffect">
                                  <p:stCondLst>
                                    <p:cond delay="0"/>
                                  </p:stCondLst>
                                  <p:childTnLst>
                                    <p:set>
                                      <p:cBhvr>
                                        <p:cTn id="161" dur="1" fill="hold">
                                          <p:stCondLst>
                                            <p:cond delay="0"/>
                                          </p:stCondLst>
                                        </p:cTn>
                                        <p:tgtEl>
                                          <p:spTgt spid="54"/>
                                        </p:tgtEl>
                                        <p:attrNameLst>
                                          <p:attrName>style.visibility</p:attrName>
                                        </p:attrNameLst>
                                      </p:cBhvr>
                                      <p:to>
                                        <p:strVal val="visible"/>
                                      </p:to>
                                    </p:set>
                                    <p:animEffect transition="in" filter="wipe(left)">
                                      <p:cBhvr>
                                        <p:cTn id="162" dur="1000"/>
                                        <p:tgtEl>
                                          <p:spTgt spid="54"/>
                                        </p:tgtEl>
                                      </p:cBhvr>
                                    </p:animEffect>
                                  </p:childTnLst>
                                </p:cTn>
                              </p:par>
                            </p:childTnLst>
                          </p:cTn>
                        </p:par>
                        <p:par>
                          <p:cTn id="163" fill="hold">
                            <p:stCondLst>
                              <p:cond delay="27000"/>
                            </p:stCondLst>
                            <p:childTnLst>
                              <p:par>
                                <p:cTn id="164" presetID="10" presetClass="entr" presetSubtype="0" fill="hold" grpId="0" nodeType="afterEffect">
                                  <p:stCondLst>
                                    <p:cond delay="0"/>
                                  </p:stCondLst>
                                  <p:childTnLst>
                                    <p:set>
                                      <p:cBhvr>
                                        <p:cTn id="165" dur="1" fill="hold">
                                          <p:stCondLst>
                                            <p:cond delay="0"/>
                                          </p:stCondLst>
                                        </p:cTn>
                                        <p:tgtEl>
                                          <p:spTgt spid="32"/>
                                        </p:tgtEl>
                                        <p:attrNameLst>
                                          <p:attrName>style.visibility</p:attrName>
                                        </p:attrNameLst>
                                      </p:cBhvr>
                                      <p:to>
                                        <p:strVal val="visible"/>
                                      </p:to>
                                    </p:set>
                                    <p:animEffect transition="in" filter="fade">
                                      <p:cBhvr>
                                        <p:cTn id="166" dur="500"/>
                                        <p:tgtEl>
                                          <p:spTgt spid="32"/>
                                        </p:tgtEl>
                                      </p:cBhvr>
                                    </p:animEffect>
                                  </p:childTnLst>
                                </p:cTn>
                              </p:par>
                              <p:par>
                                <p:cTn id="167" presetID="22" presetClass="entr" presetSubtype="8" fill="hold" grpId="0" nodeType="withEffect">
                                  <p:stCondLst>
                                    <p:cond delay="0"/>
                                  </p:stCondLst>
                                  <p:childTnLst>
                                    <p:set>
                                      <p:cBhvr>
                                        <p:cTn id="168" dur="1" fill="hold">
                                          <p:stCondLst>
                                            <p:cond delay="0"/>
                                          </p:stCondLst>
                                        </p:cTn>
                                        <p:tgtEl>
                                          <p:spTgt spid="53"/>
                                        </p:tgtEl>
                                        <p:attrNameLst>
                                          <p:attrName>style.visibility</p:attrName>
                                        </p:attrNameLst>
                                      </p:cBhvr>
                                      <p:to>
                                        <p:strVal val="visible"/>
                                      </p:to>
                                    </p:set>
                                    <p:animEffect transition="in" filter="wipe(left)">
                                      <p:cBhvr>
                                        <p:cTn id="169" dur="1000"/>
                                        <p:tgtEl>
                                          <p:spTgt spid="53"/>
                                        </p:tgtEl>
                                      </p:cBhvr>
                                    </p:animEffect>
                                  </p:childTnLst>
                                </p:cTn>
                              </p:par>
                            </p:childTnLst>
                          </p:cTn>
                        </p:par>
                        <p:par>
                          <p:cTn id="170" fill="hold">
                            <p:stCondLst>
                              <p:cond delay="28000"/>
                            </p:stCondLst>
                            <p:childTnLst>
                              <p:par>
                                <p:cTn id="171" presetID="10" presetClass="entr" presetSubtype="0" fill="hold" grpId="0" nodeType="afterEffect">
                                  <p:stCondLst>
                                    <p:cond delay="0"/>
                                  </p:stCondLst>
                                  <p:childTnLst>
                                    <p:set>
                                      <p:cBhvr>
                                        <p:cTn id="172" dur="1" fill="hold">
                                          <p:stCondLst>
                                            <p:cond delay="0"/>
                                          </p:stCondLst>
                                        </p:cTn>
                                        <p:tgtEl>
                                          <p:spTgt spid="33"/>
                                        </p:tgtEl>
                                        <p:attrNameLst>
                                          <p:attrName>style.visibility</p:attrName>
                                        </p:attrNameLst>
                                      </p:cBhvr>
                                      <p:to>
                                        <p:strVal val="visible"/>
                                      </p:to>
                                    </p:set>
                                    <p:animEffect transition="in" filter="fade">
                                      <p:cBhvr>
                                        <p:cTn id="173" dur="500"/>
                                        <p:tgtEl>
                                          <p:spTgt spid="33"/>
                                        </p:tgtEl>
                                      </p:cBhvr>
                                    </p:animEffect>
                                  </p:childTnLst>
                                </p:cTn>
                              </p:par>
                              <p:par>
                                <p:cTn id="174" presetID="22" presetClass="entr" presetSubtype="8" fill="hold" grpId="0" nodeType="withEffect">
                                  <p:stCondLst>
                                    <p:cond delay="0"/>
                                  </p:stCondLst>
                                  <p:childTnLst>
                                    <p:set>
                                      <p:cBhvr>
                                        <p:cTn id="175" dur="1" fill="hold">
                                          <p:stCondLst>
                                            <p:cond delay="0"/>
                                          </p:stCondLst>
                                        </p:cTn>
                                        <p:tgtEl>
                                          <p:spTgt spid="63"/>
                                        </p:tgtEl>
                                        <p:attrNameLst>
                                          <p:attrName>style.visibility</p:attrName>
                                        </p:attrNameLst>
                                      </p:cBhvr>
                                      <p:to>
                                        <p:strVal val="visible"/>
                                      </p:to>
                                    </p:set>
                                    <p:animEffect transition="in" filter="wipe(left)">
                                      <p:cBhvr>
                                        <p:cTn id="176" dur="1000"/>
                                        <p:tgtEl>
                                          <p:spTgt spid="63"/>
                                        </p:tgtEl>
                                      </p:cBhvr>
                                    </p:animEffect>
                                  </p:childTnLst>
                                </p:cTn>
                              </p:par>
                            </p:childTnLst>
                          </p:cTn>
                        </p:par>
                        <p:par>
                          <p:cTn id="177" fill="hold">
                            <p:stCondLst>
                              <p:cond delay="29000"/>
                            </p:stCondLst>
                            <p:childTnLst>
                              <p:par>
                                <p:cTn id="178" presetID="10" presetClass="entr" presetSubtype="0" fill="hold" grpId="0" nodeType="afterEffect">
                                  <p:stCondLst>
                                    <p:cond delay="0"/>
                                  </p:stCondLst>
                                  <p:childTnLst>
                                    <p:set>
                                      <p:cBhvr>
                                        <p:cTn id="179" dur="1" fill="hold">
                                          <p:stCondLst>
                                            <p:cond delay="0"/>
                                          </p:stCondLst>
                                        </p:cTn>
                                        <p:tgtEl>
                                          <p:spTgt spid="34"/>
                                        </p:tgtEl>
                                        <p:attrNameLst>
                                          <p:attrName>style.visibility</p:attrName>
                                        </p:attrNameLst>
                                      </p:cBhvr>
                                      <p:to>
                                        <p:strVal val="visible"/>
                                      </p:to>
                                    </p:set>
                                    <p:animEffect transition="in" filter="fade">
                                      <p:cBhvr>
                                        <p:cTn id="180" dur="500"/>
                                        <p:tgtEl>
                                          <p:spTgt spid="34"/>
                                        </p:tgtEl>
                                      </p:cBhvr>
                                    </p:animEffect>
                                  </p:childTnLst>
                                </p:cTn>
                              </p:par>
                              <p:par>
                                <p:cTn id="181" presetID="22" presetClass="entr" presetSubtype="8" fill="hold" grpId="0" nodeType="withEffect">
                                  <p:stCondLst>
                                    <p:cond delay="0"/>
                                  </p:stCondLst>
                                  <p:childTnLst>
                                    <p:set>
                                      <p:cBhvr>
                                        <p:cTn id="182" dur="1" fill="hold">
                                          <p:stCondLst>
                                            <p:cond delay="0"/>
                                          </p:stCondLst>
                                        </p:cTn>
                                        <p:tgtEl>
                                          <p:spTgt spid="64"/>
                                        </p:tgtEl>
                                        <p:attrNameLst>
                                          <p:attrName>style.visibility</p:attrName>
                                        </p:attrNameLst>
                                      </p:cBhvr>
                                      <p:to>
                                        <p:strVal val="visible"/>
                                      </p:to>
                                    </p:set>
                                    <p:animEffect transition="in" filter="wipe(left)">
                                      <p:cBhvr>
                                        <p:cTn id="183" dur="1000"/>
                                        <p:tgtEl>
                                          <p:spTgt spid="64"/>
                                        </p:tgtEl>
                                      </p:cBhvr>
                                    </p:animEffect>
                                  </p:childTnLst>
                                </p:cTn>
                              </p:par>
                            </p:childTnLst>
                          </p:cTn>
                        </p:par>
                        <p:par>
                          <p:cTn id="184" fill="hold">
                            <p:stCondLst>
                              <p:cond delay="30000"/>
                            </p:stCondLst>
                            <p:childTnLst>
                              <p:par>
                                <p:cTn id="185" presetID="10" presetClass="entr" presetSubtype="0" fill="hold" grpId="0" nodeType="afterEffect">
                                  <p:stCondLst>
                                    <p:cond delay="0"/>
                                  </p:stCondLst>
                                  <p:childTnLst>
                                    <p:set>
                                      <p:cBhvr>
                                        <p:cTn id="186" dur="1" fill="hold">
                                          <p:stCondLst>
                                            <p:cond delay="0"/>
                                          </p:stCondLst>
                                        </p:cTn>
                                        <p:tgtEl>
                                          <p:spTgt spid="37"/>
                                        </p:tgtEl>
                                        <p:attrNameLst>
                                          <p:attrName>style.visibility</p:attrName>
                                        </p:attrNameLst>
                                      </p:cBhvr>
                                      <p:to>
                                        <p:strVal val="visible"/>
                                      </p:to>
                                    </p:set>
                                    <p:animEffect transition="in" filter="fade">
                                      <p:cBhvr>
                                        <p:cTn id="187" dur="500"/>
                                        <p:tgtEl>
                                          <p:spTgt spid="37"/>
                                        </p:tgtEl>
                                      </p:cBhvr>
                                    </p:animEffect>
                                  </p:childTnLst>
                                </p:cTn>
                              </p:par>
                              <p:par>
                                <p:cTn id="188" presetID="22" presetClass="entr" presetSubtype="8" fill="hold" grpId="0" nodeType="withEffect">
                                  <p:stCondLst>
                                    <p:cond delay="0"/>
                                  </p:stCondLst>
                                  <p:childTnLst>
                                    <p:set>
                                      <p:cBhvr>
                                        <p:cTn id="189" dur="1" fill="hold">
                                          <p:stCondLst>
                                            <p:cond delay="0"/>
                                          </p:stCondLst>
                                        </p:cTn>
                                        <p:tgtEl>
                                          <p:spTgt spid="67"/>
                                        </p:tgtEl>
                                        <p:attrNameLst>
                                          <p:attrName>style.visibility</p:attrName>
                                        </p:attrNameLst>
                                      </p:cBhvr>
                                      <p:to>
                                        <p:strVal val="visible"/>
                                      </p:to>
                                    </p:set>
                                    <p:animEffect transition="in" filter="wipe(left)">
                                      <p:cBhvr>
                                        <p:cTn id="190" dur="1000"/>
                                        <p:tgtEl>
                                          <p:spTgt spid="67"/>
                                        </p:tgtEl>
                                      </p:cBhvr>
                                    </p:animEffect>
                                  </p:childTnLst>
                                </p:cTn>
                              </p:par>
                            </p:childTnLst>
                          </p:cTn>
                        </p:par>
                        <p:par>
                          <p:cTn id="191" fill="hold">
                            <p:stCondLst>
                              <p:cond delay="31000"/>
                            </p:stCondLst>
                            <p:childTnLst>
                              <p:par>
                                <p:cTn id="192" presetID="10" presetClass="entr" presetSubtype="0" fill="hold" grpId="0" nodeType="afterEffect">
                                  <p:stCondLst>
                                    <p:cond delay="0"/>
                                  </p:stCondLst>
                                  <p:childTnLst>
                                    <p:set>
                                      <p:cBhvr>
                                        <p:cTn id="193" dur="1" fill="hold">
                                          <p:stCondLst>
                                            <p:cond delay="0"/>
                                          </p:stCondLst>
                                        </p:cTn>
                                        <p:tgtEl>
                                          <p:spTgt spid="35"/>
                                        </p:tgtEl>
                                        <p:attrNameLst>
                                          <p:attrName>style.visibility</p:attrName>
                                        </p:attrNameLst>
                                      </p:cBhvr>
                                      <p:to>
                                        <p:strVal val="visible"/>
                                      </p:to>
                                    </p:set>
                                    <p:animEffect transition="in" filter="fade">
                                      <p:cBhvr>
                                        <p:cTn id="194" dur="500"/>
                                        <p:tgtEl>
                                          <p:spTgt spid="35"/>
                                        </p:tgtEl>
                                      </p:cBhvr>
                                    </p:animEffect>
                                  </p:childTnLst>
                                </p:cTn>
                              </p:par>
                              <p:par>
                                <p:cTn id="195" presetID="22" presetClass="entr" presetSubtype="8" fill="hold" grpId="0" nodeType="withEffect">
                                  <p:stCondLst>
                                    <p:cond delay="0"/>
                                  </p:stCondLst>
                                  <p:childTnLst>
                                    <p:set>
                                      <p:cBhvr>
                                        <p:cTn id="196" dur="1" fill="hold">
                                          <p:stCondLst>
                                            <p:cond delay="0"/>
                                          </p:stCondLst>
                                        </p:cTn>
                                        <p:tgtEl>
                                          <p:spTgt spid="65"/>
                                        </p:tgtEl>
                                        <p:attrNameLst>
                                          <p:attrName>style.visibility</p:attrName>
                                        </p:attrNameLst>
                                      </p:cBhvr>
                                      <p:to>
                                        <p:strVal val="visible"/>
                                      </p:to>
                                    </p:set>
                                    <p:animEffect transition="in" filter="wipe(left)">
                                      <p:cBhvr>
                                        <p:cTn id="197" dur="1000"/>
                                        <p:tgtEl>
                                          <p:spTgt spid="65"/>
                                        </p:tgtEl>
                                      </p:cBhvr>
                                    </p:animEffect>
                                  </p:childTnLst>
                                </p:cTn>
                              </p:par>
                            </p:childTnLst>
                          </p:cTn>
                        </p:par>
                        <p:par>
                          <p:cTn id="198" fill="hold">
                            <p:stCondLst>
                              <p:cond delay="32000"/>
                            </p:stCondLst>
                            <p:childTnLst>
                              <p:par>
                                <p:cTn id="199" presetID="10" presetClass="entr" presetSubtype="0" fill="hold" grpId="0" nodeType="afterEffect">
                                  <p:stCondLst>
                                    <p:cond delay="0"/>
                                  </p:stCondLst>
                                  <p:childTnLst>
                                    <p:set>
                                      <p:cBhvr>
                                        <p:cTn id="200" dur="1" fill="hold">
                                          <p:stCondLst>
                                            <p:cond delay="0"/>
                                          </p:stCondLst>
                                        </p:cTn>
                                        <p:tgtEl>
                                          <p:spTgt spid="36"/>
                                        </p:tgtEl>
                                        <p:attrNameLst>
                                          <p:attrName>style.visibility</p:attrName>
                                        </p:attrNameLst>
                                      </p:cBhvr>
                                      <p:to>
                                        <p:strVal val="visible"/>
                                      </p:to>
                                    </p:set>
                                    <p:animEffect transition="in" filter="fade">
                                      <p:cBhvr>
                                        <p:cTn id="201" dur="500"/>
                                        <p:tgtEl>
                                          <p:spTgt spid="36"/>
                                        </p:tgtEl>
                                      </p:cBhvr>
                                    </p:animEffect>
                                  </p:childTnLst>
                                </p:cTn>
                              </p:par>
                              <p:par>
                                <p:cTn id="202" presetID="22" presetClass="entr" presetSubtype="8" fill="hold" grpId="0" nodeType="withEffect">
                                  <p:stCondLst>
                                    <p:cond delay="0"/>
                                  </p:stCondLst>
                                  <p:childTnLst>
                                    <p:set>
                                      <p:cBhvr>
                                        <p:cTn id="203" dur="1" fill="hold">
                                          <p:stCondLst>
                                            <p:cond delay="0"/>
                                          </p:stCondLst>
                                        </p:cTn>
                                        <p:tgtEl>
                                          <p:spTgt spid="66"/>
                                        </p:tgtEl>
                                        <p:attrNameLst>
                                          <p:attrName>style.visibility</p:attrName>
                                        </p:attrNameLst>
                                      </p:cBhvr>
                                      <p:to>
                                        <p:strVal val="visible"/>
                                      </p:to>
                                    </p:set>
                                    <p:animEffect transition="in" filter="wipe(left)">
                                      <p:cBhvr>
                                        <p:cTn id="204" dur="1000"/>
                                        <p:tgtEl>
                                          <p:spTgt spid="66"/>
                                        </p:tgtEl>
                                      </p:cBhvr>
                                    </p:animEffect>
                                  </p:childTnLst>
                                </p:cTn>
                              </p:par>
                            </p:childTnLst>
                          </p:cTn>
                        </p:par>
                        <p:par>
                          <p:cTn id="205" fill="hold">
                            <p:stCondLst>
                              <p:cond delay="33000"/>
                            </p:stCondLst>
                            <p:childTnLst>
                              <p:par>
                                <p:cTn id="206" presetID="10" presetClass="entr" presetSubtype="0" fill="hold" grpId="0" nodeType="afterEffect">
                                  <p:stCondLst>
                                    <p:cond delay="0"/>
                                  </p:stCondLst>
                                  <p:childTnLst>
                                    <p:set>
                                      <p:cBhvr>
                                        <p:cTn id="207" dur="1" fill="hold">
                                          <p:stCondLst>
                                            <p:cond delay="0"/>
                                          </p:stCondLst>
                                        </p:cTn>
                                        <p:tgtEl>
                                          <p:spTgt spid="38"/>
                                        </p:tgtEl>
                                        <p:attrNameLst>
                                          <p:attrName>style.visibility</p:attrName>
                                        </p:attrNameLst>
                                      </p:cBhvr>
                                      <p:to>
                                        <p:strVal val="visible"/>
                                      </p:to>
                                    </p:set>
                                    <p:animEffect transition="in" filter="fade">
                                      <p:cBhvr>
                                        <p:cTn id="208" dur="500"/>
                                        <p:tgtEl>
                                          <p:spTgt spid="38"/>
                                        </p:tgtEl>
                                      </p:cBhvr>
                                    </p:animEffect>
                                  </p:childTnLst>
                                </p:cTn>
                              </p:par>
                              <p:par>
                                <p:cTn id="209" presetID="22" presetClass="entr" presetSubtype="8" fill="hold" grpId="0" nodeType="withEffect">
                                  <p:stCondLst>
                                    <p:cond delay="0"/>
                                  </p:stCondLst>
                                  <p:childTnLst>
                                    <p:set>
                                      <p:cBhvr>
                                        <p:cTn id="210" dur="1" fill="hold">
                                          <p:stCondLst>
                                            <p:cond delay="0"/>
                                          </p:stCondLst>
                                        </p:cTn>
                                        <p:tgtEl>
                                          <p:spTgt spid="68"/>
                                        </p:tgtEl>
                                        <p:attrNameLst>
                                          <p:attrName>style.visibility</p:attrName>
                                        </p:attrNameLst>
                                      </p:cBhvr>
                                      <p:to>
                                        <p:strVal val="visible"/>
                                      </p:to>
                                    </p:set>
                                    <p:animEffect transition="in" filter="wipe(left)">
                                      <p:cBhvr>
                                        <p:cTn id="211" dur="1000"/>
                                        <p:tgtEl>
                                          <p:spTgt spid="68"/>
                                        </p:tgtEl>
                                      </p:cBhvr>
                                    </p:animEffect>
                                  </p:childTnLst>
                                </p:cTn>
                              </p:par>
                            </p:childTnLst>
                          </p:cTn>
                        </p:par>
                        <p:par>
                          <p:cTn id="212" fill="hold">
                            <p:stCondLst>
                              <p:cond delay="34000"/>
                            </p:stCondLst>
                            <p:childTnLst>
                              <p:par>
                                <p:cTn id="213" presetID="10" presetClass="entr" presetSubtype="0" fill="hold" grpId="0" nodeType="afterEffect">
                                  <p:stCondLst>
                                    <p:cond delay="0"/>
                                  </p:stCondLst>
                                  <p:childTnLst>
                                    <p:set>
                                      <p:cBhvr>
                                        <p:cTn id="214" dur="1" fill="hold">
                                          <p:stCondLst>
                                            <p:cond delay="0"/>
                                          </p:stCondLst>
                                        </p:cTn>
                                        <p:tgtEl>
                                          <p:spTgt spid="39"/>
                                        </p:tgtEl>
                                        <p:attrNameLst>
                                          <p:attrName>style.visibility</p:attrName>
                                        </p:attrNameLst>
                                      </p:cBhvr>
                                      <p:to>
                                        <p:strVal val="visible"/>
                                      </p:to>
                                    </p:set>
                                    <p:animEffect transition="in" filter="fade">
                                      <p:cBhvr>
                                        <p:cTn id="215" dur="500"/>
                                        <p:tgtEl>
                                          <p:spTgt spid="39"/>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42"/>
                                        </p:tgtEl>
                                        <p:attrNameLst>
                                          <p:attrName>style.visibility</p:attrName>
                                        </p:attrNameLst>
                                      </p:cBhvr>
                                      <p:to>
                                        <p:strVal val="visible"/>
                                      </p:to>
                                    </p:set>
                                    <p:animEffect transition="in" filter="wipe(left)">
                                      <p:cBhvr>
                                        <p:cTn id="218" dur="1000"/>
                                        <p:tgtEl>
                                          <p:spTgt spid="42"/>
                                        </p:tgtEl>
                                      </p:cBhvr>
                                    </p:animEffect>
                                  </p:childTnLst>
                                </p:cTn>
                              </p:par>
                            </p:childTnLst>
                          </p:cTn>
                        </p:par>
                        <p:par>
                          <p:cTn id="219" fill="hold">
                            <p:stCondLst>
                              <p:cond delay="35000"/>
                            </p:stCondLst>
                            <p:childTnLst>
                              <p:par>
                                <p:cTn id="220" presetID="10" presetClass="entr" presetSubtype="0" fill="hold" grpId="0" nodeType="afterEffect">
                                  <p:stCondLst>
                                    <p:cond delay="0"/>
                                  </p:stCondLst>
                                  <p:childTnLst>
                                    <p:set>
                                      <p:cBhvr>
                                        <p:cTn id="221" dur="1" fill="hold">
                                          <p:stCondLst>
                                            <p:cond delay="0"/>
                                          </p:stCondLst>
                                        </p:cTn>
                                        <p:tgtEl>
                                          <p:spTgt spid="40"/>
                                        </p:tgtEl>
                                        <p:attrNameLst>
                                          <p:attrName>style.visibility</p:attrName>
                                        </p:attrNameLst>
                                      </p:cBhvr>
                                      <p:to>
                                        <p:strVal val="visible"/>
                                      </p:to>
                                    </p:set>
                                    <p:animEffect transition="in" filter="fade">
                                      <p:cBhvr>
                                        <p:cTn id="222" dur="500"/>
                                        <p:tgtEl>
                                          <p:spTgt spid="40"/>
                                        </p:tgtEl>
                                      </p:cBhvr>
                                    </p:animEffect>
                                  </p:childTnLst>
                                </p:cTn>
                              </p:par>
                              <p:par>
                                <p:cTn id="223" presetID="22" presetClass="entr" presetSubtype="8" fill="hold" grpId="0" nodeType="withEffect">
                                  <p:stCondLst>
                                    <p:cond delay="1500"/>
                                  </p:stCondLst>
                                  <p:childTnLst>
                                    <p:set>
                                      <p:cBhvr>
                                        <p:cTn id="224" dur="1" fill="hold">
                                          <p:stCondLst>
                                            <p:cond delay="0"/>
                                          </p:stCondLst>
                                        </p:cTn>
                                        <p:tgtEl>
                                          <p:spTgt spid="41"/>
                                        </p:tgtEl>
                                        <p:attrNameLst>
                                          <p:attrName>style.visibility</p:attrName>
                                        </p:attrNameLst>
                                      </p:cBhvr>
                                      <p:to>
                                        <p:strVal val="visible"/>
                                      </p:to>
                                    </p:set>
                                    <p:animEffect transition="in" filter="wipe(left)">
                                      <p:cBhvr>
                                        <p:cTn id="225"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0" grpId="0" animBg="1"/>
      <p:bldP spid="42" grpId="0" animBg="1"/>
      <p:bldP spid="39" grpId="0" animBg="1"/>
      <p:bldP spid="43" grpId="0" animBg="1"/>
      <p:bldP spid="22" grpId="0" animBg="1"/>
      <p:bldP spid="44" grpId="0" animBg="1"/>
      <p:bldP spid="21" grpId="0" animBg="1"/>
      <p:bldP spid="45" grpId="0" animBg="1"/>
      <p:bldP spid="20" grpId="0" animBg="1"/>
      <p:bldP spid="46" grpId="0" animBg="1"/>
      <p:bldP spid="19" grpId="0" animBg="1"/>
      <p:bldP spid="47" grpId="0" animBg="1"/>
      <p:bldP spid="18" grpId="0" animBg="1"/>
      <p:bldP spid="48" grpId="0" animBg="1"/>
      <p:bldP spid="17" grpId="0" animBg="1"/>
      <p:bldP spid="49" grpId="0" animBg="1"/>
      <p:bldP spid="15" grpId="0" animBg="1"/>
      <p:bldP spid="50" grpId="0" animBg="1"/>
      <p:bldP spid="12" grpId="0" animBg="1"/>
      <p:bldP spid="51" grpId="0" animBg="1"/>
      <p:bldP spid="11" grpId="0" animBg="1"/>
      <p:bldP spid="52" grpId="0" animBg="1"/>
      <p:bldP spid="9" grpId="0" animBg="1"/>
      <p:bldP spid="53" grpId="0" animBg="1"/>
      <p:bldP spid="32" grpId="0" animBg="1"/>
      <p:bldP spid="54" grpId="0" animBg="1"/>
      <p:bldP spid="31" grpId="0" animBg="1"/>
      <p:bldP spid="14" grpId="0" animBg="1"/>
      <p:bldP spid="13" grpId="0" animBg="1"/>
      <p:bldP spid="55" grpId="0" animBg="1"/>
      <p:bldP spid="30" grpId="0" animBg="1"/>
      <p:bldP spid="56" grpId="0" animBg="1"/>
      <p:bldP spid="29" grpId="0" animBg="1"/>
      <p:bldP spid="10" grpId="0" animBg="1"/>
      <p:bldP spid="8" grpId="0" animBg="1"/>
      <p:bldP spid="57" grpId="0" animBg="1"/>
      <p:bldP spid="28" grpId="0" animBg="1"/>
      <p:bldP spid="58" grpId="0" animBg="1"/>
      <p:bldP spid="27" grpId="0" animBg="1"/>
      <p:bldP spid="59" grpId="0" animBg="1"/>
      <p:bldP spid="26" grpId="0" animBg="1"/>
      <p:bldP spid="60" grpId="0" animBg="1"/>
      <p:bldP spid="25" grpId="0" animBg="1"/>
      <p:bldP spid="61" grpId="0" animBg="1"/>
      <p:bldP spid="24" grpId="0" animBg="1"/>
      <p:bldP spid="62" grpId="0" animBg="1"/>
      <p:bldP spid="23" grpId="0" animBg="1"/>
      <p:bldP spid="63" grpId="0" animBg="1"/>
      <p:bldP spid="33" grpId="0" animBg="1"/>
      <p:bldP spid="64" grpId="0" animBg="1"/>
      <p:bldP spid="34" grpId="0" animBg="1"/>
      <p:bldP spid="65" grpId="0" animBg="1"/>
      <p:bldP spid="35" grpId="0" animBg="1"/>
      <p:bldP spid="66" grpId="0" animBg="1"/>
      <p:bldP spid="36" grpId="0" animBg="1"/>
      <p:bldP spid="67" grpId="0" animBg="1"/>
      <p:bldP spid="37" grpId="0" animBg="1"/>
      <p:bldP spid="68" grpId="0" animBg="1"/>
      <p:bldP spid="3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S">
            <a:extLst>
              <a:ext uri="{FF2B5EF4-FFF2-40B4-BE49-F238E27FC236}">
                <a16:creationId xmlns:a16="http://schemas.microsoft.com/office/drawing/2014/main" id="{614F58CE-D21E-444A-AFDE-CD4847CF5A19}"/>
              </a:ext>
            </a:extLst>
          </p:cNvPr>
          <p:cNvSpPr txBox="1"/>
          <p:nvPr/>
        </p:nvSpPr>
        <p:spPr>
          <a:xfrm>
            <a:off x="660675" y="4481299"/>
            <a:ext cx="10197375" cy="1464766"/>
          </a:xfrm>
          <a:prstGeom prst="rect">
            <a:avLst/>
          </a:prstGeom>
          <a:solidFill>
            <a:srgbClr val="ECBE74"/>
          </a:solidFill>
          <a:ln w="19050">
            <a:solidFill>
              <a:sysClr val="windowText" lastClr="000000"/>
            </a:solidFill>
          </a:ln>
          <a:effectLst>
            <a:outerShdw blurRad="76200" dist="76200" dir="2700000" algn="tl" rotWithShape="0">
              <a:sysClr val="windowText" lastClr="000000">
                <a:alpha val="75000"/>
              </a:sysClr>
            </a:outerShdw>
          </a:effectLst>
        </p:spPr>
        <p:txBody>
          <a:bodyPr wrap="square" lIns="143625" tIns="0" rIns="143625" bIns="86175"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683987">
              <a:defRPr/>
            </a:pPr>
            <a:r>
              <a:rPr kumimoji="0" lang="sk-SK" sz="2553"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rPr>
              <a:t>   </a:t>
            </a:r>
            <a:r>
              <a:rPr kumimoji="0" lang="sk-SK" sz="2553" b="1" i="1" u="none" strike="noStrike" kern="0" cap="none" spc="0" normalizeH="0" baseline="0" noProof="0">
                <a:ln>
                  <a:solidFill>
                    <a:prstClr val="black">
                      <a:alpha val="70000"/>
                    </a:prstClr>
                  </a:solidFill>
                </a:ln>
                <a:solidFill>
                  <a:schemeClr val="accent2">
                    <a:lumMod val="75000"/>
                  </a:schemeClr>
                </a:solidFill>
                <a:effectLst/>
                <a:uLnTx/>
                <a:uFillTx/>
                <a:latin typeface="Merlin" pitchFamily="2" charset="0"/>
                <a:cs typeface="Arial" panose="020B0604020202020204" pitchFamily="34" charset="0"/>
              </a:rPr>
              <a:t>V</a:t>
            </a:r>
            <a:r>
              <a:rPr lang="sk-SK" sz="1516" b="1" i="1">
                <a:latin typeface="Tekton Pro" panose="020F0603020208020904" pitchFamily="34" charset="-18"/>
              </a:rPr>
              <a:t> </a:t>
            </a:r>
            <a:r>
              <a:rPr lang="sk-SK" sz="1600" b="1" i="1">
                <a:latin typeface="Tekton Pro" panose="020F0603020208020904" pitchFamily="34" charset="-18"/>
              </a:rPr>
              <a:t>České republice se v průběhu staletí postavila řada nádherných hradů a zámků. Některé zůstaly až dodnes v původním stavu. Jiné prošly rekonstrukcemi či byly přestavěny. No a některé nahlodal zub času a zůstaly z nich jen ruiny. Ukázat část tohoto historického bohatství se ujala tato série prezentací. I pro většinu návštěvníků budou vybrané pohledy neobvyklé, neboť se jedná o letecké pohledy na hrady a zámky. Díky fotografiím poskytnutým internetovou stránkou Flyfoto.cz se jedná o rozsáhlý výběr kvalitních fotografií. Přeji Vám příjemný let a dobrou zábavu. Steve</a:t>
            </a:r>
            <a:endParaRPr kumimoji="0" lang="sk-SK" sz="16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5" name="Vlajka S">
            <a:extLst>
              <a:ext uri="{FF2B5EF4-FFF2-40B4-BE49-F238E27FC236}">
                <a16:creationId xmlns:a16="http://schemas.microsoft.com/office/drawing/2014/main" id="{9026C519-B91C-44B2-8B34-F1E6521B39F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0875" y="4366398"/>
            <a:ext cx="508908" cy="339273"/>
          </a:xfrm>
          <a:prstGeom prst="ellipse">
            <a:avLst/>
          </a:prstGeom>
          <a:ln w="25400" cap="rnd">
            <a:solidFill>
              <a:sysClr val="window" lastClr="FFFFFF"/>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6" name="Text Š">
            <a:extLst>
              <a:ext uri="{FF2B5EF4-FFF2-40B4-BE49-F238E27FC236}">
                <a16:creationId xmlns:a16="http://schemas.microsoft.com/office/drawing/2014/main" id="{2048E4BB-8CB6-426B-81A0-9C6E09F94532}"/>
              </a:ext>
            </a:extLst>
          </p:cNvPr>
          <p:cNvSpPr txBox="1"/>
          <p:nvPr/>
        </p:nvSpPr>
        <p:spPr>
          <a:xfrm>
            <a:off x="1005375" y="2413099"/>
            <a:ext cx="10197375" cy="1710987"/>
          </a:xfrm>
          <a:prstGeom prst="rect">
            <a:avLst/>
          </a:prstGeom>
          <a:solidFill>
            <a:srgbClr val="ECBE74"/>
          </a:solidFill>
          <a:ln w="19050">
            <a:solidFill>
              <a:sysClr val="windowText" lastClr="000000"/>
            </a:solidFill>
          </a:ln>
          <a:effectLst>
            <a:outerShdw blurRad="76200" dist="76200" dir="2700000" algn="tl" rotWithShape="0">
              <a:sysClr val="windowText" lastClr="000000">
                <a:alpha val="75000"/>
              </a:sysClr>
            </a:outerShdw>
          </a:effectLst>
        </p:spPr>
        <p:txBody>
          <a:bodyPr wrap="square" lIns="143625" tIns="0" rIns="143625" bIns="86175"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683987">
              <a:defRPr/>
            </a:pPr>
            <a:r>
              <a:rPr kumimoji="0" lang="sk-SK" sz="2553"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rPr>
              <a:t>   </a:t>
            </a:r>
            <a:r>
              <a:rPr kumimoji="0" lang="sk-SK" sz="2553" b="1" i="1" u="none" strike="noStrike" kern="0" cap="none" spc="0" normalizeH="0" baseline="0" noProof="0">
                <a:ln>
                  <a:solidFill>
                    <a:prstClr val="black">
                      <a:alpha val="70000"/>
                    </a:prstClr>
                  </a:solidFill>
                </a:ln>
                <a:solidFill>
                  <a:schemeClr val="accent2">
                    <a:lumMod val="75000"/>
                  </a:schemeClr>
                </a:solidFill>
                <a:effectLst/>
                <a:uLnTx/>
                <a:uFillTx/>
                <a:latin typeface="Merlin" pitchFamily="2" charset="0"/>
                <a:cs typeface="Arial" panose="020B0604020202020204" pitchFamily="34" charset="0"/>
              </a:rPr>
              <a:t>S</a:t>
            </a:r>
            <a:r>
              <a:rPr lang="es-ES" sz="1600" b="1" i="1">
                <a:latin typeface="Tekton Pro" panose="020F0603020208020904" pitchFamily="34" charset="-18"/>
              </a:rPr>
              <a:t>e han construido varios castillos y mansiones hermosos en la República Checa a lo largo de los siglos. Algunos han permanecido en su estado original hasta el día de hoy. Otros han sido renovados o reconstruidos. Y algunos erosionaron los estragos del tiempo, dejando solo ruinas. Esta serie de presentaciones tuvo lugar para mostrar parte de esta riqueza histórica. Incluso para la mayoría de los visitantes, las vistas seleccionadas serán inusuales, porque son vistas aéreas de castillos y mansiones. Gracias a las fotos proporcionadas por el sitio web Flyfoto.cz, esta es una amplia selección de fotos de calidad. Les deseo un vuelo placentero y una hermosa experiencia. Steve</a:t>
            </a:r>
            <a:endParaRPr kumimoji="0" lang="sk-SK" sz="16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7" name="Vlajka Š">
            <a:hlinkClick r:id="" action="ppaction://noaction"/>
            <a:extLst>
              <a:ext uri="{FF2B5EF4-FFF2-40B4-BE49-F238E27FC236}">
                <a16:creationId xmlns:a16="http://schemas.microsoft.com/office/drawing/2014/main" id="{C8D0A34C-2304-4CEB-92C5-868A4D5B94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5575" y="2298199"/>
            <a:ext cx="508908" cy="339270"/>
          </a:xfrm>
          <a:prstGeom prst="ellipse">
            <a:avLst/>
          </a:prstGeom>
          <a:ln w="25400" cap="rnd">
            <a:solidFill>
              <a:sysClr val="window" lastClr="FFFFFF"/>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8" name="Text A">
            <a:extLst>
              <a:ext uri="{FF2B5EF4-FFF2-40B4-BE49-F238E27FC236}">
                <a16:creationId xmlns:a16="http://schemas.microsoft.com/office/drawing/2014/main" id="{B941F19E-209A-4D4B-B409-FB38F4F56475}"/>
              </a:ext>
            </a:extLst>
          </p:cNvPr>
          <p:cNvSpPr txBox="1"/>
          <p:nvPr/>
        </p:nvSpPr>
        <p:spPr>
          <a:xfrm>
            <a:off x="1350075" y="574699"/>
            <a:ext cx="10197375" cy="1464766"/>
          </a:xfrm>
          <a:prstGeom prst="rect">
            <a:avLst/>
          </a:prstGeom>
          <a:solidFill>
            <a:srgbClr val="ECBE74"/>
          </a:solidFill>
          <a:ln w="19050">
            <a:solidFill>
              <a:sysClr val="windowText" lastClr="000000"/>
            </a:solidFill>
          </a:ln>
          <a:effectLst>
            <a:outerShdw blurRad="76200" dist="76200" dir="2700000" algn="tl" rotWithShape="0">
              <a:sysClr val="windowText" lastClr="000000">
                <a:alpha val="75000"/>
              </a:sysClr>
            </a:outerShdw>
          </a:effectLst>
        </p:spPr>
        <p:txBody>
          <a:bodyPr wrap="square" lIns="143625" tIns="0" rIns="143625" bIns="86175"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683987">
              <a:defRPr/>
            </a:pPr>
            <a:r>
              <a:rPr kumimoji="0" lang="sk-SK" sz="2553"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rPr>
              <a:t>   </a:t>
            </a:r>
            <a:r>
              <a:rPr kumimoji="0" lang="sk-SK" sz="2553" b="1" i="1" u="none" strike="noStrike" kern="0" cap="none" spc="0" normalizeH="0" baseline="0" noProof="0">
                <a:ln>
                  <a:solidFill>
                    <a:prstClr val="black">
                      <a:alpha val="70000"/>
                    </a:prstClr>
                  </a:solidFill>
                </a:ln>
                <a:solidFill>
                  <a:schemeClr val="accent2">
                    <a:lumMod val="75000"/>
                  </a:schemeClr>
                </a:solidFill>
                <a:effectLst/>
                <a:uLnTx/>
                <a:uFillTx/>
                <a:latin typeface="Merlin" pitchFamily="2" charset="0"/>
                <a:cs typeface="Arial" panose="020B0604020202020204" pitchFamily="34" charset="0"/>
              </a:rPr>
              <a:t>A</a:t>
            </a:r>
            <a:r>
              <a:rPr lang="en-US" sz="1516" b="1" i="1">
                <a:latin typeface="Tekton Pro" panose="020F0603020208020904" pitchFamily="34" charset="-18"/>
              </a:rPr>
              <a:t> </a:t>
            </a:r>
            <a:r>
              <a:rPr lang="en-US" sz="1600" b="1" i="1">
                <a:latin typeface="Tekton Pro" panose="020F0603020208020904" pitchFamily="34" charset="-18"/>
              </a:rPr>
              <a:t>number of beautiful castles and mansions have been built in the Czech Republic over the centuries. Some have remained in their original condition to this day. Others have undergone renovations or been rebuilt. And some eroded the ravages of time, leaving only ruins. This series of presentations took place to show part of this historical wealth. Even for most visitors, the selected views will be unusual, because they are aerial views of castles and mansions. Thanks to the photos provided by the Flyfoto.cz website, this is an extensive selection of quality photos. I wish you a pleasant flight and a beautiful experience. Steve</a:t>
            </a:r>
            <a:endParaRPr kumimoji="0" lang="en-US" sz="16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10" name="Vlajka A">
            <a:hlinkClick r:id="" action="ppaction://noaction"/>
            <a:extLst>
              <a:ext uri="{FF2B5EF4-FFF2-40B4-BE49-F238E27FC236}">
                <a16:creationId xmlns:a16="http://schemas.microsoft.com/office/drawing/2014/main" id="{5BDE1EFE-4964-4400-A8EA-B3AC915CF6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8960" y="459798"/>
            <a:ext cx="508908" cy="339273"/>
          </a:xfrm>
          <a:prstGeom prst="ellipse">
            <a:avLst/>
          </a:prstGeom>
          <a:ln w="25400" cap="rnd">
            <a:solidFill>
              <a:sysClr val="window" lastClr="FFFFFF"/>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pic>
        <p:nvPicPr>
          <p:cNvPr id="9" name="Rám">
            <a:extLst>
              <a:ext uri="{FF2B5EF4-FFF2-40B4-BE49-F238E27FC236}">
                <a16:creationId xmlns:a16="http://schemas.microsoft.com/office/drawing/2014/main" id="{E1741C32-B969-4415-8D5F-97F70D7579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
        <p:nvSpPr>
          <p:cNvPr id="11" name="Kruh">
            <a:extLst>
              <a:ext uri="{FF2B5EF4-FFF2-40B4-BE49-F238E27FC236}">
                <a16:creationId xmlns:a16="http://schemas.microsoft.com/office/drawing/2014/main" id="{D657913E-5801-428D-8691-4AA45B42B18F}"/>
              </a:ext>
            </a:extLst>
          </p:cNvPr>
          <p:cNvSpPr/>
          <p:nvPr/>
        </p:nvSpPr>
        <p:spPr>
          <a:xfrm>
            <a:off x="11284415" y="6101568"/>
            <a:ext cx="526070" cy="495293"/>
          </a:xfrm>
          <a:prstGeom prst="ellipse">
            <a:avLst/>
          </a:prstGeom>
          <a:solidFill>
            <a:srgbClr val="ECBE74"/>
          </a:solidFill>
          <a:ln w="19050" cap="flat" cmpd="sng" algn="ctr">
            <a:solidFill>
              <a:sysClr val="windowText" lastClr="000000"/>
            </a:solidFill>
            <a:prstDash val="solid"/>
          </a:ln>
          <a:effectLst>
            <a:outerShdw blurRad="50800" dist="38100" dir="2700000" algn="tl" rotWithShape="0">
              <a:prstClr val="black">
                <a:alpha val="70000"/>
              </a:prstClr>
            </a:outerShdw>
          </a:effectLst>
        </p:spPr>
        <p:txBody>
          <a:bodyPr rtlCol="0" anchor="ctr"/>
          <a:lstStyle/>
          <a:p>
            <a:pPr marL="0" marR="0" lvl="0" indent="0" algn="ctr" defTabSz="912000" eaLnBrk="1" fontAlgn="auto" latinLnBrk="0" hangingPunct="1">
              <a:lnSpc>
                <a:spcPct val="100000"/>
              </a:lnSpc>
              <a:spcBef>
                <a:spcPts val="0"/>
              </a:spcBef>
              <a:spcAft>
                <a:spcPts val="0"/>
              </a:spcAft>
              <a:buClrTx/>
              <a:buSzTx/>
              <a:buFontTx/>
              <a:buNone/>
              <a:tabLst/>
              <a:defRPr/>
            </a:pPr>
            <a:endParaRPr kumimoji="0" lang="sk-SK" sz="1795" b="0" i="0" u="none" strike="noStrike" kern="0" cap="none" spc="0" normalizeH="0" baseline="0" noProof="0">
              <a:ln>
                <a:noFill/>
              </a:ln>
              <a:solidFill>
                <a:prstClr val="white"/>
              </a:solidFill>
              <a:effectLst/>
              <a:uLnTx/>
              <a:uFillTx/>
              <a:latin typeface="Arial" panose="020B0604020202020204" pitchFamily="34" charset="0"/>
            </a:endParaRPr>
          </a:p>
        </p:txBody>
      </p:sp>
      <p:pic>
        <p:nvPicPr>
          <p:cNvPr id="12" name="Myš">
            <a:extLst>
              <a:ext uri="{FF2B5EF4-FFF2-40B4-BE49-F238E27FC236}">
                <a16:creationId xmlns:a16="http://schemas.microsoft.com/office/drawing/2014/main" id="{9178A244-E7FD-4881-8E6C-44A2194E4900}"/>
              </a:ext>
            </a:extLst>
          </p:cNvPr>
          <p:cNvPicPr>
            <a:picLocks/>
          </p:cNvPicPr>
          <p:nvPr/>
        </p:nvPicPr>
        <p:blipFill>
          <a:blip r:embed="rId6">
            <a:extLst>
              <a:ext uri="{28A0092B-C50C-407E-A947-70E740481C1C}">
                <a14:useLocalDpi xmlns:a14="http://schemas.microsoft.com/office/drawing/2010/main" val="0"/>
              </a:ext>
            </a:extLst>
          </a:blip>
          <a:srcRect/>
          <a:stretch/>
        </p:blipFill>
        <p:spPr>
          <a:xfrm rot="20708439">
            <a:off x="11378888" y="6202597"/>
            <a:ext cx="337122" cy="337122"/>
          </a:xfrm>
          <a:prstGeom prst="rect">
            <a:avLst/>
          </a:prstGeom>
          <a:noFill/>
          <a:ln>
            <a:noFill/>
          </a:ln>
          <a:effectLst>
            <a:outerShdw blurRad="25400" sx="105000" sy="105000" algn="ctr" rotWithShape="0">
              <a:prstClr val="black">
                <a:alpha val="75000"/>
              </a:prstClr>
            </a:outerShdw>
          </a:effectLst>
        </p:spPr>
      </p:pic>
    </p:spTree>
    <p:extLst>
      <p:ext uri="{BB962C8B-B14F-4D97-AF65-F5344CB8AC3E}">
        <p14:creationId xmlns:p14="http://schemas.microsoft.com/office/powerpoint/2010/main" val="390689490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1500"/>
                                        <p:tgtEl>
                                          <p:spTgt spid="8"/>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up)">
                                      <p:cBhvr>
                                        <p:cTn id="33" dur="1500"/>
                                        <p:tgtEl>
                                          <p:spTgt spid="4"/>
                                        </p:tgtEl>
                                      </p:cBhvr>
                                    </p:animEffect>
                                  </p:childTnLst>
                                </p:cTn>
                              </p:par>
                            </p:childTnLst>
                          </p:cTn>
                        </p:par>
                        <p:par>
                          <p:cTn id="34" fill="hold">
                            <p:stCondLst>
                              <p:cond delay="7000"/>
                            </p:stCondLst>
                            <p:childTnLst>
                              <p:par>
                                <p:cTn id="35" presetID="10" presetClass="entr" presetSubtype="0" fill="hold" grpId="0" nodeType="afterEffect">
                                  <p:stCondLst>
                                    <p:cond delay="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nodeType="withEffect">
                                  <p:stCondLst>
                                    <p:cond delay="10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E1741C32-B969-4415-8D5F-97F70D7579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
        <p:nvSpPr>
          <p:cNvPr id="3" name="Autor">
            <a:extLst>
              <a:ext uri="{FF2B5EF4-FFF2-40B4-BE49-F238E27FC236}">
                <a16:creationId xmlns:a16="http://schemas.microsoft.com/office/drawing/2014/main" id="{F76C4AE0-80DC-4478-99D6-FBDC47BC4713}"/>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Tree>
    <p:extLst>
      <p:ext uri="{BB962C8B-B14F-4D97-AF65-F5344CB8AC3E}">
        <p14:creationId xmlns:p14="http://schemas.microsoft.com/office/powerpoint/2010/main" val="2997561290"/>
      </p:ext>
    </p:extLst>
  </p:cSld>
  <p:clrMapOvr>
    <a:masterClrMapping/>
  </p:clrMapOvr>
  <p:transition spd="slow" advClick="0" advTm="150">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5802" y="3845586"/>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6860550" y="3683398"/>
            <a:ext cx="734337" cy="230832"/>
          </a:xfrm>
          <a:prstGeom prst="rect">
            <a:avLst/>
          </a:prstGeom>
          <a:solidFill>
            <a:schemeClr val="accent6">
              <a:lumMod val="60000"/>
              <a:lumOff val="40000"/>
            </a:schemeClr>
          </a:solidFill>
          <a:ln>
            <a:solidFill>
              <a:schemeClr val="tx1"/>
            </a:solidFill>
          </a:ln>
        </p:spPr>
        <p:txBody>
          <a:bodyPr wrap="square" rtlCol="0">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Cornštejn</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Cornštejn</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4046799991"/>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3915" y="1377573"/>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223369" y="1194411"/>
            <a:ext cx="778064" cy="230832"/>
          </a:xfrm>
          <a:prstGeom prst="rect">
            <a:avLst/>
          </a:prstGeom>
          <a:solidFill>
            <a:schemeClr val="accent6">
              <a:lumMod val="60000"/>
              <a:lumOff val="40000"/>
            </a:schemeClr>
          </a:solidFill>
          <a:ln>
            <a:solidFill>
              <a:schemeClr val="tx1"/>
            </a:solidFill>
          </a:ln>
        </p:spPr>
        <p:txBody>
          <a:bodyPr wrap="square" rtlCol="0">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Hazmburk</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Hazmburk</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262510228"/>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7210" y="3273494"/>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4551042" y="3106074"/>
            <a:ext cx="750963" cy="230832"/>
          </a:xfrm>
          <a:prstGeom prst="rect">
            <a:avLst/>
          </a:prstGeom>
          <a:solidFill>
            <a:schemeClr val="accent6">
              <a:lumMod val="60000"/>
              <a:lumOff val="40000"/>
            </a:schemeClr>
          </a:solidFill>
          <a:ln>
            <a:solidFill>
              <a:schemeClr val="tx1"/>
            </a:solidFill>
          </a:ln>
        </p:spPr>
        <p:txBody>
          <a:bodyPr wrap="square" rtlCol="0">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Velhartice</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Velhartice</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618225416"/>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4409" y="2305995"/>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031581" y="2120655"/>
            <a:ext cx="570246" cy="230832"/>
          </a:xfrm>
          <a:prstGeom prst="rect">
            <a:avLst/>
          </a:prstGeom>
          <a:solidFill>
            <a:schemeClr val="accent6">
              <a:lumMod val="60000"/>
              <a:lumOff val="40000"/>
            </a:schemeClr>
          </a:solidFill>
          <a:ln>
            <a:solidFill>
              <a:schemeClr val="tx1"/>
            </a:solidFill>
          </a:ln>
        </p:spPr>
        <p:txBody>
          <a:bodyPr wrap="square" rtlCol="0">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Točník</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Točník</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2358172313"/>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60860" y="2257081"/>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409728" y="2484128"/>
            <a:ext cx="709399" cy="230832"/>
          </a:xfrm>
          <a:prstGeom prst="rect">
            <a:avLst/>
          </a:prstGeom>
          <a:solidFill>
            <a:schemeClr val="accent6">
              <a:lumMod val="60000"/>
              <a:lumOff val="40000"/>
            </a:schemeClr>
          </a:solidFill>
          <a:ln>
            <a:solidFill>
              <a:schemeClr val="tx1"/>
            </a:solidFill>
          </a:ln>
        </p:spPr>
        <p:txBody>
          <a:bodyPr wrap="square" rtlCol="0">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Karlštejn</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Karlštejn</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749640612"/>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4857" y="1583544"/>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6501202" y="1419213"/>
            <a:ext cx="721252"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Jičíněves</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Jičíněves</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2975991238"/>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5457" y="730849"/>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6239895" y="972186"/>
            <a:ext cx="647878"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Frýdlant</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Frýdlant</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227410299"/>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48723" y="2878944"/>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281006" y="2716350"/>
            <a:ext cx="4854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Orlík</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Orlík</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2178993969"/>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78348" y="2073932"/>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4116308" y="1912438"/>
            <a:ext cx="7394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Křivoklát</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Křivoklát</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1853517240"/>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7674" y="3126720"/>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7829566" y="2965000"/>
            <a:ext cx="818045"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Černá Hora</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Černá Hora</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765068034"/>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3523" y="3784877"/>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6851257" y="3631383"/>
            <a:ext cx="502359"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Bítov</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Bítov</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4002827625"/>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9124" y="2372497"/>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949455" y="2599544"/>
            <a:ext cx="1103493"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Komorní Hrádek</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Komorní Hrádek</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1733352805"/>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4890" y="1481944"/>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344665" y="1311402"/>
            <a:ext cx="925692"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Domousnice</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Domousnice</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4248083195"/>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5990" y="3126720"/>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4579222" y="2961203"/>
            <a:ext cx="10442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Nažlovské Hory</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Nažlovské Hory</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271307655"/>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5057" y="2599544"/>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8108241" y="2435214"/>
            <a:ext cx="647878" cy="230832"/>
          </a:xfrm>
          <a:prstGeom prst="rect">
            <a:avLst/>
          </a:prstGeom>
          <a:solidFill>
            <a:schemeClr val="accent6">
              <a:lumMod val="60000"/>
              <a:lumOff val="40000"/>
            </a:schemeClr>
          </a:solidFill>
          <a:ln>
            <a:solidFill>
              <a:schemeClr val="tx1"/>
            </a:solidFill>
          </a:ln>
        </p:spPr>
        <p:txBody>
          <a:bodyPr wrap="square" rtlCol="0">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rPr>
              <a:t>Bouzov</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rPr>
              <a:t>Bouzov</a:t>
            </a: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2962698375"/>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36124" y="928850"/>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168143" y="1164065"/>
            <a:ext cx="7394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Grabštejn</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Grabštejn</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166347480"/>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30254" y="2372497"/>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6080125" y="2192153"/>
            <a:ext cx="595492"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Sázava</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Sázava</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4030589414"/>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24345" y="1864024"/>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860302" y="1708006"/>
            <a:ext cx="1281800" cy="230832"/>
          </a:xfrm>
          <a:prstGeom prst="rect">
            <a:avLst/>
          </a:prstGeom>
          <a:solidFill>
            <a:schemeClr val="accent6">
              <a:lumMod val="60000"/>
              <a:lumOff val="40000"/>
            </a:schemeClr>
          </a:solidFill>
          <a:ln>
            <a:solidFill>
              <a:schemeClr val="tx1"/>
            </a:solidFill>
          </a:ln>
        </p:spPr>
        <p:txBody>
          <a:bodyPr wrap="square" rtlCol="0">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rPr>
              <a:t>Brandýs nad Labem</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rPr>
              <a:t>Brandýs nad Labem</a:t>
            </a: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0727"/>
            <a:ext cx="12160250" cy="6840140"/>
          </a:xfrm>
          <a:prstGeom prst="rect">
            <a:avLst/>
          </a:prstGeom>
        </p:spPr>
      </p:pic>
    </p:spTree>
    <p:extLst>
      <p:ext uri="{BB962C8B-B14F-4D97-AF65-F5344CB8AC3E}">
        <p14:creationId xmlns:p14="http://schemas.microsoft.com/office/powerpoint/2010/main" val="3195139006"/>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5924" y="2305995"/>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732804" y="2532980"/>
            <a:ext cx="7394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Kamenice</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l="111" r="111"/>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Kamenice</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2427068627"/>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2124" y="2288439"/>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807954" y="2517466"/>
            <a:ext cx="7394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Berchtold</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Berchtold</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2542234536"/>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67723" y="2372497"/>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4907841" y="2599544"/>
            <a:ext cx="647878"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Terešov</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Terešov</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1175383348"/>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8458" y="3691744"/>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4833746" y="3532991"/>
            <a:ext cx="647878"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Vimperk</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Vimperk</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4213246049"/>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5057" y="3126720"/>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4317291" y="2962563"/>
            <a:ext cx="1027292"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Opálka Strážov</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Opálka Strážov</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1844804465"/>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58791" y="1287211"/>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384400" y="1502558"/>
            <a:ext cx="647878"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Žitenice</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Žitenice</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4047393571"/>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73813" y="2040744"/>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6003957" y="1879836"/>
            <a:ext cx="603959"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Tuklaty</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Tuklaty</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860423974"/>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6591" y="1597027"/>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574059" y="1419635"/>
            <a:ext cx="1086559"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Dolní Beřkovice</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Dolní Beřkovice</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540525131"/>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79780" y="1514629"/>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311664" y="1744383"/>
            <a:ext cx="11204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Budyně nad Ohří</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Budyně nad Ohří</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2975691818"/>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8724" y="3042053"/>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7820374" y="3274105"/>
            <a:ext cx="647878"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Blansko</a:t>
            </a:r>
            <a:endParaRPr kumimoji="0" lang="sk-SK" sz="900" b="1" i="1" u="none" strike="noStrike" kern="1200" cap="none" spc="0" normalizeH="0" baseline="0" noProof="0">
              <a:ln w="3175">
                <a:solidFill>
                  <a:schemeClr val="tx1">
                    <a:alpha val="0"/>
                  </a:schemeClr>
                </a:solidFill>
              </a:ln>
              <a:solidFill>
                <a:prstClr val="black"/>
              </a:solidFill>
              <a:effectLst/>
              <a:uLnTx/>
              <a:uFillTx/>
              <a:latin typeface="Arial" panose="020B0604020202020204" pitchFamily="34" charset="0"/>
              <a:cs typeface="Arial" panose="020B0604020202020204" pitchFamily="34" charset="0"/>
            </a:endParaRP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Blansko</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981858946"/>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857" y="2257081"/>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631281" y="2484128"/>
            <a:ext cx="968026"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Dolni Březany</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Dolni Březany</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1334116151"/>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apa">
            <a:extLst>
              <a:ext uri="{FF2B5EF4-FFF2-40B4-BE49-F238E27FC236}">
                <a16:creationId xmlns:a16="http://schemas.microsoft.com/office/drawing/2014/main" id="{65CC24E6-30A1-4FD1-8561-43A4112264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19791" y="360000"/>
            <a:ext cx="7962823" cy="4479088"/>
          </a:xfrm>
          <a:prstGeom prst="rect">
            <a:avLst/>
          </a:prstGeom>
          <a:ln w="22225">
            <a:solidFill>
              <a:schemeClr val="bg1"/>
            </a:solidFill>
          </a:ln>
        </p:spPr>
      </p:pic>
      <p:pic>
        <p:nvPicPr>
          <p:cNvPr id="9" name="Hviezda">
            <a:extLst>
              <a:ext uri="{FF2B5EF4-FFF2-40B4-BE49-F238E27FC236}">
                <a16:creationId xmlns:a16="http://schemas.microsoft.com/office/drawing/2014/main" id="{DFF8A39D-70B2-4AD5-A4E1-ABDCEE857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48257" y="1295677"/>
            <a:ext cx="306312" cy="293549"/>
          </a:xfrm>
          <a:prstGeom prst="rect">
            <a:avLst/>
          </a:prstGeom>
        </p:spPr>
      </p:pic>
      <p:sp>
        <p:nvSpPr>
          <p:cNvPr id="10" name="Poloha">
            <a:extLst>
              <a:ext uri="{FF2B5EF4-FFF2-40B4-BE49-F238E27FC236}">
                <a16:creationId xmlns:a16="http://schemas.microsoft.com/office/drawing/2014/main" id="{C34CF648-E270-481E-9D3D-AE91480E20CC}"/>
              </a:ext>
            </a:extLst>
          </p:cNvPr>
          <p:cNvSpPr txBox="1"/>
          <p:nvPr/>
        </p:nvSpPr>
        <p:spPr>
          <a:xfrm>
            <a:off x="5803545" y="1532081"/>
            <a:ext cx="553159" cy="230832"/>
          </a:xfrm>
          <a:prstGeom prst="rect">
            <a:avLst/>
          </a:prstGeom>
          <a:solidFill>
            <a:schemeClr val="accent6">
              <a:lumMod val="60000"/>
              <a:lumOff val="40000"/>
            </a:schemeClr>
          </a:solidFill>
          <a:ln>
            <a:solidFill>
              <a:schemeClr val="tx1"/>
            </a:solidFill>
          </a:ln>
        </p:spPr>
        <p:txBody>
          <a:bodyPr wrap="square" rtlCol="0">
            <a:spAutoFit/>
          </a:bodyPr>
          <a:lstStyle/>
          <a:p>
            <a:pPr lvl="0" algn="ctr" defTabSz="400370" eaLnBrk="0" fontAlgn="base" hangingPunct="0">
              <a:spcBef>
                <a:spcPct val="0"/>
              </a:spcBef>
              <a:spcAft>
                <a:spcPct val="0"/>
              </a:spcAft>
              <a:defRPr/>
            </a:pPr>
            <a:r>
              <a:rPr lang="sk-SK" sz="900" b="1" i="1">
                <a:ln w="3175">
                  <a:solidFill>
                    <a:schemeClr val="tx1">
                      <a:alpha val="0"/>
                    </a:schemeClr>
                  </a:solidFill>
                </a:ln>
                <a:solidFill>
                  <a:prstClr val="black"/>
                </a:solidFill>
                <a:latin typeface="Arial" panose="020B0604020202020204" pitchFamily="34" charset="0"/>
                <a:cs typeface="Arial" panose="020B0604020202020204" pitchFamily="34" charset="0"/>
              </a:rPr>
              <a:t>Doksy</a:t>
            </a:r>
          </a:p>
        </p:txBody>
      </p:sp>
      <p:pic>
        <p:nvPicPr>
          <p:cNvPr id="6" name="Foto">
            <a:extLst>
              <a:ext uri="{FF2B5EF4-FFF2-40B4-BE49-F238E27FC236}">
                <a16:creationId xmlns:a16="http://schemas.microsoft.com/office/drawing/2014/main" id="{5F6C842A-0122-490B-AF7A-9B57FAC7E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19791" y="360000"/>
            <a:ext cx="9165598" cy="6110399"/>
          </a:xfrm>
          <a:prstGeom prst="snip2DiagRect">
            <a:avLst>
              <a:gd name="adj1" fmla="val 0"/>
              <a:gd name="adj2" fmla="val 11074"/>
            </a:avLst>
          </a:prstGeom>
          <a:solidFill>
            <a:srgbClr val="FFFFFF">
              <a:shade val="85000"/>
            </a:srgbClr>
          </a:solidFill>
          <a:ln w="28575"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Autor">
            <a:extLst>
              <a:ext uri="{FF2B5EF4-FFF2-40B4-BE49-F238E27FC236}">
                <a16:creationId xmlns:a16="http://schemas.microsoft.com/office/drawing/2014/main" id="{B84A6CDE-5C2F-44FC-AF45-E849F676BD7F}"/>
              </a:ext>
            </a:extLst>
          </p:cNvPr>
          <p:cNvSpPr/>
          <p:nvPr/>
        </p:nvSpPr>
        <p:spPr>
          <a:xfrm>
            <a:off x="543790" y="6191074"/>
            <a:ext cx="1501140" cy="216396"/>
          </a:xfrm>
          <a:prstGeom prst="octagon">
            <a:avLst/>
          </a:prstGeom>
          <a:gradFill flip="none" rotWithShape="1">
            <a:gsLst>
              <a:gs pos="90000">
                <a:schemeClr val="accent2">
                  <a:lumMod val="75000"/>
                </a:schemeClr>
              </a:gs>
              <a:gs pos="60000">
                <a:srgbClr val="F3A875"/>
              </a:gs>
              <a:gs pos="0">
                <a:srgbClr val="F7C7A7"/>
              </a:gs>
            </a:gsLst>
            <a:path path="circle">
              <a:fillToRect l="50000" t="50000" r="50000" b="50000"/>
            </a:path>
            <a:tileRect/>
          </a:gradFill>
          <a:ln>
            <a:solidFill>
              <a:schemeClr val="tx1"/>
            </a:solidFill>
          </a:ln>
          <a:effectLst>
            <a:outerShdw blurRad="50800" dist="63500" dir="2700000" algn="tl" rotWithShape="0">
              <a:prstClr val="black">
                <a:alpha val="4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defTabSz="400370" eaLnBrk="0" fontAlgn="base" hangingPunct="0">
              <a:spcBef>
                <a:spcPct val="0"/>
              </a:spcBef>
              <a:spcAft>
                <a:spcPct val="0"/>
              </a:spcAft>
            </a:pPr>
            <a:r>
              <a:rPr lang="sk-SK" sz="1000" b="1">
                <a:solidFill>
                  <a:prstClr val="black"/>
                </a:solidFill>
                <a:latin typeface="Nadianne" pitchFamily="2" charset="0"/>
              </a:rPr>
              <a:t>Photo ©  Flyfoto.cz</a:t>
            </a:r>
          </a:p>
        </p:txBody>
      </p:sp>
      <p:sp>
        <p:nvSpPr>
          <p:cNvPr id="5" name="Miesto">
            <a:extLst>
              <a:ext uri="{FF2B5EF4-FFF2-40B4-BE49-F238E27FC236}">
                <a16:creationId xmlns:a16="http://schemas.microsoft.com/office/drawing/2014/main" id="{EC3DBA65-B1EF-4647-8592-91FCA5FE90BC}"/>
              </a:ext>
            </a:extLst>
          </p:cNvPr>
          <p:cNvSpPr/>
          <p:nvPr/>
        </p:nvSpPr>
        <p:spPr>
          <a:xfrm rot="21600000">
            <a:off x="807835" y="730850"/>
            <a:ext cx="3132975" cy="396000"/>
          </a:xfrm>
          <a:prstGeom prst="hexagon">
            <a:avLst/>
          </a:prstGeom>
          <a:gradFill flip="none" rotWithShape="1">
            <a:gsLst>
              <a:gs pos="90000">
                <a:schemeClr val="bg1">
                  <a:lumMod val="75000"/>
                </a:schemeClr>
              </a:gs>
              <a:gs pos="60000">
                <a:schemeClr val="bg1">
                  <a:lumMod val="85000"/>
                </a:schemeClr>
              </a:gs>
              <a:gs pos="0">
                <a:schemeClr val="bg1">
                  <a:lumMod val="95000"/>
                </a:schemeClr>
              </a:gs>
            </a:gsLst>
            <a:path path="circle">
              <a:fillToRect l="50000" t="50000" r="50000" b="50000"/>
            </a:path>
            <a:tileRect/>
          </a:gradFill>
          <a:ln>
            <a:solidFill>
              <a:schemeClr val="tx1"/>
            </a:solidFill>
          </a:ln>
          <a:effectLst>
            <a:outerShdw blurRad="889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lvl="0" algn="ctr" defTabSz="400370" eaLnBrk="0" fontAlgn="base" hangingPunct="0">
              <a:spcBef>
                <a:spcPct val="0"/>
              </a:spcBef>
              <a:spcAft>
                <a:spcPct val="0"/>
              </a:spcAft>
              <a:defRPr/>
            </a:pPr>
            <a:r>
              <a:rPr lang="sk-SK" sz="2000" b="1" i="1">
                <a:ln w="3175">
                  <a:solidFill>
                    <a:schemeClr val="bg1">
                      <a:alpha val="52000"/>
                    </a:schemeClr>
                  </a:solidFill>
                </a:ln>
                <a:solidFill>
                  <a:schemeClr val="tx1"/>
                </a:solidFill>
                <a:latin typeface="ArnoldBoeD" panose="04040705060902020803" pitchFamily="82" charset="0"/>
              </a:rPr>
              <a:t>Doksy</a:t>
            </a:r>
            <a:endParaRPr kumimoji="0" lang="sk-SK" sz="2000" b="1" i="1" u="none" strike="noStrike" kern="1200" cap="none" spc="0" normalizeH="0" baseline="0" noProof="0">
              <a:ln w="3175">
                <a:solidFill>
                  <a:schemeClr val="bg1">
                    <a:alpha val="52000"/>
                  </a:schemeClr>
                </a:solidFill>
              </a:ln>
              <a:solidFill>
                <a:schemeClr val="tx1"/>
              </a:solidFill>
              <a:effectLst/>
              <a:uLnTx/>
              <a:uFillTx/>
              <a:latin typeface="ArnoldBoeD" panose="04040705060902020803" pitchFamily="82" charset="0"/>
            </a:endParaRPr>
          </a:p>
        </p:txBody>
      </p:sp>
      <p:pic>
        <p:nvPicPr>
          <p:cNvPr id="3" name="Rám">
            <a:extLst>
              <a:ext uri="{FF2B5EF4-FFF2-40B4-BE49-F238E27FC236}">
                <a16:creationId xmlns:a16="http://schemas.microsoft.com/office/drawing/2014/main" id="{232DCB59-6F3F-4F27-807C-76D7E64C58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4081175999"/>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000"/>
                                        <p:tgtEl>
                                          <p:spTgt spid="7"/>
                                        </p:tgtEl>
                                      </p:cBhvr>
                                    </p:animEffect>
                                  </p:childTnLst>
                                </p:cTn>
                              </p:par>
                              <p:par>
                                <p:cTn id="14" presetID="10" presetClass="entr" presetSubtype="0"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childTnLst>
                          </p:cTn>
                        </p:par>
                        <p:par>
                          <p:cTn id="20" fill="hold">
                            <p:stCondLst>
                              <p:cond delay="4000"/>
                            </p:stCondLst>
                            <p:childTnLst>
                              <p:par>
                                <p:cTn id="21" presetID="10" presetClass="exit" presetSubtype="0" fill="hold" nodeType="afterEffect">
                                  <p:stCondLst>
                                    <p:cond delay="250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250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grpId="1" nodeType="withEffect">
                                  <p:stCondLst>
                                    <p:cond delay="2500"/>
                                  </p:stCondLst>
                                  <p:childTnLst>
                                    <p:animEffect transition="out" filter="fade">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par>
                          <p:cTn id="30" fill="hold">
                            <p:stCondLst>
                              <p:cond delay="7000"/>
                            </p:stCondLst>
                            <p:childTnLst>
                              <p:par>
                                <p:cTn id="31" presetID="4" presetClass="entr" presetSubtype="3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ok">
            <a:extLst>
              <a:ext uri="{FF2B5EF4-FFF2-40B4-BE49-F238E27FC236}">
                <a16:creationId xmlns:a16="http://schemas.microsoft.com/office/drawing/2014/main" id="{C87698DF-5216-4BD0-BB2F-CD5E661DC50C}"/>
              </a:ext>
            </a:extLst>
          </p:cNvPr>
          <p:cNvSpPr/>
          <p:nvPr/>
        </p:nvSpPr>
        <p:spPr>
          <a:xfrm>
            <a:off x="10128703" y="571367"/>
            <a:ext cx="1509178" cy="1220163"/>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43625" rIns="0" bIns="143625" numCol="1" spcCol="0" rtlCol="0" fromWordArt="0" anchor="ctr" anchorCtr="0" forceAA="0" compatLnSpc="1">
            <a:prstTxWarp prst="textNoShape">
              <a:avLst/>
            </a:prstTxWarp>
            <a:noAutofit/>
          </a:bodyPr>
          <a:lstStyle/>
          <a:p>
            <a:pPr algn="ctr" defTabSz="399329" eaLnBrk="0" fontAlgn="base" hangingPunct="0">
              <a:spcBef>
                <a:spcPct val="0"/>
              </a:spcBef>
              <a:spcAft>
                <a:spcPct val="0"/>
              </a:spcAft>
              <a:defRPr/>
            </a:pPr>
            <a:r>
              <a:rPr lang="sk-SK" sz="1995">
                <a:solidFill>
                  <a:prstClr val="black"/>
                </a:solidFill>
                <a:latin typeface="Nadianne" panose="03020902050305070206" pitchFamily="66" charset="0"/>
              </a:rPr>
              <a:t>2021</a:t>
            </a:r>
          </a:p>
        </p:txBody>
      </p:sp>
      <p:sp>
        <p:nvSpPr>
          <p:cNvPr id="16" name="Hudba">
            <a:extLst>
              <a:ext uri="{FF2B5EF4-FFF2-40B4-BE49-F238E27FC236}">
                <a16:creationId xmlns:a16="http://schemas.microsoft.com/office/drawing/2014/main" id="{F9E20496-48C4-4E92-9FDD-EE13A30D7969}"/>
              </a:ext>
            </a:extLst>
          </p:cNvPr>
          <p:cNvSpPr/>
          <p:nvPr/>
        </p:nvSpPr>
        <p:spPr>
          <a:xfrm>
            <a:off x="1620000" y="2268000"/>
            <a:ext cx="774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defTabSz="399329" eaLnBrk="0" fontAlgn="base" hangingPunct="0">
              <a:spcBef>
                <a:spcPct val="0"/>
              </a:spcBef>
              <a:spcAft>
                <a:spcPct val="0"/>
              </a:spcAft>
            </a:pPr>
            <a:r>
              <a:rPr lang="sk-SK" sz="1995">
                <a:solidFill>
                  <a:prstClr val="black"/>
                </a:solidFill>
                <a:latin typeface="Nadianne" panose="03020902050305070206" pitchFamily="66" charset="0"/>
              </a:rPr>
              <a:t>Music :				Händel, Halvorsen - Passacaglia</a:t>
            </a:r>
            <a:endParaRPr lang="fr-FR" sz="1995">
              <a:solidFill>
                <a:prstClr val="black"/>
              </a:solidFill>
              <a:latin typeface="Nadianne" panose="03020902050305070206" pitchFamily="66" charset="0"/>
            </a:endParaRPr>
          </a:p>
        </p:txBody>
      </p:sp>
      <p:sp>
        <p:nvSpPr>
          <p:cNvPr id="17" name="Fotografie">
            <a:extLst>
              <a:ext uri="{FF2B5EF4-FFF2-40B4-BE49-F238E27FC236}">
                <a16:creationId xmlns:a16="http://schemas.microsoft.com/office/drawing/2014/main" id="{7ADAAA3B-4F36-4C1F-BFB7-4F40EF3EF7CE}"/>
              </a:ext>
            </a:extLst>
          </p:cNvPr>
          <p:cNvSpPr/>
          <p:nvPr/>
        </p:nvSpPr>
        <p:spPr>
          <a:xfrm>
            <a:off x="1620000" y="2880000"/>
            <a:ext cx="774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defTabSz="399329" eaLnBrk="0" fontAlgn="base" hangingPunct="0">
              <a:spcBef>
                <a:spcPct val="0"/>
              </a:spcBef>
              <a:spcAft>
                <a:spcPct val="0"/>
              </a:spcAft>
              <a:defRPr/>
            </a:pPr>
            <a:r>
              <a:rPr lang="sk-SK" sz="1995">
                <a:solidFill>
                  <a:prstClr val="black"/>
                </a:solidFill>
                <a:latin typeface="Nadianne" panose="03020902050305070206" pitchFamily="66" charset="0"/>
              </a:rPr>
              <a:t>Photos :				Flyfoto.cz  (Czech Republik)</a:t>
            </a:r>
          </a:p>
        </p:txBody>
      </p:sp>
      <p:sp>
        <p:nvSpPr>
          <p:cNvPr id="18" name="Autor">
            <a:extLst>
              <a:ext uri="{FF2B5EF4-FFF2-40B4-BE49-F238E27FC236}">
                <a16:creationId xmlns:a16="http://schemas.microsoft.com/office/drawing/2014/main" id="{114B50A8-7C7D-45DF-A756-7B7C170AACCF}"/>
              </a:ext>
            </a:extLst>
          </p:cNvPr>
          <p:cNvSpPr/>
          <p:nvPr/>
        </p:nvSpPr>
        <p:spPr>
          <a:xfrm>
            <a:off x="1620000" y="3492000"/>
            <a:ext cx="774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defTabSz="399329" eaLnBrk="0" fontAlgn="base" hangingPunct="0">
              <a:spcBef>
                <a:spcPct val="0"/>
              </a:spcBef>
              <a:spcAft>
                <a:spcPct val="0"/>
              </a:spcAft>
              <a:defRPr/>
            </a:pPr>
            <a:r>
              <a:rPr lang="sk-SK" sz="1995">
                <a:solidFill>
                  <a:prstClr val="black"/>
                </a:solidFill>
                <a:latin typeface="Nadianne" panose="03020902050305070206" pitchFamily="66" charset="0"/>
              </a:rPr>
              <a:t>Created by :		Rumpler Štefan  (Slovakia)</a:t>
            </a:r>
          </a:p>
        </p:txBody>
      </p:sp>
      <p:sp>
        <p:nvSpPr>
          <p:cNvPr id="19" name="Kontakt">
            <a:extLst>
              <a:ext uri="{FF2B5EF4-FFF2-40B4-BE49-F238E27FC236}">
                <a16:creationId xmlns:a16="http://schemas.microsoft.com/office/drawing/2014/main" id="{50CAA732-8FF0-44C4-9E81-2A07569879B1}"/>
              </a:ext>
            </a:extLst>
          </p:cNvPr>
          <p:cNvSpPr/>
          <p:nvPr/>
        </p:nvSpPr>
        <p:spPr>
          <a:xfrm>
            <a:off x="1620000" y="4104000"/>
            <a:ext cx="774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defTabSz="399329" eaLnBrk="0" fontAlgn="base" hangingPunct="0">
              <a:spcBef>
                <a:spcPct val="0"/>
              </a:spcBef>
              <a:spcAft>
                <a:spcPct val="0"/>
              </a:spcAft>
              <a:defRPr/>
            </a:pPr>
            <a:r>
              <a:rPr lang="sk-SK" sz="1995">
                <a:solidFill>
                  <a:prstClr val="black"/>
                </a:solidFill>
                <a:latin typeface="Nadianne" panose="03020902050305070206" pitchFamily="66" charset="0"/>
              </a:rPr>
              <a:t>Contact:				pista2011@gmail.com</a:t>
            </a:r>
          </a:p>
        </p:txBody>
      </p:sp>
      <p:pic>
        <p:nvPicPr>
          <p:cNvPr id="3" name="Steve">
            <a:extLst>
              <a:ext uri="{FF2B5EF4-FFF2-40B4-BE49-F238E27FC236}">
                <a16:creationId xmlns:a16="http://schemas.microsoft.com/office/drawing/2014/main" id="{8E42A73B-B4F4-40BD-AF0A-1F1A0D6316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85204" y="5289757"/>
            <a:ext cx="3808699" cy="839713"/>
          </a:xfrm>
          <a:prstGeom prst="rect">
            <a:avLst/>
          </a:prstGeom>
        </p:spPr>
      </p:pic>
      <p:pic>
        <p:nvPicPr>
          <p:cNvPr id="9" name="Rám">
            <a:extLst>
              <a:ext uri="{FF2B5EF4-FFF2-40B4-BE49-F238E27FC236}">
                <a16:creationId xmlns:a16="http://schemas.microsoft.com/office/drawing/2014/main" id="{47E1C5C0-599A-4825-BF20-34D29E1DC4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9"/>
            <a:ext cx="12160250" cy="6840140"/>
          </a:xfrm>
          <a:prstGeom prst="rect">
            <a:avLst/>
          </a:prstGeom>
        </p:spPr>
      </p:pic>
    </p:spTree>
    <p:extLst>
      <p:ext uri="{BB962C8B-B14F-4D97-AF65-F5344CB8AC3E}">
        <p14:creationId xmlns:p14="http://schemas.microsoft.com/office/powerpoint/2010/main" val="1360061091"/>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2000"/>
                                        <p:tgtEl>
                                          <p:spTgt spid="17"/>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8"/>
                                        </p:tgtEl>
                                        <p:attrNameLst>
                                          <p:attrName>style.visibility</p:attrName>
                                        </p:attrNameLst>
                                      </p:cBhvr>
                                      <p:to>
                                        <p:strVal val="visible"/>
                                      </p:to>
                                    </p:set>
                                    <p:animEffect transition="in" filter="wipe(left)">
                                      <p:cBhvr>
                                        <p:cTn id="20" dur="2000"/>
                                        <p:tgtEl>
                                          <p:spTgt spid="18"/>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2000"/>
                                        <p:tgtEl>
                                          <p:spTgt spid="19"/>
                                        </p:tgtEl>
                                      </p:cBhvr>
                                    </p:animEffect>
                                  </p:childTnLst>
                                </p:cTn>
                              </p:par>
                            </p:childTnLst>
                          </p:cTn>
                        </p:par>
                        <p:par>
                          <p:cTn id="24" fill="hold">
                            <p:stCondLst>
                              <p:cond delay="6750"/>
                            </p:stCondLst>
                            <p:childTnLst>
                              <p:par>
                                <p:cTn id="25" presetID="42" presetClass="entr" presetSubtype="0" fill="hold" nodeType="afterEffect">
                                  <p:stCondLst>
                                    <p:cond delay="10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500"/>
                                        <p:tgtEl>
                                          <p:spTgt spid="3"/>
                                        </p:tgtEl>
                                      </p:cBhvr>
                                    </p:animEffect>
                                    <p:anim calcmode="lin" valueType="num">
                                      <p:cBhvr>
                                        <p:cTn id="28" dur="1500" fill="hold"/>
                                        <p:tgtEl>
                                          <p:spTgt spid="3"/>
                                        </p:tgtEl>
                                        <p:attrNameLst>
                                          <p:attrName>ppt_x</p:attrName>
                                        </p:attrNameLst>
                                      </p:cBhvr>
                                      <p:tavLst>
                                        <p:tav tm="0">
                                          <p:val>
                                            <p:strVal val="#ppt_x"/>
                                          </p:val>
                                        </p:tav>
                                        <p:tav tm="100000">
                                          <p:val>
                                            <p:strVal val="#ppt_x"/>
                                          </p:val>
                                        </p:tav>
                                      </p:tavLst>
                                    </p:anim>
                                    <p:anim calcmode="lin" valueType="num">
                                      <p:cBhvr>
                                        <p:cTn id="2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7" grpId="0" animBg="1"/>
      <p:bldP spid="18" grpId="0" animBg="1"/>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9"/>
            <a:ext cx="12160250" cy="6840141"/>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081420" y="4626854"/>
            <a:ext cx="8053335" cy="681725"/>
          </a:xfrm>
          <a:prstGeom prst="rect">
            <a:avLst/>
          </a:prstGeom>
          <a:noFill/>
        </p:spPr>
        <p:txBody>
          <a:bodyPr wrap="square">
            <a:spAutoFit/>
          </a:bodyPr>
          <a:lstStyle/>
          <a:p>
            <a:pPr algn="ctr" defTabSz="1085645">
              <a:defRPr/>
            </a:pPr>
            <a:r>
              <a:rPr lang="en-US" sz="3830" b="1" i="1"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latin typeface="Nadianne" panose="03020902050305070206" pitchFamily="66" charset="0"/>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263468" y="5342741"/>
            <a:ext cx="3142266" cy="1034215"/>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9114799" y="5342741"/>
            <a:ext cx="1402949" cy="829010"/>
          </a:xfrm>
          <a:prstGeom prst="rect">
            <a:avLst/>
          </a:prstGeom>
          <a:noFill/>
        </p:spPr>
        <p:txBody>
          <a:bodyPr wrap="none" rtlCol="0">
            <a:spAutoFit/>
          </a:bodyPr>
          <a:lstStyle/>
          <a:p>
            <a:pPr algn="r" defTabSz="1085645">
              <a:defRPr/>
            </a:pPr>
            <a:r>
              <a:rPr lang="sk-SK" sz="4787" b="1" dirty="0" err="1">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rPr>
              <a:t>Steve</a:t>
            </a:r>
            <a:endParaRPr lang="sk-SK" sz="4787" b="1" dirty="0">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5390648" y="3030149"/>
            <a:ext cx="2001735" cy="780240"/>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64800">
              <a:defRPr/>
            </a:pPr>
            <a:r>
              <a:rPr lang="sk-SK" sz="1436" b="1" i="1">
                <a:solidFill>
                  <a:prstClr val="black"/>
                </a:solidFill>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9225" y="1399996"/>
            <a:ext cx="3056106" cy="1627377"/>
          </a:xfrm>
          <a:prstGeom prst="rect">
            <a:avLst/>
          </a:prstGeom>
        </p:spPr>
      </p:pic>
      <p:sp>
        <p:nvSpPr>
          <p:cNvPr id="9" name="Mail">
            <a:extLst>
              <a:ext uri="{FF2B5EF4-FFF2-40B4-BE49-F238E27FC236}">
                <a16:creationId xmlns:a16="http://schemas.microsoft.com/office/drawing/2014/main" id="{898DB147-36EB-43D7-BE9F-CE1D4B768BAF}"/>
              </a:ext>
            </a:extLst>
          </p:cNvPr>
          <p:cNvSpPr txBox="1"/>
          <p:nvPr/>
        </p:nvSpPr>
        <p:spPr>
          <a:xfrm>
            <a:off x="2188722" y="737574"/>
            <a:ext cx="2815364" cy="804516"/>
          </a:xfrm>
          <a:prstGeom prst="rect">
            <a:avLst/>
          </a:prstGeom>
          <a:solidFill>
            <a:schemeClr val="tx1"/>
          </a:solidFill>
        </p:spPr>
        <p:txBody>
          <a:bodyPr wrap="square" rtlCol="0">
            <a:spAutoFit/>
          </a:bodyPr>
          <a:lstStyle/>
          <a:p>
            <a:pPr algn="ctr" defTabSz="364800">
              <a:defRPr/>
            </a:pPr>
            <a:r>
              <a:rPr lang="sk-SK" sz="1596" b="1" i="1">
                <a:solidFill>
                  <a:srgbClr val="FF0000"/>
                </a:solidFill>
                <a:latin typeface="Arial" panose="020B0604020202020204" pitchFamily="34" charset="0"/>
                <a:cs typeface="Arial" panose="020B0604020202020204" pitchFamily="34" charset="0"/>
              </a:rPr>
              <a:t>Welcome in all languages</a:t>
            </a:r>
            <a:r>
              <a:rPr lang="sk-SK" sz="1915">
                <a:solidFill>
                  <a:srgbClr val="FF0000"/>
                </a:solidFill>
                <a:latin typeface="Arial" panose="020B0604020202020204" pitchFamily="34" charset="0"/>
                <a:cs typeface="Arial" panose="020B0604020202020204" pitchFamily="34" charset="0"/>
              </a:rPr>
              <a:t>!</a:t>
            </a:r>
          </a:p>
          <a:p>
            <a:pPr algn="ctr" defTabSz="364800">
              <a:defRPr/>
            </a:pPr>
            <a:r>
              <a:rPr lang="sk-SK" sz="1436" b="1" i="1">
                <a:solidFill>
                  <a:prstClr val="white">
                    <a:lumMod val="95000"/>
                  </a:prstClr>
                </a:solidFill>
                <a:latin typeface="Arial" panose="020B0604020202020204" pitchFamily="34" charset="0"/>
                <a:cs typeface="Arial" panose="020B0604020202020204" pitchFamily="34" charset="0"/>
              </a:rPr>
              <a:t>I can translate your mails!</a:t>
            </a:r>
          </a:p>
          <a:p>
            <a:pPr algn="ctr" defTabSz="364800">
              <a:defRPr/>
            </a:pPr>
            <a:r>
              <a:rPr lang="sk-SK" sz="1277">
                <a:solidFill>
                  <a:srgbClr val="FFFF00"/>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pista2011@gmail.com</a:t>
            </a:r>
            <a:endParaRPr lang="sk-SK" sz="1277">
              <a:solidFill>
                <a:srgbClr val="FFFF00"/>
              </a:solidFill>
              <a:latin typeface="Arial" panose="020B0604020202020204" pitchFamily="34" charset="0"/>
              <a:cs typeface="Arial" panose="020B0604020202020204" pitchFamily="34" charset="0"/>
            </a:endParaRP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7832866" y="3030149"/>
            <a:ext cx="2001735" cy="780240"/>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64800">
              <a:defRPr/>
            </a:pPr>
            <a:r>
              <a:rPr lang="sk-SK" sz="1436" b="1" i="1">
                <a:solidFill>
                  <a:prstClr val="black"/>
                </a:solidFill>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196249385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596089"/>
            <a:ext cx="12160249" cy="228381"/>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188" tIns="45594" rIns="91188" bIns="4559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2018" eaLnBrk="1" fontAlgn="base" hangingPunct="1">
              <a:spcBef>
                <a:spcPct val="0"/>
              </a:spcBef>
              <a:spcAft>
                <a:spcPct val="0"/>
              </a:spcAft>
              <a:defRPr/>
            </a:pPr>
            <a:endParaRPr lang="sk-SK" altLang="sk-SK" sz="1810">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6110" y="289"/>
            <a:ext cx="4864962" cy="15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19675" y="1900599"/>
            <a:ext cx="9120906" cy="2375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188" tIns="45594" rIns="91188" bIns="4559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2018" eaLnBrk="1" fontAlgn="base" hangingPunct="1">
              <a:spcBef>
                <a:spcPct val="50000"/>
              </a:spcBef>
              <a:spcAft>
                <a:spcPct val="0"/>
              </a:spcAft>
              <a:defRPr/>
            </a:pPr>
            <a:r>
              <a:rPr lang="es-ES" altLang="sk-SK" sz="5972" b="1">
                <a:solidFill>
                  <a:srgbClr val="000000"/>
                </a:solidFill>
                <a:latin typeface="Kristen ITC" pitchFamily="66" charset="0"/>
                <a:ea typeface="MS Gothic" panose="020B0609070205080204" pitchFamily="49" charset="-128"/>
              </a:rPr>
              <a:t>¿Te ha gustado?</a:t>
            </a:r>
            <a:r>
              <a:rPr lang="es-ES" altLang="sk-SK" sz="4795">
                <a:solidFill>
                  <a:srgbClr val="000000"/>
                </a:solidFill>
                <a:latin typeface="Kristen ITC" pitchFamily="66" charset="0"/>
                <a:ea typeface="MS Gothic" panose="020B0609070205080204" pitchFamily="49" charset="-128"/>
              </a:rPr>
              <a:t> </a:t>
            </a:r>
            <a:br>
              <a:rPr lang="es-ES" altLang="sk-SK" sz="4795">
                <a:solidFill>
                  <a:srgbClr val="000000"/>
                </a:solidFill>
                <a:latin typeface="Kristen ITC" pitchFamily="66" charset="0"/>
                <a:ea typeface="MS Gothic" panose="020B0609070205080204" pitchFamily="49" charset="-128"/>
              </a:rPr>
            </a:br>
            <a:r>
              <a:rPr lang="es-ES" altLang="sk-SK" sz="4434">
                <a:solidFill>
                  <a:srgbClr val="000000"/>
                </a:solidFill>
                <a:latin typeface="Kristen ITC" pitchFamily="66" charset="0"/>
                <a:ea typeface="MS Gothic" panose="020B0609070205080204" pitchFamily="49" charset="-128"/>
              </a:rPr>
              <a:t>Puedes ver más entrando </a:t>
            </a:r>
            <a:br>
              <a:rPr lang="es-ES" altLang="sk-SK" sz="4434">
                <a:solidFill>
                  <a:srgbClr val="000000"/>
                </a:solidFill>
                <a:latin typeface="Kristen ITC" pitchFamily="66" charset="0"/>
                <a:ea typeface="MS Gothic" panose="020B0609070205080204" pitchFamily="49" charset="-128"/>
              </a:rPr>
            </a:br>
            <a:r>
              <a:rPr lang="es-ES" altLang="sk-SK" sz="4434" b="1">
                <a:solidFill>
                  <a:srgbClr val="40F903"/>
                </a:solidFill>
                <a:latin typeface="Kristen ITC" pitchFamily="66" charset="0"/>
                <a:ea typeface="MS Gothic" panose="020B0609070205080204" pitchFamily="49" charset="-128"/>
                <a:hlinkClick r:id="rId2"/>
              </a:rPr>
              <a:t>Aquí</a:t>
            </a:r>
            <a:endParaRPr lang="es-ES" altLang="sk-SK" sz="4434"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0364" y="4684270"/>
            <a:ext cx="2660144" cy="190257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188" tIns="45594" rIns="91188" bIns="4559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2018" eaLnBrk="1" fontAlgn="base" hangingPunct="1">
              <a:spcBef>
                <a:spcPct val="50000"/>
              </a:spcBef>
              <a:spcAft>
                <a:spcPct val="0"/>
              </a:spcAft>
              <a:defRPr/>
            </a:pPr>
            <a:r>
              <a:rPr lang="es-ES_tradnl" altLang="sk-SK" sz="1810"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0" b="1">
                <a:solidFill>
                  <a:srgbClr val="0066FF"/>
                </a:solidFill>
                <a:latin typeface="Arial" pitchFamily="34" charset="0"/>
                <a:ea typeface="MS Gothic" panose="020B0609070205080204" pitchFamily="49" charset="-128"/>
              </a:rPr>
              <a:t> </a:t>
            </a:r>
          </a:p>
          <a:p>
            <a:pPr defTabSz="912018" eaLnBrk="1" fontAlgn="base" hangingPunct="1">
              <a:spcBef>
                <a:spcPct val="50000"/>
              </a:spcBef>
              <a:spcAft>
                <a:spcPct val="0"/>
              </a:spcAft>
              <a:defRPr/>
            </a:pPr>
            <a:endParaRPr lang="es-ES" altLang="sk-SK" sz="1810"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89435" y="4328052"/>
            <a:ext cx="2355635" cy="2355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0510" y="4918396"/>
            <a:ext cx="1216600" cy="988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19675" y="2964945"/>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19675" y="3496399"/>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19675" y="4027853"/>
            <a:ext cx="531454" cy="532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19675" y="4560745"/>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1">
      <a:majorFont>
        <a:latin typeface="Arial"/>
        <a:ea typeface=""/>
        <a:cs typeface=""/>
      </a:majorFont>
      <a:minorFont>
        <a:latin typeface="Arial"/>
        <a:ea typeface=""/>
        <a:cs typeface=""/>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8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723</Words>
  <Application>Microsoft Office PowerPoint</Application>
  <PresentationFormat>Vlastná</PresentationFormat>
  <Paragraphs>142</Paragraphs>
  <Slides>37</Slides>
  <Notes>0</Notes>
  <HiddenSlides>0</HiddenSlides>
  <MMClips>0</MMClips>
  <ScaleCrop>false</ScaleCrop>
  <HeadingPairs>
    <vt:vector size="6" baseType="variant">
      <vt:variant>
        <vt:lpstr>Použité písma</vt:lpstr>
      </vt:variant>
      <vt:variant>
        <vt:i4>10</vt:i4>
      </vt:variant>
      <vt:variant>
        <vt:lpstr>Motív</vt:lpstr>
      </vt:variant>
      <vt:variant>
        <vt:i4>4</vt:i4>
      </vt:variant>
      <vt:variant>
        <vt:lpstr>Nadpisy snímok</vt:lpstr>
      </vt:variant>
      <vt:variant>
        <vt:i4>37</vt:i4>
      </vt:variant>
    </vt:vector>
  </HeadingPairs>
  <TitlesOfParts>
    <vt:vector size="51" baseType="lpstr">
      <vt:lpstr>Algerian</vt:lpstr>
      <vt:lpstr>Arial</vt:lpstr>
      <vt:lpstr>Kristen ITC</vt:lpstr>
      <vt:lpstr>Tekton Pro</vt:lpstr>
      <vt:lpstr>Cancun</vt:lpstr>
      <vt:lpstr>Shogun</vt:lpstr>
      <vt:lpstr>Merlin</vt:lpstr>
      <vt:lpstr>Wingdings</vt:lpstr>
      <vt:lpstr>ArnoldBoeD</vt:lpstr>
      <vt:lpstr>Nadianne</vt:lpstr>
      <vt:lpstr>Motív balíka Office</vt:lpstr>
      <vt:lpstr>1_Motív balíka Office</vt:lpstr>
      <vt:lpstr>8_Motív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2017-12-03T08:20:41Z</dcterms:created>
  <dcterms:modified xsi:type="dcterms:W3CDTF">2023-01-25T19:32:19Z</dcterms:modified>
</cp:coreProperties>
</file>