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44" r:id="rId1"/>
    <p:sldMasterId id="2147483768" r:id="rId2"/>
    <p:sldMasterId id="2147483780" r:id="rId3"/>
    <p:sldMasterId id="2147483792" r:id="rId4"/>
  </p:sldMasterIdLst>
  <p:notesMasterIdLst>
    <p:notesMasterId r:id="rId53"/>
  </p:notesMasterIdLst>
  <p:sldIdLst>
    <p:sldId id="2338" r:id="rId5"/>
    <p:sldId id="434" r:id="rId6"/>
    <p:sldId id="1789" r:id="rId7"/>
    <p:sldId id="2254" r:id="rId8"/>
    <p:sldId id="2528" r:id="rId9"/>
    <p:sldId id="2522" r:id="rId10"/>
    <p:sldId id="2565" r:id="rId11"/>
    <p:sldId id="2580" r:id="rId12"/>
    <p:sldId id="2511" r:id="rId13"/>
    <p:sldId id="2564" r:id="rId14"/>
    <p:sldId id="2508" r:id="rId15"/>
    <p:sldId id="2510" r:id="rId16"/>
    <p:sldId id="2583" r:id="rId17"/>
    <p:sldId id="2601" r:id="rId18"/>
    <p:sldId id="2586" r:id="rId19"/>
    <p:sldId id="2535" r:id="rId20"/>
    <p:sldId id="2470" r:id="rId21"/>
    <p:sldId id="2594" r:id="rId22"/>
    <p:sldId id="2515" r:id="rId23"/>
    <p:sldId id="2549" r:id="rId24"/>
    <p:sldId id="2519" r:id="rId25"/>
    <p:sldId id="2598" r:id="rId26"/>
    <p:sldId id="2534" r:id="rId27"/>
    <p:sldId id="2506" r:id="rId28"/>
    <p:sldId id="2504" r:id="rId29"/>
    <p:sldId id="2547" r:id="rId30"/>
    <p:sldId id="2566" r:id="rId31"/>
    <p:sldId id="2500" r:id="rId32"/>
    <p:sldId id="2559" r:id="rId33"/>
    <p:sldId id="2571" r:id="rId34"/>
    <p:sldId id="2558" r:id="rId35"/>
    <p:sldId id="2572" r:id="rId36"/>
    <p:sldId id="2546" r:id="rId37"/>
    <p:sldId id="2560" r:id="rId38"/>
    <p:sldId id="2574" r:id="rId39"/>
    <p:sldId id="2591" r:id="rId40"/>
    <p:sldId id="2590" r:id="rId41"/>
    <p:sldId id="2567" r:id="rId42"/>
    <p:sldId id="2589" r:id="rId43"/>
    <p:sldId id="2513" r:id="rId44"/>
    <p:sldId id="2498" r:id="rId45"/>
    <p:sldId id="2485" r:id="rId46"/>
    <p:sldId id="2502" r:id="rId47"/>
    <p:sldId id="2599" r:id="rId48"/>
    <p:sldId id="2592" r:id="rId49"/>
    <p:sldId id="447" r:id="rId50"/>
    <p:sldId id="2417" r:id="rId51"/>
    <p:sldId id="268" r:id="rId52"/>
  </p:sldIdLst>
  <p:sldSz cx="12160250" cy="6840538"/>
  <p:notesSz cx="6858000" cy="9144000"/>
  <p:embeddedFontLst>
    <p:embeddedFont>
      <p:font typeface="Arial Black" panose="020B0A04020102020204" pitchFamily="34" charset="0"/>
      <p:bold r:id="rId54"/>
    </p:embeddedFont>
    <p:embeddedFont>
      <p:font typeface="Balloon XBd" panose="03060902030402060201" pitchFamily="66" charset="-18"/>
      <p:bold r:id="rId55"/>
    </p:embeddedFont>
    <p:embeddedFont>
      <p:font typeface="Cancun" panose="03020902040302020201" pitchFamily="66" charset="0"/>
      <p:regular r:id="rId56"/>
    </p:embeddedFont>
    <p:embeddedFont>
      <p:font typeface="Kristen ITC" panose="03050502040202030202" pitchFamily="66" charset="0"/>
      <p:regular r:id="rId57"/>
    </p:embeddedFont>
    <p:embeddedFont>
      <p:font typeface="Merlin" panose="020B7200000000000000" pitchFamily="34" charset="0"/>
      <p:regular r:id="rId58"/>
    </p:embeddedFont>
    <p:embeddedFont>
      <p:font typeface="Nadianne" panose="03020902050305070206" pitchFamily="66" charset="-18"/>
      <p:bold r:id="rId59"/>
      <p:boldItalic r:id="rId60"/>
    </p:embeddedFont>
    <p:embeddedFont>
      <p:font typeface="Tekton Pro" panose="020F0403020208020904" pitchFamily="34" charset="-18"/>
      <p:regular r:id="rId61"/>
      <p:bold r:id="rId62"/>
      <p:italic r:id="rId63"/>
      <p:boldItalic r:id="rId64"/>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jZH8VLepbCJW0a/teyLIw==" hashData="vZf7eeixue8Wl8R6fgqWzVFPEFBuhZcATNVllm93YfO+kP+yPMet5UCJmyPttxZEnbNPXicfrM42J4loCz7PI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2207"/>
    <a:srgbClr val="5C2A08"/>
    <a:srgbClr val="EBC94F"/>
    <a:srgbClr val="D49621"/>
    <a:srgbClr val="EDEDED"/>
    <a:srgbClr val="FFFFB3"/>
    <a:srgbClr val="FFFFCD"/>
    <a:srgbClr val="FFFFDD"/>
    <a:srgbClr val="FFFF71"/>
    <a:srgbClr val="CDE0C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30" autoAdjust="0"/>
    <p:restoredTop sz="94620" autoAdjust="0"/>
  </p:normalViewPr>
  <p:slideViewPr>
    <p:cSldViewPr snapToGrid="0">
      <p:cViewPr varScale="1">
        <p:scale>
          <a:sx n="103" d="100"/>
          <a:sy n="103" d="100"/>
        </p:scale>
        <p:origin x="222" y="114"/>
      </p:cViewPr>
      <p:guideLst/>
    </p:cSldViewPr>
  </p:slideViewPr>
  <p:notesTextViewPr>
    <p:cViewPr>
      <p:scale>
        <a:sx n="1" d="1"/>
        <a:sy n="1" d="1"/>
      </p:scale>
      <p:origin x="0" y="0"/>
    </p:cViewPr>
  </p:notesTextViewPr>
  <p:sorterViewPr>
    <p:cViewPr varScale="1">
      <p:scale>
        <a:sx n="1" d="1"/>
        <a:sy n="1" d="1"/>
      </p:scale>
      <p:origin x="0" y="-16086"/>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2.fntdata"/><Relationship Id="rId63" Type="http://schemas.openxmlformats.org/officeDocument/2006/relationships/font" Target="fonts/font10.fntdata"/><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font" Target="fonts/font8.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3.fntdata"/><Relationship Id="rId64" Type="http://schemas.openxmlformats.org/officeDocument/2006/relationships/font" Target="fonts/font11.fntdata"/><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6.fntdata"/><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fntdata"/><Relationship Id="rId62"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4.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7.fntdata"/><Relationship Id="rId65"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991E7A50-5F8B-4413-BD1C-6E70BD24CAC7}" type="datetimeFigureOut">
              <a:rPr lang="sk-SK" smtClean="0"/>
              <a:pPr/>
              <a:t>9. 1. 2025</a:t>
            </a:fld>
            <a:endParaRPr lang="sk-SK"/>
          </a:p>
        </p:txBody>
      </p:sp>
      <p:sp>
        <p:nvSpPr>
          <p:cNvPr id="4" name="Zástupný objekt pre obrázok snímky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E4BB5142-2A1E-4325-AB40-834AEE290F85}" type="slidenum">
              <a:rPr lang="sk-SK" smtClean="0"/>
              <a:pPr/>
              <a:t>‹#›</a:t>
            </a:fld>
            <a:endParaRPr lang="sk-SK"/>
          </a:p>
        </p:txBody>
      </p:sp>
    </p:spTree>
    <p:extLst>
      <p:ext uri="{BB962C8B-B14F-4D97-AF65-F5344CB8AC3E}">
        <p14:creationId xmlns:p14="http://schemas.microsoft.com/office/powerpoint/2010/main" val="27891012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endParaRPr lang="en-US" dirty="0"/>
          </a:p>
        </p:txBody>
      </p:sp>
      <p:sp>
        <p:nvSpPr>
          <p:cNvPr id="3" name="Subtitle 2"/>
          <p:cNvSpPr>
            <a:spLocks noGrp="1"/>
          </p:cNvSpPr>
          <p:nvPr>
            <p:ph type="subTitle" idx="1"/>
          </p:nvPr>
        </p:nvSpPr>
        <p:spPr>
          <a:xfrm>
            <a:off x="1520031" y="3592866"/>
            <a:ext cx="9120188" cy="1651546"/>
          </a:xfrm>
        </p:spPr>
        <p:txBody>
          <a:bodyPr/>
          <a:lstStyle>
            <a:lvl1pPr marL="0" indent="0" algn="ctr">
              <a:buNone/>
              <a:defRPr sz="2394"/>
            </a:lvl1pPr>
            <a:lvl2pPr marL="456011" indent="0" algn="ctr">
              <a:buNone/>
              <a:defRPr sz="1995"/>
            </a:lvl2pPr>
            <a:lvl3pPr marL="912023" indent="0" algn="ctr">
              <a:buNone/>
              <a:defRPr sz="1795"/>
            </a:lvl3pPr>
            <a:lvl4pPr marL="1368034" indent="0" algn="ctr">
              <a:buNone/>
              <a:defRPr sz="1596"/>
            </a:lvl4pPr>
            <a:lvl5pPr marL="1824045" indent="0" algn="ctr">
              <a:buNone/>
              <a:defRPr sz="1596"/>
            </a:lvl5pPr>
            <a:lvl6pPr marL="2280056" indent="0" algn="ctr">
              <a:buNone/>
              <a:defRPr sz="1596"/>
            </a:lvl6pPr>
            <a:lvl7pPr marL="2736068" indent="0" algn="ctr">
              <a:buNone/>
              <a:defRPr sz="1596"/>
            </a:lvl7pPr>
            <a:lvl8pPr marL="3192079" indent="0" algn="ctr">
              <a:buNone/>
              <a:defRPr sz="1596"/>
            </a:lvl8pPr>
            <a:lvl9pPr marL="3648090"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14812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23779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29684" y="1705385"/>
            <a:ext cx="10488216" cy="2845473"/>
          </a:xfrm>
        </p:spPr>
        <p:txBody>
          <a:bodyPr anchor="b"/>
          <a:lstStyle>
            <a:lvl1pPr>
              <a:defRPr sz="5984"/>
            </a:lvl1pPr>
          </a:lstStyle>
          <a:p>
            <a:r>
              <a:rPr lang="sk-SK"/>
              <a:t>Kliknutím upravte štýl predlohy nadpisu</a:t>
            </a:r>
            <a:endParaRPr lang="en-US" dirty="0"/>
          </a:p>
        </p:txBody>
      </p:sp>
      <p:sp>
        <p:nvSpPr>
          <p:cNvPr id="3" name="Text Placeholder 2"/>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11" indent="0">
              <a:buNone/>
              <a:defRPr sz="1995">
                <a:solidFill>
                  <a:schemeClr val="tx1">
                    <a:tint val="75000"/>
                  </a:schemeClr>
                </a:solidFill>
              </a:defRPr>
            </a:lvl2pPr>
            <a:lvl3pPr marL="912023" indent="0">
              <a:buNone/>
              <a:defRPr sz="1795">
                <a:solidFill>
                  <a:schemeClr val="tx1">
                    <a:tint val="75000"/>
                  </a:schemeClr>
                </a:solidFill>
              </a:defRPr>
            </a:lvl3pPr>
            <a:lvl4pPr marL="1368034" indent="0">
              <a:buNone/>
              <a:defRPr sz="1596">
                <a:solidFill>
                  <a:schemeClr val="tx1">
                    <a:tint val="75000"/>
                  </a:schemeClr>
                </a:solidFill>
              </a:defRPr>
            </a:lvl4pPr>
            <a:lvl5pPr marL="1824045" indent="0">
              <a:buNone/>
              <a:defRPr sz="1596">
                <a:solidFill>
                  <a:schemeClr val="tx1">
                    <a:tint val="75000"/>
                  </a:schemeClr>
                </a:solidFill>
              </a:defRPr>
            </a:lvl5pPr>
            <a:lvl6pPr marL="2280056" indent="0">
              <a:buNone/>
              <a:defRPr sz="1596">
                <a:solidFill>
                  <a:schemeClr val="tx1">
                    <a:tint val="75000"/>
                  </a:schemeClr>
                </a:solidFill>
              </a:defRPr>
            </a:lvl6pPr>
            <a:lvl7pPr marL="2736068" indent="0">
              <a:buNone/>
              <a:defRPr sz="1596">
                <a:solidFill>
                  <a:schemeClr val="tx1">
                    <a:tint val="75000"/>
                  </a:schemeClr>
                </a:solidFill>
              </a:defRPr>
            </a:lvl7pPr>
            <a:lvl8pPr marL="3192079" indent="0">
              <a:buNone/>
              <a:defRPr sz="1596">
                <a:solidFill>
                  <a:schemeClr val="tx1">
                    <a:tint val="75000"/>
                  </a:schemeClr>
                </a:solidFill>
              </a:defRPr>
            </a:lvl8pPr>
            <a:lvl9pPr marL="3648090"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898048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6017" y="1820976"/>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56127" y="1820976"/>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10007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7601" y="364196"/>
            <a:ext cx="10488216"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7602" y="1676882"/>
            <a:ext cx="5144355" cy="821814"/>
          </a:xfrm>
        </p:spPr>
        <p:txBody>
          <a:bodyPr anchor="b"/>
          <a:lstStyle>
            <a:lvl1pPr marL="0" indent="0">
              <a:buNone/>
              <a:defRPr sz="2394" b="1"/>
            </a:lvl1pPr>
            <a:lvl2pPr marL="456011" indent="0">
              <a:buNone/>
              <a:defRPr sz="1995" b="1"/>
            </a:lvl2pPr>
            <a:lvl3pPr marL="912023" indent="0">
              <a:buNone/>
              <a:defRPr sz="1795" b="1"/>
            </a:lvl3pPr>
            <a:lvl4pPr marL="1368034" indent="0">
              <a:buNone/>
              <a:defRPr sz="1596" b="1"/>
            </a:lvl4pPr>
            <a:lvl5pPr marL="1824045" indent="0">
              <a:buNone/>
              <a:defRPr sz="1596" b="1"/>
            </a:lvl5pPr>
            <a:lvl6pPr marL="2280056" indent="0">
              <a:buNone/>
              <a:defRPr sz="1596" b="1"/>
            </a:lvl6pPr>
            <a:lvl7pPr marL="2736068" indent="0">
              <a:buNone/>
              <a:defRPr sz="1596" b="1"/>
            </a:lvl7pPr>
            <a:lvl8pPr marL="3192079" indent="0">
              <a:buNone/>
              <a:defRPr sz="1596" b="1"/>
            </a:lvl8pPr>
            <a:lvl9pPr marL="3648090"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837602" y="2498697"/>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56127" y="1676882"/>
            <a:ext cx="5169690" cy="821814"/>
          </a:xfrm>
        </p:spPr>
        <p:txBody>
          <a:bodyPr anchor="b"/>
          <a:lstStyle>
            <a:lvl1pPr marL="0" indent="0">
              <a:buNone/>
              <a:defRPr sz="2394" b="1"/>
            </a:lvl1pPr>
            <a:lvl2pPr marL="456011" indent="0">
              <a:buNone/>
              <a:defRPr sz="1995" b="1"/>
            </a:lvl2pPr>
            <a:lvl3pPr marL="912023" indent="0">
              <a:buNone/>
              <a:defRPr sz="1795" b="1"/>
            </a:lvl3pPr>
            <a:lvl4pPr marL="1368034" indent="0">
              <a:buNone/>
              <a:defRPr sz="1596" b="1"/>
            </a:lvl4pPr>
            <a:lvl5pPr marL="1824045" indent="0">
              <a:buNone/>
              <a:defRPr sz="1596" b="1"/>
            </a:lvl5pPr>
            <a:lvl6pPr marL="2280056" indent="0">
              <a:buNone/>
              <a:defRPr sz="1596" b="1"/>
            </a:lvl6pPr>
            <a:lvl7pPr marL="2736068" indent="0">
              <a:buNone/>
              <a:defRPr sz="1596" b="1"/>
            </a:lvl7pPr>
            <a:lvl8pPr marL="3192079" indent="0">
              <a:buNone/>
              <a:defRPr sz="1596" b="1"/>
            </a:lvl8pPr>
            <a:lvl9pPr marL="3648090"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6156127" y="2498697"/>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9. 1. 2025</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80946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9. 1. 2025</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677413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9. 1. 2025</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405432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1" y="456036"/>
            <a:ext cx="3921997"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5169690" y="984911"/>
            <a:ext cx="6156127" cy="4861216"/>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7601" y="2052161"/>
            <a:ext cx="3921997" cy="3801883"/>
          </a:xfrm>
        </p:spPr>
        <p:txBody>
          <a:bodyPr/>
          <a:lstStyle>
            <a:lvl1pPr marL="0" indent="0">
              <a:buNone/>
              <a:defRPr sz="1596"/>
            </a:lvl1pPr>
            <a:lvl2pPr marL="456011" indent="0">
              <a:buNone/>
              <a:defRPr sz="1396"/>
            </a:lvl2pPr>
            <a:lvl3pPr marL="912023" indent="0">
              <a:buNone/>
              <a:defRPr sz="1197"/>
            </a:lvl3pPr>
            <a:lvl4pPr marL="1368034" indent="0">
              <a:buNone/>
              <a:defRPr sz="997"/>
            </a:lvl4pPr>
            <a:lvl5pPr marL="1824045" indent="0">
              <a:buNone/>
              <a:defRPr sz="997"/>
            </a:lvl5pPr>
            <a:lvl6pPr marL="2280056" indent="0">
              <a:buNone/>
              <a:defRPr sz="997"/>
            </a:lvl6pPr>
            <a:lvl7pPr marL="2736068" indent="0">
              <a:buNone/>
              <a:defRPr sz="997"/>
            </a:lvl7pPr>
            <a:lvl8pPr marL="3192079" indent="0">
              <a:buNone/>
              <a:defRPr sz="997"/>
            </a:lvl8pPr>
            <a:lvl9pPr marL="3648090"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824345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1" y="456036"/>
            <a:ext cx="3921997"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69690" y="984911"/>
            <a:ext cx="6156127" cy="4861216"/>
          </a:xfrm>
        </p:spPr>
        <p:txBody>
          <a:bodyPr anchor="t"/>
          <a:lstStyle>
            <a:lvl1pPr marL="0" indent="0">
              <a:buNone/>
              <a:defRPr sz="3192"/>
            </a:lvl1pPr>
            <a:lvl2pPr marL="456011" indent="0">
              <a:buNone/>
              <a:defRPr sz="2793"/>
            </a:lvl2pPr>
            <a:lvl3pPr marL="912023" indent="0">
              <a:buNone/>
              <a:defRPr sz="2394"/>
            </a:lvl3pPr>
            <a:lvl4pPr marL="1368034" indent="0">
              <a:buNone/>
              <a:defRPr sz="1995"/>
            </a:lvl4pPr>
            <a:lvl5pPr marL="1824045" indent="0">
              <a:buNone/>
              <a:defRPr sz="1995"/>
            </a:lvl5pPr>
            <a:lvl6pPr marL="2280056" indent="0">
              <a:buNone/>
              <a:defRPr sz="1995"/>
            </a:lvl6pPr>
            <a:lvl7pPr marL="2736068" indent="0">
              <a:buNone/>
              <a:defRPr sz="1995"/>
            </a:lvl7pPr>
            <a:lvl8pPr marL="3192079" indent="0">
              <a:buNone/>
              <a:defRPr sz="1995"/>
            </a:lvl8pPr>
            <a:lvl9pPr marL="3648090"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837601" y="2052161"/>
            <a:ext cx="3921997" cy="3801883"/>
          </a:xfrm>
        </p:spPr>
        <p:txBody>
          <a:bodyPr/>
          <a:lstStyle>
            <a:lvl1pPr marL="0" indent="0">
              <a:buNone/>
              <a:defRPr sz="1596"/>
            </a:lvl1pPr>
            <a:lvl2pPr marL="456011" indent="0">
              <a:buNone/>
              <a:defRPr sz="1396"/>
            </a:lvl2pPr>
            <a:lvl3pPr marL="912023" indent="0">
              <a:buNone/>
              <a:defRPr sz="1197"/>
            </a:lvl3pPr>
            <a:lvl4pPr marL="1368034" indent="0">
              <a:buNone/>
              <a:defRPr sz="997"/>
            </a:lvl4pPr>
            <a:lvl5pPr marL="1824045" indent="0">
              <a:buNone/>
              <a:defRPr sz="997"/>
            </a:lvl5pPr>
            <a:lvl6pPr marL="2280056" indent="0">
              <a:buNone/>
              <a:defRPr sz="997"/>
            </a:lvl6pPr>
            <a:lvl7pPr marL="2736068" indent="0">
              <a:buNone/>
              <a:defRPr sz="997"/>
            </a:lvl7pPr>
            <a:lvl8pPr marL="3192079" indent="0">
              <a:buNone/>
              <a:defRPr sz="997"/>
            </a:lvl8pPr>
            <a:lvl9pPr marL="3648090"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96855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26202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02179" y="364195"/>
            <a:ext cx="2622054"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5075946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520031" y="3592867"/>
            <a:ext cx="9120188" cy="1651546"/>
          </a:xfrm>
        </p:spPr>
        <p:txBody>
          <a:bodyPr/>
          <a:lstStyle>
            <a:lvl1pPr marL="0" indent="0" algn="ctr">
              <a:buNone/>
              <a:defRPr sz="2394"/>
            </a:lvl1pPr>
            <a:lvl2pPr marL="456000" indent="0" algn="ctr">
              <a:buNone/>
              <a:defRPr sz="1995"/>
            </a:lvl2pPr>
            <a:lvl3pPr marL="912000" indent="0" algn="ctr">
              <a:buNone/>
              <a:defRPr sz="1795"/>
            </a:lvl3pPr>
            <a:lvl4pPr marL="1368000" indent="0" algn="ctr">
              <a:buNone/>
              <a:defRPr sz="1596"/>
            </a:lvl4pPr>
            <a:lvl5pPr marL="1823999" indent="0" algn="ctr">
              <a:buNone/>
              <a:defRPr sz="1596"/>
            </a:lvl5pPr>
            <a:lvl6pPr marL="2279999" indent="0" algn="ctr">
              <a:buNone/>
              <a:defRPr sz="1596"/>
            </a:lvl6pPr>
            <a:lvl7pPr marL="2735999" indent="0" algn="ctr">
              <a:buNone/>
              <a:defRPr sz="1596"/>
            </a:lvl7pPr>
            <a:lvl8pPr marL="3191999" indent="0" algn="ctr">
              <a:buNone/>
              <a:defRPr sz="1596"/>
            </a:lvl8pPr>
            <a:lvl9pPr marL="3647999" indent="0" algn="ctr">
              <a:buNone/>
              <a:defRPr sz="1596"/>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4684195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5629241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829684" y="1705385"/>
            <a:ext cx="10488216" cy="2845473"/>
          </a:xfrm>
        </p:spPr>
        <p:txBody>
          <a:bodyPr anchor="b"/>
          <a:lstStyle>
            <a:lvl1pPr>
              <a:defRPr sz="5984"/>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00" indent="0">
              <a:buNone/>
              <a:defRPr sz="1995">
                <a:solidFill>
                  <a:schemeClr val="tx1">
                    <a:tint val="75000"/>
                  </a:schemeClr>
                </a:solidFill>
              </a:defRPr>
            </a:lvl2pPr>
            <a:lvl3pPr marL="912000" indent="0">
              <a:buNone/>
              <a:defRPr sz="1795">
                <a:solidFill>
                  <a:schemeClr val="tx1">
                    <a:tint val="75000"/>
                  </a:schemeClr>
                </a:solidFill>
              </a:defRPr>
            </a:lvl3pPr>
            <a:lvl4pPr marL="1368000" indent="0">
              <a:buNone/>
              <a:defRPr sz="1596">
                <a:solidFill>
                  <a:schemeClr val="tx1">
                    <a:tint val="75000"/>
                  </a:schemeClr>
                </a:solidFill>
              </a:defRPr>
            </a:lvl4pPr>
            <a:lvl5pPr marL="1823999" indent="0">
              <a:buNone/>
              <a:defRPr sz="1596">
                <a:solidFill>
                  <a:schemeClr val="tx1">
                    <a:tint val="75000"/>
                  </a:schemeClr>
                </a:solidFill>
              </a:defRPr>
            </a:lvl5pPr>
            <a:lvl6pPr marL="2279999" indent="0">
              <a:buNone/>
              <a:defRPr sz="1596">
                <a:solidFill>
                  <a:schemeClr val="tx1">
                    <a:tint val="75000"/>
                  </a:schemeClr>
                </a:solidFill>
              </a:defRPr>
            </a:lvl6pPr>
            <a:lvl7pPr marL="2735999" indent="0">
              <a:buNone/>
              <a:defRPr sz="1596">
                <a:solidFill>
                  <a:schemeClr val="tx1">
                    <a:tint val="75000"/>
                  </a:schemeClr>
                </a:solidFill>
              </a:defRPr>
            </a:lvl7pPr>
            <a:lvl8pPr marL="3191999" indent="0">
              <a:buNone/>
              <a:defRPr sz="1596">
                <a:solidFill>
                  <a:schemeClr val="tx1">
                    <a:tint val="75000"/>
                  </a:schemeClr>
                </a:solidFill>
              </a:defRPr>
            </a:lvl8pPr>
            <a:lvl9pPr marL="3647999" indent="0">
              <a:buNone/>
              <a:defRPr sz="1596">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012768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83601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615612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147225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837601" y="364196"/>
            <a:ext cx="10488216" cy="1322188"/>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837602" y="1676883"/>
            <a:ext cx="5144355"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837602" y="2498697"/>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6156127" y="1676883"/>
            <a:ext cx="5169690"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6156127" y="2498697"/>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392662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3697558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668187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5169690" y="984912"/>
            <a:ext cx="6156127" cy="4861215"/>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095991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5169690" y="984912"/>
            <a:ext cx="6156127" cy="4861215"/>
          </a:xfrm>
        </p:spPr>
        <p:txBody>
          <a:bodyPr/>
          <a:lstStyle>
            <a:lvl1pPr marL="0" indent="0">
              <a:buNone/>
              <a:defRPr sz="3192"/>
            </a:lvl1pPr>
            <a:lvl2pPr marL="456000" indent="0">
              <a:buNone/>
              <a:defRPr sz="2793"/>
            </a:lvl2pPr>
            <a:lvl3pPr marL="912000" indent="0">
              <a:buNone/>
              <a:defRPr sz="2394"/>
            </a:lvl3pPr>
            <a:lvl4pPr marL="1368000" indent="0">
              <a:buNone/>
              <a:defRPr sz="1995"/>
            </a:lvl4pPr>
            <a:lvl5pPr marL="1823999" indent="0">
              <a:buNone/>
              <a:defRPr sz="1995"/>
            </a:lvl5pPr>
            <a:lvl6pPr marL="2279999" indent="0">
              <a:buNone/>
              <a:defRPr sz="1995"/>
            </a:lvl6pPr>
            <a:lvl7pPr marL="2735999" indent="0">
              <a:buNone/>
              <a:defRPr sz="1995"/>
            </a:lvl7pPr>
            <a:lvl8pPr marL="3191999" indent="0">
              <a:buNone/>
              <a:defRPr sz="1995"/>
            </a:lvl8pPr>
            <a:lvl9pPr marL="3647999" indent="0">
              <a:buNone/>
              <a:defRPr sz="1995"/>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7887831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6815564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8702179" y="364195"/>
            <a:ext cx="2622054" cy="5797040"/>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9. 1. 2025</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33052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520031" y="1119505"/>
            <a:ext cx="9120188" cy="2381521"/>
          </a:xfrm>
        </p:spPr>
        <p:txBody>
          <a:bodyPr anchor="b"/>
          <a:lstStyle>
            <a:lvl1pPr algn="ctr">
              <a:defRPr sz="5984"/>
            </a:lvl1pPr>
          </a:lstStyle>
          <a:p>
            <a:r>
              <a:rPr lang="sk-SK"/>
              <a:t>Kliknutím upravte štýl predlohy nadpisu</a:t>
            </a:r>
            <a:endParaRPr lang="en-US" dirty="0"/>
          </a:p>
        </p:txBody>
      </p:sp>
      <p:sp>
        <p:nvSpPr>
          <p:cNvPr id="3" name="Subtitle 2"/>
          <p:cNvSpPr>
            <a:spLocks noGrp="1"/>
          </p:cNvSpPr>
          <p:nvPr>
            <p:ph type="subTitle" idx="1"/>
          </p:nvPr>
        </p:nvSpPr>
        <p:spPr>
          <a:xfrm>
            <a:off x="1520031" y="3592867"/>
            <a:ext cx="9120188" cy="1651546"/>
          </a:xfrm>
        </p:spPr>
        <p:txBody>
          <a:bodyPr/>
          <a:lstStyle>
            <a:lvl1pPr marL="0" indent="0" algn="ctr">
              <a:buNone/>
              <a:defRPr sz="2394"/>
            </a:lvl1pPr>
            <a:lvl2pPr marL="456000" indent="0" algn="ctr">
              <a:buNone/>
              <a:defRPr sz="1995"/>
            </a:lvl2pPr>
            <a:lvl3pPr marL="912000" indent="0" algn="ctr">
              <a:buNone/>
              <a:defRPr sz="1795"/>
            </a:lvl3pPr>
            <a:lvl4pPr marL="1368000" indent="0" algn="ctr">
              <a:buNone/>
              <a:defRPr sz="1596"/>
            </a:lvl4pPr>
            <a:lvl5pPr marL="1823999" indent="0" algn="ctr">
              <a:buNone/>
              <a:defRPr sz="1596"/>
            </a:lvl5pPr>
            <a:lvl6pPr marL="2279999" indent="0" algn="ctr">
              <a:buNone/>
              <a:defRPr sz="1596"/>
            </a:lvl6pPr>
            <a:lvl7pPr marL="2735999" indent="0" algn="ctr">
              <a:buNone/>
              <a:defRPr sz="1596"/>
            </a:lvl7pPr>
            <a:lvl8pPr marL="3191999" indent="0" algn="ctr">
              <a:buNone/>
              <a:defRPr sz="1596"/>
            </a:lvl8pPr>
            <a:lvl9pPr marL="3647999" indent="0" algn="ctr">
              <a:buNone/>
              <a:defRPr sz="1596"/>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311103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8229563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829684" y="1705387"/>
            <a:ext cx="10488216" cy="2845473"/>
          </a:xfrm>
        </p:spPr>
        <p:txBody>
          <a:bodyPr anchor="b"/>
          <a:lstStyle>
            <a:lvl1pPr>
              <a:defRPr sz="5984"/>
            </a:lvl1pPr>
          </a:lstStyle>
          <a:p>
            <a:r>
              <a:rPr lang="sk-SK"/>
              <a:t>Kliknutím upravte štýl predlohy nadpisu</a:t>
            </a:r>
            <a:endParaRPr lang="en-US" dirty="0"/>
          </a:p>
        </p:txBody>
      </p:sp>
      <p:sp>
        <p:nvSpPr>
          <p:cNvPr id="3" name="Text Placeholder 2"/>
          <p:cNvSpPr>
            <a:spLocks noGrp="1"/>
          </p:cNvSpPr>
          <p:nvPr>
            <p:ph type="body" idx="1"/>
          </p:nvPr>
        </p:nvSpPr>
        <p:spPr>
          <a:xfrm>
            <a:off x="829684" y="4577778"/>
            <a:ext cx="10488216" cy="1496367"/>
          </a:xfrm>
        </p:spPr>
        <p:txBody>
          <a:bodyPr/>
          <a:lstStyle>
            <a:lvl1pPr marL="0" indent="0">
              <a:buNone/>
              <a:defRPr sz="2394">
                <a:solidFill>
                  <a:schemeClr val="tx1">
                    <a:tint val="75000"/>
                  </a:schemeClr>
                </a:solidFill>
              </a:defRPr>
            </a:lvl1pPr>
            <a:lvl2pPr marL="456000" indent="0">
              <a:buNone/>
              <a:defRPr sz="1995">
                <a:solidFill>
                  <a:schemeClr val="tx1">
                    <a:tint val="75000"/>
                  </a:schemeClr>
                </a:solidFill>
              </a:defRPr>
            </a:lvl2pPr>
            <a:lvl3pPr marL="912000" indent="0">
              <a:buNone/>
              <a:defRPr sz="1795">
                <a:solidFill>
                  <a:schemeClr val="tx1">
                    <a:tint val="75000"/>
                  </a:schemeClr>
                </a:solidFill>
              </a:defRPr>
            </a:lvl3pPr>
            <a:lvl4pPr marL="1368000" indent="0">
              <a:buNone/>
              <a:defRPr sz="1596">
                <a:solidFill>
                  <a:schemeClr val="tx1">
                    <a:tint val="75000"/>
                  </a:schemeClr>
                </a:solidFill>
              </a:defRPr>
            </a:lvl4pPr>
            <a:lvl5pPr marL="1823999" indent="0">
              <a:buNone/>
              <a:defRPr sz="1596">
                <a:solidFill>
                  <a:schemeClr val="tx1">
                    <a:tint val="75000"/>
                  </a:schemeClr>
                </a:solidFill>
              </a:defRPr>
            </a:lvl5pPr>
            <a:lvl6pPr marL="2279999" indent="0">
              <a:buNone/>
              <a:defRPr sz="1596">
                <a:solidFill>
                  <a:schemeClr val="tx1">
                    <a:tint val="75000"/>
                  </a:schemeClr>
                </a:solidFill>
              </a:defRPr>
            </a:lvl6pPr>
            <a:lvl7pPr marL="2735999" indent="0">
              <a:buNone/>
              <a:defRPr sz="1596">
                <a:solidFill>
                  <a:schemeClr val="tx1">
                    <a:tint val="75000"/>
                  </a:schemeClr>
                </a:solidFill>
              </a:defRPr>
            </a:lvl7pPr>
            <a:lvl8pPr marL="3191999" indent="0">
              <a:buNone/>
              <a:defRPr sz="1596">
                <a:solidFill>
                  <a:schemeClr val="tx1">
                    <a:tint val="75000"/>
                  </a:schemeClr>
                </a:solidFill>
              </a:defRPr>
            </a:lvl8pPr>
            <a:lvl9pPr marL="3647999" indent="0">
              <a:buNone/>
              <a:defRPr sz="1596">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555677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83601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6156127" y="1820977"/>
            <a:ext cx="5168106" cy="4340259"/>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286686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837601" y="364197"/>
            <a:ext cx="10488216" cy="1322188"/>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837603" y="1676883"/>
            <a:ext cx="5144355"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4" name="Content Placeholder 3"/>
          <p:cNvSpPr>
            <a:spLocks noGrp="1"/>
          </p:cNvSpPr>
          <p:nvPr>
            <p:ph sz="half" idx="2"/>
          </p:nvPr>
        </p:nvSpPr>
        <p:spPr>
          <a:xfrm>
            <a:off x="837603" y="2498698"/>
            <a:ext cx="5144355"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6156127" y="1676883"/>
            <a:ext cx="5169690" cy="821814"/>
          </a:xfrm>
        </p:spPr>
        <p:txBody>
          <a:bodyPr anchor="b"/>
          <a:lstStyle>
            <a:lvl1pPr marL="0" indent="0">
              <a:buNone/>
              <a:defRPr sz="2394" b="1"/>
            </a:lvl1pPr>
            <a:lvl2pPr marL="456000" indent="0">
              <a:buNone/>
              <a:defRPr sz="1995" b="1"/>
            </a:lvl2pPr>
            <a:lvl3pPr marL="912000" indent="0">
              <a:buNone/>
              <a:defRPr sz="1795" b="1"/>
            </a:lvl3pPr>
            <a:lvl4pPr marL="1368000" indent="0">
              <a:buNone/>
              <a:defRPr sz="1596" b="1"/>
            </a:lvl4pPr>
            <a:lvl5pPr marL="1823999" indent="0">
              <a:buNone/>
              <a:defRPr sz="1596" b="1"/>
            </a:lvl5pPr>
            <a:lvl6pPr marL="2279999" indent="0">
              <a:buNone/>
              <a:defRPr sz="1596" b="1"/>
            </a:lvl6pPr>
            <a:lvl7pPr marL="2735999" indent="0">
              <a:buNone/>
              <a:defRPr sz="1596" b="1"/>
            </a:lvl7pPr>
            <a:lvl8pPr marL="3191999" indent="0">
              <a:buNone/>
              <a:defRPr sz="1596" b="1"/>
            </a:lvl8pPr>
            <a:lvl9pPr marL="3647999" indent="0">
              <a:buNone/>
              <a:defRPr sz="1596" b="1"/>
            </a:lvl9pPr>
          </a:lstStyle>
          <a:p>
            <a:pPr lvl="0"/>
            <a:r>
              <a:rPr lang="sk-SK"/>
              <a:t>Kliknite sem a upravte štýly predlohy textu</a:t>
            </a:r>
          </a:p>
        </p:txBody>
      </p:sp>
      <p:sp>
        <p:nvSpPr>
          <p:cNvPr id="6" name="Content Placeholder 5"/>
          <p:cNvSpPr>
            <a:spLocks noGrp="1"/>
          </p:cNvSpPr>
          <p:nvPr>
            <p:ph sz="quarter" idx="4"/>
          </p:nvPr>
        </p:nvSpPr>
        <p:spPr>
          <a:xfrm>
            <a:off x="6156127" y="2498698"/>
            <a:ext cx="5169690" cy="3675206"/>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9. 1. 2025</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4738496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9. 1. 2025</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397112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9. 1. 2025</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5639859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endParaRPr lang="en-US" dirty="0"/>
          </a:p>
        </p:txBody>
      </p:sp>
      <p:sp>
        <p:nvSpPr>
          <p:cNvPr id="3" name="Content Placeholder 2"/>
          <p:cNvSpPr>
            <a:spLocks noGrp="1"/>
          </p:cNvSpPr>
          <p:nvPr>
            <p:ph idx="1"/>
          </p:nvPr>
        </p:nvSpPr>
        <p:spPr>
          <a:xfrm>
            <a:off x="5169690" y="984913"/>
            <a:ext cx="6156127" cy="4861215"/>
          </a:xfrm>
        </p:spPr>
        <p:txBody>
          <a:bodyPr/>
          <a:lstStyle>
            <a:lvl1pPr>
              <a:defRPr sz="3192"/>
            </a:lvl1pPr>
            <a:lvl2pPr>
              <a:defRPr sz="2793"/>
            </a:lvl2pPr>
            <a:lvl3pPr>
              <a:defRPr sz="2394"/>
            </a:lvl3pPr>
            <a:lvl4pPr>
              <a:defRPr sz="1995"/>
            </a:lvl4pPr>
            <a:lvl5pPr>
              <a:defRPr sz="1995"/>
            </a:lvl5pPr>
            <a:lvl6pPr>
              <a:defRPr sz="1995"/>
            </a:lvl6pPr>
            <a:lvl7pPr>
              <a:defRPr sz="1995"/>
            </a:lvl7pPr>
            <a:lvl8pPr>
              <a:defRPr sz="1995"/>
            </a:lvl8pPr>
            <a:lvl9pPr>
              <a:defRPr sz="1995"/>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9816899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837602" y="456036"/>
            <a:ext cx="3921997" cy="1596126"/>
          </a:xfrm>
        </p:spPr>
        <p:txBody>
          <a:bodyPr anchor="b"/>
          <a:lstStyle>
            <a:lvl1pPr>
              <a:defRPr sz="3192"/>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5169690" y="984913"/>
            <a:ext cx="6156127" cy="4861215"/>
          </a:xfrm>
        </p:spPr>
        <p:txBody>
          <a:bodyPr anchor="t"/>
          <a:lstStyle>
            <a:lvl1pPr marL="0" indent="0">
              <a:buNone/>
              <a:defRPr sz="3192"/>
            </a:lvl1pPr>
            <a:lvl2pPr marL="456000" indent="0">
              <a:buNone/>
              <a:defRPr sz="2793"/>
            </a:lvl2pPr>
            <a:lvl3pPr marL="912000" indent="0">
              <a:buNone/>
              <a:defRPr sz="2394"/>
            </a:lvl3pPr>
            <a:lvl4pPr marL="1368000" indent="0">
              <a:buNone/>
              <a:defRPr sz="1995"/>
            </a:lvl4pPr>
            <a:lvl5pPr marL="1823999" indent="0">
              <a:buNone/>
              <a:defRPr sz="1995"/>
            </a:lvl5pPr>
            <a:lvl6pPr marL="2279999" indent="0">
              <a:buNone/>
              <a:defRPr sz="1995"/>
            </a:lvl6pPr>
            <a:lvl7pPr marL="2735999" indent="0">
              <a:buNone/>
              <a:defRPr sz="1995"/>
            </a:lvl7pPr>
            <a:lvl8pPr marL="3191999" indent="0">
              <a:buNone/>
              <a:defRPr sz="1995"/>
            </a:lvl8pPr>
            <a:lvl9pPr marL="3647999" indent="0">
              <a:buNone/>
              <a:defRPr sz="1995"/>
            </a:lvl9pPr>
          </a:lstStyle>
          <a:p>
            <a:r>
              <a:rPr lang="sk-SK"/>
              <a:t>Kliknutím na ikonu pridáte obrázok</a:t>
            </a:r>
            <a:endParaRPr lang="en-US" dirty="0"/>
          </a:p>
        </p:txBody>
      </p:sp>
      <p:sp>
        <p:nvSpPr>
          <p:cNvPr id="4" name="Text Placeholder 3"/>
          <p:cNvSpPr>
            <a:spLocks noGrp="1"/>
          </p:cNvSpPr>
          <p:nvPr>
            <p:ph type="body" sz="half" idx="2"/>
          </p:nvPr>
        </p:nvSpPr>
        <p:spPr>
          <a:xfrm>
            <a:off x="837602" y="2052162"/>
            <a:ext cx="3921997" cy="3801883"/>
          </a:xfrm>
        </p:spPr>
        <p:txBody>
          <a:bodyPr/>
          <a:lstStyle>
            <a:lvl1pPr marL="0" indent="0">
              <a:buNone/>
              <a:defRPr sz="1596"/>
            </a:lvl1pPr>
            <a:lvl2pPr marL="456000" indent="0">
              <a:buNone/>
              <a:defRPr sz="1396"/>
            </a:lvl2pPr>
            <a:lvl3pPr marL="912000" indent="0">
              <a:buNone/>
              <a:defRPr sz="1197"/>
            </a:lvl3pPr>
            <a:lvl4pPr marL="1368000" indent="0">
              <a:buNone/>
              <a:defRPr sz="997"/>
            </a:lvl4pPr>
            <a:lvl5pPr marL="1823999" indent="0">
              <a:buNone/>
              <a:defRPr sz="997"/>
            </a:lvl5pPr>
            <a:lvl6pPr marL="2279999" indent="0">
              <a:buNone/>
              <a:defRPr sz="997"/>
            </a:lvl6pPr>
            <a:lvl7pPr marL="2735999" indent="0">
              <a:buNone/>
              <a:defRPr sz="997"/>
            </a:lvl7pPr>
            <a:lvl8pPr marL="3191999" indent="0">
              <a:buNone/>
              <a:defRPr sz="997"/>
            </a:lvl8pPr>
            <a:lvl9pPr marL="3647999" indent="0">
              <a:buNone/>
              <a:defRPr sz="997"/>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9. 1. 2025</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8822103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73741919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02179" y="364195"/>
            <a:ext cx="2622054" cy="5797040"/>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836017" y="364195"/>
            <a:ext cx="7714159" cy="5797040"/>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9. 1. 2025</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82047228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912020" y="2125001"/>
            <a:ext cx="10336212" cy="1466282"/>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1824039" y="3876308"/>
            <a:ext cx="8512176" cy="1748137"/>
          </a:xfrm>
          <a:prstGeom prst="rect">
            <a:avLst/>
          </a:prstGeom>
        </p:spPr>
        <p:txBody>
          <a:bodyPr lIns="100794" tIns="50397" rIns="100794" bIns="50397"/>
          <a:lstStyle>
            <a:lvl1pPr marL="0" indent="0" algn="ctr">
              <a:buNone/>
              <a:defRPr/>
            </a:lvl1pPr>
            <a:lvl2pPr marL="455978" indent="0" algn="ctr">
              <a:buNone/>
              <a:defRPr/>
            </a:lvl2pPr>
            <a:lvl3pPr marL="911956" indent="0" algn="ctr">
              <a:buNone/>
              <a:defRPr/>
            </a:lvl3pPr>
            <a:lvl4pPr marL="1367933" indent="0" algn="ctr">
              <a:buNone/>
              <a:defRPr/>
            </a:lvl4pPr>
            <a:lvl5pPr marL="1823911" indent="0" algn="ctr">
              <a:buNone/>
              <a:defRPr/>
            </a:lvl5pPr>
            <a:lvl6pPr marL="2279889" indent="0" algn="ctr">
              <a:buNone/>
              <a:defRPr/>
            </a:lvl6pPr>
            <a:lvl7pPr marL="2735867" indent="0" algn="ctr">
              <a:buNone/>
              <a:defRPr/>
            </a:lvl7pPr>
            <a:lvl8pPr marL="3191844" indent="0" algn="ctr">
              <a:buNone/>
              <a:defRPr/>
            </a:lvl8pPr>
            <a:lvl9pPr marL="3647822"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40056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9. 1. 2025</a:t>
            </a:fld>
            <a:endParaRPr lang="es-ES" altLang="sk-SK"/>
          </a:p>
        </p:txBody>
      </p:sp>
    </p:spTree>
    <p:extLst>
      <p:ext uri="{BB962C8B-B14F-4D97-AF65-F5344CB8AC3E}">
        <p14:creationId xmlns:p14="http://schemas.microsoft.com/office/powerpoint/2010/main" val="206482347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6"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608013" y="1596126"/>
            <a:ext cx="10944226" cy="4514439"/>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40056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9. 1. 2025</a:t>
            </a:fld>
            <a:endParaRPr lang="es-ES" altLang="sk-SK"/>
          </a:p>
        </p:txBody>
      </p:sp>
    </p:spTree>
    <p:extLst>
      <p:ext uri="{BB962C8B-B14F-4D97-AF65-F5344CB8AC3E}">
        <p14:creationId xmlns:p14="http://schemas.microsoft.com/office/powerpoint/2010/main" val="209452979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960579" y="4395684"/>
            <a:ext cx="10336212" cy="1358606"/>
          </a:xfrm>
          <a:prstGeom prst="rect">
            <a:avLst/>
          </a:prstGeom>
        </p:spPr>
        <p:txBody>
          <a:bodyPr lIns="100794" tIns="50397" rIns="100794" bIns="50397" anchor="t"/>
          <a:lstStyle>
            <a:lvl1pPr algn="l">
              <a:defRPr sz="3981" b="1" cap="all"/>
            </a:lvl1pPr>
          </a:lstStyle>
          <a:p>
            <a:r>
              <a:rPr lang="sk-SK"/>
              <a:t>Upravte štýly predlohy textu</a:t>
            </a:r>
          </a:p>
        </p:txBody>
      </p:sp>
      <p:sp>
        <p:nvSpPr>
          <p:cNvPr id="3" name="Zástupný symbol textu 2"/>
          <p:cNvSpPr>
            <a:spLocks noGrp="1"/>
          </p:cNvSpPr>
          <p:nvPr>
            <p:ph type="body" idx="1"/>
          </p:nvPr>
        </p:nvSpPr>
        <p:spPr>
          <a:xfrm>
            <a:off x="960579" y="2899313"/>
            <a:ext cx="10336212" cy="1496367"/>
          </a:xfrm>
          <a:prstGeom prst="rect">
            <a:avLst/>
          </a:prstGeom>
        </p:spPr>
        <p:txBody>
          <a:bodyPr lIns="100794" tIns="50397" rIns="100794" bIns="50397" anchor="b"/>
          <a:lstStyle>
            <a:lvl1pPr marL="0" indent="0">
              <a:buNone/>
              <a:defRPr sz="1991"/>
            </a:lvl1pPr>
            <a:lvl2pPr marL="455978" indent="0">
              <a:buNone/>
              <a:defRPr sz="1810"/>
            </a:lvl2pPr>
            <a:lvl3pPr marL="911956" indent="0">
              <a:buNone/>
              <a:defRPr sz="1629"/>
            </a:lvl3pPr>
            <a:lvl4pPr marL="1367933" indent="0">
              <a:buNone/>
              <a:defRPr sz="1357"/>
            </a:lvl4pPr>
            <a:lvl5pPr marL="1823911" indent="0">
              <a:buNone/>
              <a:defRPr sz="1357"/>
            </a:lvl5pPr>
            <a:lvl6pPr marL="2279889" indent="0">
              <a:buNone/>
              <a:defRPr sz="1357"/>
            </a:lvl6pPr>
            <a:lvl7pPr marL="2735867" indent="0">
              <a:buNone/>
              <a:defRPr sz="1357"/>
            </a:lvl7pPr>
            <a:lvl8pPr marL="3191844" indent="0">
              <a:buNone/>
              <a:defRPr sz="1357"/>
            </a:lvl8pPr>
            <a:lvl9pPr marL="3647822" indent="0">
              <a:buNone/>
              <a:defRPr sz="1357"/>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40056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9. 1. 2025</a:t>
            </a:fld>
            <a:endParaRPr lang="es-ES" altLang="sk-SK"/>
          </a:p>
        </p:txBody>
      </p:sp>
    </p:spTree>
    <p:extLst>
      <p:ext uri="{BB962C8B-B14F-4D97-AF65-F5344CB8AC3E}">
        <p14:creationId xmlns:p14="http://schemas.microsoft.com/office/powerpoint/2010/main" val="43876053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6" cy="114009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608013" y="1596126"/>
            <a:ext cx="5370777" cy="4514439"/>
          </a:xfrm>
          <a:prstGeom prst="rect">
            <a:avLst/>
          </a:prstGeom>
        </p:spPr>
        <p:txBody>
          <a:bodyPr lIns="100794" tIns="50397" rIns="100794" bIns="50397"/>
          <a:lstStyle>
            <a:lvl1pPr>
              <a:defRPr sz="2805"/>
            </a:lvl1pPr>
            <a:lvl2pPr>
              <a:defRPr sz="2352"/>
            </a:lvl2pPr>
            <a:lvl3pPr>
              <a:defRPr sz="1991"/>
            </a:lvl3pPr>
            <a:lvl4pPr>
              <a:defRPr sz="1810"/>
            </a:lvl4pPr>
            <a:lvl5pPr>
              <a:defRPr sz="1810"/>
            </a:lvl5pPr>
            <a:lvl6pPr>
              <a:defRPr sz="1810"/>
            </a:lvl6pPr>
            <a:lvl7pPr>
              <a:defRPr sz="1810"/>
            </a:lvl7pPr>
            <a:lvl8pPr>
              <a:defRPr sz="1810"/>
            </a:lvl8pPr>
            <a:lvl9pPr>
              <a:defRPr sz="181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6181462" y="1596126"/>
            <a:ext cx="5370777" cy="4514439"/>
          </a:xfrm>
          <a:prstGeom prst="rect">
            <a:avLst/>
          </a:prstGeom>
        </p:spPr>
        <p:txBody>
          <a:bodyPr lIns="100794" tIns="50397" rIns="100794" bIns="50397"/>
          <a:lstStyle>
            <a:lvl1pPr>
              <a:defRPr sz="2805"/>
            </a:lvl1pPr>
            <a:lvl2pPr>
              <a:defRPr sz="2352"/>
            </a:lvl2pPr>
            <a:lvl3pPr>
              <a:defRPr sz="1991"/>
            </a:lvl3pPr>
            <a:lvl4pPr>
              <a:defRPr sz="1810"/>
            </a:lvl4pPr>
            <a:lvl5pPr>
              <a:defRPr sz="1810"/>
            </a:lvl5pPr>
            <a:lvl6pPr>
              <a:defRPr sz="1810"/>
            </a:lvl6pPr>
            <a:lvl7pPr>
              <a:defRPr sz="1810"/>
            </a:lvl7pPr>
            <a:lvl8pPr>
              <a:defRPr sz="1810"/>
            </a:lvl8pPr>
            <a:lvl9pPr>
              <a:defRPr sz="1810"/>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40056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9. 1. 2025</a:t>
            </a:fld>
            <a:endParaRPr lang="es-ES" altLang="sk-SK"/>
          </a:p>
        </p:txBody>
      </p:sp>
    </p:spTree>
    <p:extLst>
      <p:ext uri="{BB962C8B-B14F-4D97-AF65-F5344CB8AC3E}">
        <p14:creationId xmlns:p14="http://schemas.microsoft.com/office/powerpoint/2010/main" val="29964243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6" cy="114009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608015" y="1531205"/>
            <a:ext cx="5372889" cy="638133"/>
          </a:xfrm>
          <a:prstGeom prst="rect">
            <a:avLst/>
          </a:prstGeom>
        </p:spPr>
        <p:txBody>
          <a:bodyPr lIns="100794" tIns="50397" rIns="100794" bIns="50397" anchor="b"/>
          <a:lstStyle>
            <a:lvl1pPr marL="0" indent="0">
              <a:buNone/>
              <a:defRPr sz="2352" b="1"/>
            </a:lvl1pPr>
            <a:lvl2pPr marL="455978" indent="0">
              <a:buNone/>
              <a:defRPr sz="1991" b="1"/>
            </a:lvl2pPr>
            <a:lvl3pPr marL="911956" indent="0">
              <a:buNone/>
              <a:defRPr sz="1810" b="1"/>
            </a:lvl3pPr>
            <a:lvl4pPr marL="1367933" indent="0">
              <a:buNone/>
              <a:defRPr sz="1629" b="1"/>
            </a:lvl4pPr>
            <a:lvl5pPr marL="1823911" indent="0">
              <a:buNone/>
              <a:defRPr sz="1629" b="1"/>
            </a:lvl5pPr>
            <a:lvl6pPr marL="2279889" indent="0">
              <a:buNone/>
              <a:defRPr sz="1629" b="1"/>
            </a:lvl6pPr>
            <a:lvl7pPr marL="2735867" indent="0">
              <a:buNone/>
              <a:defRPr sz="1629" b="1"/>
            </a:lvl7pPr>
            <a:lvl8pPr marL="3191844" indent="0">
              <a:buNone/>
              <a:defRPr sz="1629" b="1"/>
            </a:lvl8pPr>
            <a:lvl9pPr marL="3647822" indent="0">
              <a:buNone/>
              <a:defRPr sz="1629" b="1"/>
            </a:lvl9pPr>
          </a:lstStyle>
          <a:p>
            <a:pPr lvl="0"/>
            <a:r>
              <a:rPr lang="sk-SK"/>
              <a:t>Upravte štýl predlohy textu.</a:t>
            </a:r>
          </a:p>
        </p:txBody>
      </p:sp>
      <p:sp>
        <p:nvSpPr>
          <p:cNvPr id="4" name="Zástupný symbol obsahu 3"/>
          <p:cNvSpPr>
            <a:spLocks noGrp="1"/>
          </p:cNvSpPr>
          <p:nvPr>
            <p:ph sz="half" idx="2"/>
          </p:nvPr>
        </p:nvSpPr>
        <p:spPr>
          <a:xfrm>
            <a:off x="608015" y="2169341"/>
            <a:ext cx="5372889" cy="3941227"/>
          </a:xfrm>
          <a:prstGeom prst="rect">
            <a:avLst/>
          </a:prstGeom>
        </p:spPr>
        <p:txBody>
          <a:bodyPr lIns="100794" tIns="50397" rIns="100794" bIns="50397"/>
          <a:lstStyle>
            <a:lvl1pPr>
              <a:defRPr sz="2352"/>
            </a:lvl1pPr>
            <a:lvl2pPr>
              <a:defRPr sz="1991"/>
            </a:lvl2pPr>
            <a:lvl3pPr>
              <a:defRPr sz="1810"/>
            </a:lvl3pPr>
            <a:lvl4pPr>
              <a:defRPr sz="1629"/>
            </a:lvl4pPr>
            <a:lvl5pPr>
              <a:defRPr sz="1629"/>
            </a:lvl5pPr>
            <a:lvl6pPr>
              <a:defRPr sz="1629"/>
            </a:lvl6pPr>
            <a:lvl7pPr>
              <a:defRPr sz="1629"/>
            </a:lvl7pPr>
            <a:lvl8pPr>
              <a:defRPr sz="1629"/>
            </a:lvl8pPr>
            <a:lvl9pPr>
              <a:defRPr sz="1629"/>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6177241" y="1531205"/>
            <a:ext cx="5374999" cy="638133"/>
          </a:xfrm>
          <a:prstGeom prst="rect">
            <a:avLst/>
          </a:prstGeom>
        </p:spPr>
        <p:txBody>
          <a:bodyPr lIns="100794" tIns="50397" rIns="100794" bIns="50397" anchor="b"/>
          <a:lstStyle>
            <a:lvl1pPr marL="0" indent="0">
              <a:buNone/>
              <a:defRPr sz="2352" b="1"/>
            </a:lvl1pPr>
            <a:lvl2pPr marL="455978" indent="0">
              <a:buNone/>
              <a:defRPr sz="1991" b="1"/>
            </a:lvl2pPr>
            <a:lvl3pPr marL="911956" indent="0">
              <a:buNone/>
              <a:defRPr sz="1810" b="1"/>
            </a:lvl3pPr>
            <a:lvl4pPr marL="1367933" indent="0">
              <a:buNone/>
              <a:defRPr sz="1629" b="1"/>
            </a:lvl4pPr>
            <a:lvl5pPr marL="1823911" indent="0">
              <a:buNone/>
              <a:defRPr sz="1629" b="1"/>
            </a:lvl5pPr>
            <a:lvl6pPr marL="2279889" indent="0">
              <a:buNone/>
              <a:defRPr sz="1629" b="1"/>
            </a:lvl6pPr>
            <a:lvl7pPr marL="2735867" indent="0">
              <a:buNone/>
              <a:defRPr sz="1629" b="1"/>
            </a:lvl7pPr>
            <a:lvl8pPr marL="3191844" indent="0">
              <a:buNone/>
              <a:defRPr sz="1629" b="1"/>
            </a:lvl8pPr>
            <a:lvl9pPr marL="3647822" indent="0">
              <a:buNone/>
              <a:defRPr sz="1629" b="1"/>
            </a:lvl9pPr>
          </a:lstStyle>
          <a:p>
            <a:pPr lvl="0"/>
            <a:r>
              <a:rPr lang="sk-SK"/>
              <a:t>Upravte štýl predlohy textu.</a:t>
            </a:r>
          </a:p>
        </p:txBody>
      </p:sp>
      <p:sp>
        <p:nvSpPr>
          <p:cNvPr id="6" name="Zástupný symbol obsahu 5"/>
          <p:cNvSpPr>
            <a:spLocks noGrp="1"/>
          </p:cNvSpPr>
          <p:nvPr>
            <p:ph sz="quarter" idx="4"/>
          </p:nvPr>
        </p:nvSpPr>
        <p:spPr>
          <a:xfrm>
            <a:off x="6177241" y="2169341"/>
            <a:ext cx="5374999" cy="3941227"/>
          </a:xfrm>
          <a:prstGeom prst="rect">
            <a:avLst/>
          </a:prstGeom>
        </p:spPr>
        <p:txBody>
          <a:bodyPr lIns="100794" tIns="50397" rIns="100794" bIns="50397"/>
          <a:lstStyle>
            <a:lvl1pPr>
              <a:defRPr sz="2352"/>
            </a:lvl1pPr>
            <a:lvl2pPr>
              <a:defRPr sz="1991"/>
            </a:lvl2pPr>
            <a:lvl3pPr>
              <a:defRPr sz="1810"/>
            </a:lvl3pPr>
            <a:lvl4pPr>
              <a:defRPr sz="1629"/>
            </a:lvl4pPr>
            <a:lvl5pPr>
              <a:defRPr sz="1629"/>
            </a:lvl5pPr>
            <a:lvl6pPr>
              <a:defRPr sz="1629"/>
            </a:lvl6pPr>
            <a:lvl7pPr>
              <a:defRPr sz="1629"/>
            </a:lvl7pPr>
            <a:lvl8pPr>
              <a:defRPr sz="1629"/>
            </a:lvl8pPr>
            <a:lvl9pPr>
              <a:defRPr sz="1629"/>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40056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9. 1. 2025</a:t>
            </a:fld>
            <a:endParaRPr lang="es-ES" altLang="sk-SK"/>
          </a:p>
        </p:txBody>
      </p:sp>
    </p:spTree>
    <p:extLst>
      <p:ext uri="{BB962C8B-B14F-4D97-AF65-F5344CB8AC3E}">
        <p14:creationId xmlns:p14="http://schemas.microsoft.com/office/powerpoint/2010/main" val="212410509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6" cy="114009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40056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9. 1. 2025</a:t>
            </a:fld>
            <a:endParaRPr lang="es-ES" altLang="sk-SK"/>
          </a:p>
        </p:txBody>
      </p:sp>
    </p:spTree>
    <p:extLst>
      <p:ext uri="{BB962C8B-B14F-4D97-AF65-F5344CB8AC3E}">
        <p14:creationId xmlns:p14="http://schemas.microsoft.com/office/powerpoint/2010/main" val="6165897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40056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9. 1. 2025</a:t>
            </a:fld>
            <a:endParaRPr lang="es-ES" altLang="sk-SK"/>
          </a:p>
        </p:txBody>
      </p:sp>
    </p:spTree>
    <p:extLst>
      <p:ext uri="{BB962C8B-B14F-4D97-AF65-F5344CB8AC3E}">
        <p14:creationId xmlns:p14="http://schemas.microsoft.com/office/powerpoint/2010/main" val="239587582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608016" y="272358"/>
            <a:ext cx="4000638" cy="1159092"/>
          </a:xfrm>
          <a:prstGeom prst="rect">
            <a:avLst/>
          </a:prstGeom>
        </p:spPr>
        <p:txBody>
          <a:bodyPr lIns="100794" tIns="50397" rIns="100794" bIns="50397" anchor="b"/>
          <a:lstStyle>
            <a:lvl1pPr algn="l">
              <a:defRPr sz="1991" b="1"/>
            </a:lvl1pPr>
          </a:lstStyle>
          <a:p>
            <a:r>
              <a:rPr lang="sk-SK"/>
              <a:t>Upravte štýly predlohy textu</a:t>
            </a:r>
          </a:p>
        </p:txBody>
      </p:sp>
      <p:sp>
        <p:nvSpPr>
          <p:cNvPr id="3" name="Zástupný symbol obsahu 2"/>
          <p:cNvSpPr>
            <a:spLocks noGrp="1"/>
          </p:cNvSpPr>
          <p:nvPr>
            <p:ph idx="1"/>
          </p:nvPr>
        </p:nvSpPr>
        <p:spPr>
          <a:xfrm>
            <a:off x="4754324" y="272360"/>
            <a:ext cx="6797917" cy="5838209"/>
          </a:xfrm>
          <a:prstGeom prst="rect">
            <a:avLst/>
          </a:prstGeom>
        </p:spPr>
        <p:txBody>
          <a:bodyPr lIns="100794" tIns="50397" rIns="100794" bIns="50397"/>
          <a:lstStyle>
            <a:lvl1pPr>
              <a:defRPr sz="3167"/>
            </a:lvl1pPr>
            <a:lvl2pPr>
              <a:defRPr sz="2805"/>
            </a:lvl2pPr>
            <a:lvl3pPr>
              <a:defRPr sz="2352"/>
            </a:lvl3pPr>
            <a:lvl4pPr>
              <a:defRPr sz="1991"/>
            </a:lvl4pPr>
            <a:lvl5pPr>
              <a:defRPr sz="1991"/>
            </a:lvl5pPr>
            <a:lvl6pPr>
              <a:defRPr sz="1991"/>
            </a:lvl6pPr>
            <a:lvl7pPr>
              <a:defRPr sz="1991"/>
            </a:lvl7pPr>
            <a:lvl8pPr>
              <a:defRPr sz="1991"/>
            </a:lvl8pPr>
            <a:lvl9pPr>
              <a:defRPr sz="199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608016" y="1431447"/>
            <a:ext cx="4000638" cy="4679118"/>
          </a:xfrm>
          <a:prstGeom prst="rect">
            <a:avLst/>
          </a:prstGeom>
        </p:spPr>
        <p:txBody>
          <a:bodyPr lIns="100794" tIns="50397" rIns="100794" bIns="50397"/>
          <a:lstStyle>
            <a:lvl1pPr marL="0" indent="0">
              <a:buNone/>
              <a:defRPr sz="1357"/>
            </a:lvl1pPr>
            <a:lvl2pPr marL="455978" indent="0">
              <a:buNone/>
              <a:defRPr sz="1176"/>
            </a:lvl2pPr>
            <a:lvl3pPr marL="911956" indent="0">
              <a:buNone/>
              <a:defRPr sz="995"/>
            </a:lvl3pPr>
            <a:lvl4pPr marL="1367933" indent="0">
              <a:buNone/>
              <a:defRPr sz="905"/>
            </a:lvl4pPr>
            <a:lvl5pPr marL="1823911" indent="0">
              <a:buNone/>
              <a:defRPr sz="905"/>
            </a:lvl5pPr>
            <a:lvl6pPr marL="2279889" indent="0">
              <a:buNone/>
              <a:defRPr sz="905"/>
            </a:lvl6pPr>
            <a:lvl7pPr marL="2735867" indent="0">
              <a:buNone/>
              <a:defRPr sz="905"/>
            </a:lvl7pPr>
            <a:lvl8pPr marL="3191844" indent="0">
              <a:buNone/>
              <a:defRPr sz="905"/>
            </a:lvl8pPr>
            <a:lvl9pPr marL="3647822" indent="0">
              <a:buNone/>
              <a:defRPr sz="905"/>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40056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9. 1. 2025</a:t>
            </a:fld>
            <a:endParaRPr lang="es-ES" altLang="sk-SK"/>
          </a:p>
        </p:txBody>
      </p:sp>
    </p:spTree>
    <p:extLst>
      <p:ext uri="{BB962C8B-B14F-4D97-AF65-F5344CB8AC3E}">
        <p14:creationId xmlns:p14="http://schemas.microsoft.com/office/powerpoint/2010/main" val="17447152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383497" y="4788376"/>
            <a:ext cx="7296150" cy="565295"/>
          </a:xfrm>
          <a:prstGeom prst="rect">
            <a:avLst/>
          </a:prstGeom>
        </p:spPr>
        <p:txBody>
          <a:bodyPr lIns="100794" tIns="50397" rIns="100794" bIns="50397" anchor="b"/>
          <a:lstStyle>
            <a:lvl1pPr algn="l">
              <a:defRPr sz="1991" b="1"/>
            </a:lvl1pPr>
          </a:lstStyle>
          <a:p>
            <a:r>
              <a:rPr lang="sk-SK"/>
              <a:t>Upravte štýly predlohy textu</a:t>
            </a:r>
          </a:p>
        </p:txBody>
      </p:sp>
      <p:sp>
        <p:nvSpPr>
          <p:cNvPr id="3" name="Zástupný symbol obrázka 2"/>
          <p:cNvSpPr>
            <a:spLocks noGrp="1"/>
          </p:cNvSpPr>
          <p:nvPr>
            <p:ph type="pic" idx="1"/>
          </p:nvPr>
        </p:nvSpPr>
        <p:spPr>
          <a:xfrm>
            <a:off x="2383497" y="611218"/>
            <a:ext cx="7296150" cy="4104323"/>
          </a:xfrm>
          <a:prstGeom prst="rect">
            <a:avLst/>
          </a:prstGeom>
        </p:spPr>
        <p:txBody>
          <a:bodyPr lIns="100794" tIns="50397" rIns="100794" bIns="50397"/>
          <a:lstStyle>
            <a:lvl1pPr marL="0" indent="0">
              <a:buNone/>
              <a:defRPr sz="3167"/>
            </a:lvl1pPr>
            <a:lvl2pPr marL="455978" indent="0">
              <a:buNone/>
              <a:defRPr sz="2805"/>
            </a:lvl2pPr>
            <a:lvl3pPr marL="911956" indent="0">
              <a:buNone/>
              <a:defRPr sz="2352"/>
            </a:lvl3pPr>
            <a:lvl4pPr marL="1367933" indent="0">
              <a:buNone/>
              <a:defRPr sz="1991"/>
            </a:lvl4pPr>
            <a:lvl5pPr marL="1823911" indent="0">
              <a:buNone/>
              <a:defRPr sz="1991"/>
            </a:lvl5pPr>
            <a:lvl6pPr marL="2279889" indent="0">
              <a:buNone/>
              <a:defRPr sz="1991"/>
            </a:lvl6pPr>
            <a:lvl7pPr marL="2735867" indent="0">
              <a:buNone/>
              <a:defRPr sz="1991"/>
            </a:lvl7pPr>
            <a:lvl8pPr marL="3191844" indent="0">
              <a:buNone/>
              <a:defRPr sz="1991"/>
            </a:lvl8pPr>
            <a:lvl9pPr marL="3647822" indent="0">
              <a:buNone/>
              <a:defRPr sz="1991"/>
            </a:lvl9pPr>
          </a:lstStyle>
          <a:p>
            <a:pPr lvl="0"/>
            <a:endParaRPr lang="sk-SK" noProof="0"/>
          </a:p>
        </p:txBody>
      </p:sp>
      <p:sp>
        <p:nvSpPr>
          <p:cNvPr id="4" name="Zástupný symbol textu 3"/>
          <p:cNvSpPr>
            <a:spLocks noGrp="1"/>
          </p:cNvSpPr>
          <p:nvPr>
            <p:ph type="body" sz="half" idx="2"/>
          </p:nvPr>
        </p:nvSpPr>
        <p:spPr>
          <a:xfrm>
            <a:off x="2383497" y="5353675"/>
            <a:ext cx="7296150" cy="802812"/>
          </a:xfrm>
          <a:prstGeom prst="rect">
            <a:avLst/>
          </a:prstGeom>
        </p:spPr>
        <p:txBody>
          <a:bodyPr lIns="100794" tIns="50397" rIns="100794" bIns="50397"/>
          <a:lstStyle>
            <a:lvl1pPr marL="0" indent="0">
              <a:buNone/>
              <a:defRPr sz="1357"/>
            </a:lvl1pPr>
            <a:lvl2pPr marL="455978" indent="0">
              <a:buNone/>
              <a:defRPr sz="1176"/>
            </a:lvl2pPr>
            <a:lvl3pPr marL="911956" indent="0">
              <a:buNone/>
              <a:defRPr sz="995"/>
            </a:lvl3pPr>
            <a:lvl4pPr marL="1367933" indent="0">
              <a:buNone/>
              <a:defRPr sz="905"/>
            </a:lvl4pPr>
            <a:lvl5pPr marL="1823911" indent="0">
              <a:buNone/>
              <a:defRPr sz="905"/>
            </a:lvl5pPr>
            <a:lvl6pPr marL="2279889" indent="0">
              <a:buNone/>
              <a:defRPr sz="905"/>
            </a:lvl6pPr>
            <a:lvl7pPr marL="2735867" indent="0">
              <a:buNone/>
              <a:defRPr sz="905"/>
            </a:lvl7pPr>
            <a:lvl8pPr marL="3191844" indent="0">
              <a:buNone/>
              <a:defRPr sz="905"/>
            </a:lvl8pPr>
            <a:lvl9pPr marL="3647822" indent="0">
              <a:buNone/>
              <a:defRPr sz="905"/>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40056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9. 1. 2025</a:t>
            </a:fld>
            <a:endParaRPr lang="es-ES" altLang="sk-SK"/>
          </a:p>
        </p:txBody>
      </p:sp>
    </p:spTree>
    <p:extLst>
      <p:ext uri="{BB962C8B-B14F-4D97-AF65-F5344CB8AC3E}">
        <p14:creationId xmlns:p14="http://schemas.microsoft.com/office/powerpoint/2010/main" val="354474243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608013" y="273938"/>
            <a:ext cx="10944226" cy="114009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8013" y="1596126"/>
            <a:ext cx="10944226" cy="4514439"/>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40056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9. 1. 2025</a:t>
            </a:fld>
            <a:endParaRPr lang="es-ES" altLang="sk-SK"/>
          </a:p>
        </p:txBody>
      </p:sp>
    </p:spTree>
    <p:extLst>
      <p:ext uri="{BB962C8B-B14F-4D97-AF65-F5344CB8AC3E}">
        <p14:creationId xmlns:p14="http://schemas.microsoft.com/office/powerpoint/2010/main" val="135459692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816182" y="273943"/>
            <a:ext cx="2736057" cy="5836626"/>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608015" y="273943"/>
            <a:ext cx="8005497" cy="5836626"/>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40056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9. 1. 2025</a:t>
            </a:fld>
            <a:endParaRPr lang="es-ES" altLang="sk-SK"/>
          </a:p>
        </p:txBody>
      </p:sp>
    </p:spTree>
    <p:extLst>
      <p:ext uri="{BB962C8B-B14F-4D97-AF65-F5344CB8AC3E}">
        <p14:creationId xmlns:p14="http://schemas.microsoft.com/office/powerpoint/2010/main" val="4274081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6017" y="364196"/>
            <a:ext cx="10488216"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6017" y="1820976"/>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defRPr>
            </a:lvl1pPr>
          </a:lstStyle>
          <a:p>
            <a:fld id="{5AF66897-4934-487E-864C-D2566DDFCD31}" type="datetime1">
              <a:rPr lang="sk-SK" smtClean="0"/>
              <a:t>9. 1. 2025</a:t>
            </a:fld>
            <a:endParaRPr lang="sk-SK"/>
          </a:p>
        </p:txBody>
      </p:sp>
      <p:sp>
        <p:nvSpPr>
          <p:cNvPr id="5" name="Footer Placeholder 4"/>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2713484614"/>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ftr="0" dt="0"/>
  <p:txStyles>
    <p:titleStyle>
      <a:lvl1pPr algn="l" defTabSz="912023" rtl="0" eaLnBrk="1" latinLnBrk="0" hangingPunct="1">
        <a:lnSpc>
          <a:spcPct val="90000"/>
        </a:lnSpc>
        <a:spcBef>
          <a:spcPct val="0"/>
        </a:spcBef>
        <a:buNone/>
        <a:defRPr sz="4389" kern="1200">
          <a:solidFill>
            <a:schemeClr val="tx1"/>
          </a:solidFill>
          <a:latin typeface="+mj-lt"/>
          <a:ea typeface="+mj-ea"/>
          <a:cs typeface="+mj-cs"/>
        </a:defRPr>
      </a:lvl1pPr>
    </p:titleStyle>
    <p:bodyStyle>
      <a:lvl1pPr marL="228006" indent="-228006" algn="l" defTabSz="912023" rtl="0" eaLnBrk="1" latinLnBrk="0" hangingPunct="1">
        <a:lnSpc>
          <a:spcPct val="90000"/>
        </a:lnSpc>
        <a:spcBef>
          <a:spcPts val="997"/>
        </a:spcBef>
        <a:buFont typeface="Arial" panose="020B0604020202020204" pitchFamily="34" charset="0"/>
        <a:buChar char="•"/>
        <a:defRPr sz="2793" kern="1200">
          <a:solidFill>
            <a:schemeClr val="tx1"/>
          </a:solidFill>
          <a:latin typeface="+mn-lt"/>
          <a:ea typeface="+mn-ea"/>
          <a:cs typeface="+mn-cs"/>
        </a:defRPr>
      </a:lvl1pPr>
      <a:lvl2pPr marL="684017" indent="-228006" algn="l" defTabSz="912023" rtl="0" eaLnBrk="1" latinLnBrk="0" hangingPunct="1">
        <a:lnSpc>
          <a:spcPct val="90000"/>
        </a:lnSpc>
        <a:spcBef>
          <a:spcPts val="499"/>
        </a:spcBef>
        <a:buFont typeface="Arial" panose="020B0604020202020204" pitchFamily="34" charset="0"/>
        <a:buChar char="•"/>
        <a:defRPr sz="2394" kern="1200">
          <a:solidFill>
            <a:schemeClr val="tx1"/>
          </a:solidFill>
          <a:latin typeface="+mn-lt"/>
          <a:ea typeface="+mn-ea"/>
          <a:cs typeface="+mn-cs"/>
        </a:defRPr>
      </a:lvl2pPr>
      <a:lvl3pPr marL="1140028" indent="-228006" algn="l" defTabSz="912023" rtl="0" eaLnBrk="1" latinLnBrk="0" hangingPunct="1">
        <a:lnSpc>
          <a:spcPct val="90000"/>
        </a:lnSpc>
        <a:spcBef>
          <a:spcPts val="499"/>
        </a:spcBef>
        <a:buFont typeface="Arial" panose="020B0604020202020204" pitchFamily="34" charset="0"/>
        <a:buChar char="•"/>
        <a:defRPr sz="1995" kern="1200">
          <a:solidFill>
            <a:schemeClr val="tx1"/>
          </a:solidFill>
          <a:latin typeface="+mn-lt"/>
          <a:ea typeface="+mn-ea"/>
          <a:cs typeface="+mn-cs"/>
        </a:defRPr>
      </a:lvl3pPr>
      <a:lvl4pPr marL="1596039"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4pPr>
      <a:lvl5pPr marL="2052051"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5pPr>
      <a:lvl6pPr marL="2508062"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4073"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20085"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6096" indent="-228006" algn="l" defTabSz="912023"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023" rtl="0" eaLnBrk="1" latinLnBrk="0" hangingPunct="1">
        <a:defRPr sz="1795" kern="1200">
          <a:solidFill>
            <a:schemeClr val="tx1"/>
          </a:solidFill>
          <a:latin typeface="+mn-lt"/>
          <a:ea typeface="+mn-ea"/>
          <a:cs typeface="+mn-cs"/>
        </a:defRPr>
      </a:lvl1pPr>
      <a:lvl2pPr marL="456011" algn="l" defTabSz="912023" rtl="0" eaLnBrk="1" latinLnBrk="0" hangingPunct="1">
        <a:defRPr sz="1795" kern="1200">
          <a:solidFill>
            <a:schemeClr val="tx1"/>
          </a:solidFill>
          <a:latin typeface="+mn-lt"/>
          <a:ea typeface="+mn-ea"/>
          <a:cs typeface="+mn-cs"/>
        </a:defRPr>
      </a:lvl2pPr>
      <a:lvl3pPr marL="912023" algn="l" defTabSz="912023" rtl="0" eaLnBrk="1" latinLnBrk="0" hangingPunct="1">
        <a:defRPr sz="1795" kern="1200">
          <a:solidFill>
            <a:schemeClr val="tx1"/>
          </a:solidFill>
          <a:latin typeface="+mn-lt"/>
          <a:ea typeface="+mn-ea"/>
          <a:cs typeface="+mn-cs"/>
        </a:defRPr>
      </a:lvl3pPr>
      <a:lvl4pPr marL="1368034" algn="l" defTabSz="912023" rtl="0" eaLnBrk="1" latinLnBrk="0" hangingPunct="1">
        <a:defRPr sz="1795" kern="1200">
          <a:solidFill>
            <a:schemeClr val="tx1"/>
          </a:solidFill>
          <a:latin typeface="+mn-lt"/>
          <a:ea typeface="+mn-ea"/>
          <a:cs typeface="+mn-cs"/>
        </a:defRPr>
      </a:lvl4pPr>
      <a:lvl5pPr marL="1824045" algn="l" defTabSz="912023" rtl="0" eaLnBrk="1" latinLnBrk="0" hangingPunct="1">
        <a:defRPr sz="1795" kern="1200">
          <a:solidFill>
            <a:schemeClr val="tx1"/>
          </a:solidFill>
          <a:latin typeface="+mn-lt"/>
          <a:ea typeface="+mn-ea"/>
          <a:cs typeface="+mn-cs"/>
        </a:defRPr>
      </a:lvl5pPr>
      <a:lvl6pPr marL="2280056" algn="l" defTabSz="912023" rtl="0" eaLnBrk="1" latinLnBrk="0" hangingPunct="1">
        <a:defRPr sz="1795" kern="1200">
          <a:solidFill>
            <a:schemeClr val="tx1"/>
          </a:solidFill>
          <a:latin typeface="+mn-lt"/>
          <a:ea typeface="+mn-ea"/>
          <a:cs typeface="+mn-cs"/>
        </a:defRPr>
      </a:lvl6pPr>
      <a:lvl7pPr marL="2736068" algn="l" defTabSz="912023" rtl="0" eaLnBrk="1" latinLnBrk="0" hangingPunct="1">
        <a:defRPr sz="1795" kern="1200">
          <a:solidFill>
            <a:schemeClr val="tx1"/>
          </a:solidFill>
          <a:latin typeface="+mn-lt"/>
          <a:ea typeface="+mn-ea"/>
          <a:cs typeface="+mn-cs"/>
        </a:defRPr>
      </a:lvl7pPr>
      <a:lvl8pPr marL="3192079" algn="l" defTabSz="912023" rtl="0" eaLnBrk="1" latinLnBrk="0" hangingPunct="1">
        <a:defRPr sz="1795" kern="1200">
          <a:solidFill>
            <a:schemeClr val="tx1"/>
          </a:solidFill>
          <a:latin typeface="+mn-lt"/>
          <a:ea typeface="+mn-ea"/>
          <a:cs typeface="+mn-cs"/>
        </a:defRPr>
      </a:lvl8pPr>
      <a:lvl9pPr marL="3648090" algn="l" defTabSz="912023" rtl="0" eaLnBrk="1" latinLnBrk="0" hangingPunct="1">
        <a:defRPr sz="179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836017" y="364196"/>
            <a:ext cx="10488216" cy="1322188"/>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836017" y="1820977"/>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latin typeface="Arial" panose="020B0604020202020204" pitchFamily="34" charset="0"/>
              </a:defRPr>
            </a:lvl1pPr>
          </a:lstStyle>
          <a:p>
            <a:fld id="{41716D49-2463-4AA2-952A-92B9460384EF}" type="datetimeFigureOut">
              <a:rPr lang="sk-SK" smtClean="0"/>
              <a:pPr/>
              <a:t>9. 1. 2025</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3237808751"/>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912000" rtl="0" eaLnBrk="1" latinLnBrk="0" hangingPunct="1">
        <a:lnSpc>
          <a:spcPct val="90000"/>
        </a:lnSpc>
        <a:spcBef>
          <a:spcPct val="0"/>
        </a:spcBef>
        <a:buNone/>
        <a:defRPr sz="4388" kern="1200">
          <a:solidFill>
            <a:schemeClr val="tx1"/>
          </a:solidFill>
          <a:latin typeface="Arial" panose="020B0604020202020204" pitchFamily="34" charset="0"/>
          <a:ea typeface="+mj-ea"/>
          <a:cs typeface="+mj-cs"/>
        </a:defRPr>
      </a:lvl1pPr>
    </p:titleStyle>
    <p:bodyStyle>
      <a:lvl1pPr marL="228000" indent="-228000" algn="l" defTabSz="912000" rtl="0" eaLnBrk="1" latinLnBrk="0" hangingPunct="1">
        <a:lnSpc>
          <a:spcPct val="90000"/>
        </a:lnSpc>
        <a:spcBef>
          <a:spcPts val="997"/>
        </a:spcBef>
        <a:buFont typeface="Arial" panose="020B0604020202020204" pitchFamily="34" charset="0"/>
        <a:buChar char="•"/>
        <a:defRPr sz="2793" kern="1200">
          <a:solidFill>
            <a:schemeClr val="tx1"/>
          </a:solidFill>
          <a:latin typeface="Arial" panose="020B0604020202020204" pitchFamily="34" charset="0"/>
          <a:ea typeface="+mn-ea"/>
          <a:cs typeface="+mn-cs"/>
        </a:defRPr>
      </a:lvl1pPr>
      <a:lvl2pPr marL="684000" indent="-228000" algn="l" defTabSz="912000" rtl="0" eaLnBrk="1" latinLnBrk="0" hangingPunct="1">
        <a:lnSpc>
          <a:spcPct val="90000"/>
        </a:lnSpc>
        <a:spcBef>
          <a:spcPts val="499"/>
        </a:spcBef>
        <a:buFont typeface="Arial" panose="020B0604020202020204" pitchFamily="34" charset="0"/>
        <a:buChar char="•"/>
        <a:defRPr sz="2394" kern="1200">
          <a:solidFill>
            <a:schemeClr val="tx1"/>
          </a:solidFill>
          <a:latin typeface="Arial" panose="020B0604020202020204" pitchFamily="34" charset="0"/>
          <a:ea typeface="+mn-ea"/>
          <a:cs typeface="+mn-cs"/>
        </a:defRPr>
      </a:lvl2pPr>
      <a:lvl3pPr marL="1140000" indent="-228000" algn="l" defTabSz="912000" rtl="0" eaLnBrk="1" latinLnBrk="0" hangingPunct="1">
        <a:lnSpc>
          <a:spcPct val="90000"/>
        </a:lnSpc>
        <a:spcBef>
          <a:spcPts val="499"/>
        </a:spcBef>
        <a:buFont typeface="Arial" panose="020B0604020202020204" pitchFamily="34" charset="0"/>
        <a:buChar char="•"/>
        <a:defRPr sz="1995" kern="1200">
          <a:solidFill>
            <a:schemeClr val="tx1"/>
          </a:solidFill>
          <a:latin typeface="Arial" panose="020B0604020202020204" pitchFamily="34" charset="0"/>
          <a:ea typeface="+mn-ea"/>
          <a:cs typeface="+mn-cs"/>
        </a:defRPr>
      </a:lvl3pPr>
      <a:lvl4pPr marL="159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4pPr>
      <a:lvl5pPr marL="2051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5pPr>
      <a:lvl6pPr marL="2507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3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19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sk-SK"/>
      </a:defPPr>
      <a:lvl1pPr marL="0" algn="l" defTabSz="912000" rtl="0" eaLnBrk="1" latinLnBrk="0" hangingPunct="1">
        <a:defRPr sz="1795" kern="1200">
          <a:solidFill>
            <a:schemeClr val="tx1"/>
          </a:solidFill>
          <a:latin typeface="+mn-lt"/>
          <a:ea typeface="+mn-ea"/>
          <a:cs typeface="+mn-cs"/>
        </a:defRPr>
      </a:lvl1pPr>
      <a:lvl2pPr marL="456000" algn="l" defTabSz="912000" rtl="0" eaLnBrk="1" latinLnBrk="0" hangingPunct="1">
        <a:defRPr sz="1795" kern="1200">
          <a:solidFill>
            <a:schemeClr val="tx1"/>
          </a:solidFill>
          <a:latin typeface="+mn-lt"/>
          <a:ea typeface="+mn-ea"/>
          <a:cs typeface="+mn-cs"/>
        </a:defRPr>
      </a:lvl2pPr>
      <a:lvl3pPr marL="912000" algn="l" defTabSz="912000" rtl="0" eaLnBrk="1" latinLnBrk="0" hangingPunct="1">
        <a:defRPr sz="1795" kern="1200">
          <a:solidFill>
            <a:schemeClr val="tx1"/>
          </a:solidFill>
          <a:latin typeface="+mn-lt"/>
          <a:ea typeface="+mn-ea"/>
          <a:cs typeface="+mn-cs"/>
        </a:defRPr>
      </a:lvl3pPr>
      <a:lvl4pPr marL="1368000" algn="l" defTabSz="912000" rtl="0" eaLnBrk="1" latinLnBrk="0" hangingPunct="1">
        <a:defRPr sz="1795" kern="1200">
          <a:solidFill>
            <a:schemeClr val="tx1"/>
          </a:solidFill>
          <a:latin typeface="+mn-lt"/>
          <a:ea typeface="+mn-ea"/>
          <a:cs typeface="+mn-cs"/>
        </a:defRPr>
      </a:lvl4pPr>
      <a:lvl5pPr marL="1823999" algn="l" defTabSz="912000" rtl="0" eaLnBrk="1" latinLnBrk="0" hangingPunct="1">
        <a:defRPr sz="1795" kern="1200">
          <a:solidFill>
            <a:schemeClr val="tx1"/>
          </a:solidFill>
          <a:latin typeface="+mn-lt"/>
          <a:ea typeface="+mn-ea"/>
          <a:cs typeface="+mn-cs"/>
        </a:defRPr>
      </a:lvl5pPr>
      <a:lvl6pPr marL="2279999" algn="l" defTabSz="912000" rtl="0" eaLnBrk="1" latinLnBrk="0" hangingPunct="1">
        <a:defRPr sz="1795" kern="1200">
          <a:solidFill>
            <a:schemeClr val="tx1"/>
          </a:solidFill>
          <a:latin typeface="+mn-lt"/>
          <a:ea typeface="+mn-ea"/>
          <a:cs typeface="+mn-cs"/>
        </a:defRPr>
      </a:lvl6pPr>
      <a:lvl7pPr marL="2735999" algn="l" defTabSz="912000" rtl="0" eaLnBrk="1" latinLnBrk="0" hangingPunct="1">
        <a:defRPr sz="1795" kern="1200">
          <a:solidFill>
            <a:schemeClr val="tx1"/>
          </a:solidFill>
          <a:latin typeface="+mn-lt"/>
          <a:ea typeface="+mn-ea"/>
          <a:cs typeface="+mn-cs"/>
        </a:defRPr>
      </a:lvl7pPr>
      <a:lvl8pPr marL="3191999" algn="l" defTabSz="912000" rtl="0" eaLnBrk="1" latinLnBrk="0" hangingPunct="1">
        <a:defRPr sz="1795" kern="1200">
          <a:solidFill>
            <a:schemeClr val="tx1"/>
          </a:solidFill>
          <a:latin typeface="+mn-lt"/>
          <a:ea typeface="+mn-ea"/>
          <a:cs typeface="+mn-cs"/>
        </a:defRPr>
      </a:lvl8pPr>
      <a:lvl9pPr marL="3647999" algn="l" defTabSz="912000" rtl="0" eaLnBrk="1" latinLnBrk="0" hangingPunct="1">
        <a:defRPr sz="179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6017" y="364197"/>
            <a:ext cx="10488216" cy="1322188"/>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836017" y="1820977"/>
            <a:ext cx="10488216" cy="4340259"/>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836017" y="6340166"/>
            <a:ext cx="2736056" cy="364195"/>
          </a:xfrm>
          <a:prstGeom prst="rect">
            <a:avLst/>
          </a:prstGeom>
        </p:spPr>
        <p:txBody>
          <a:bodyPr vert="horz" lIns="91440" tIns="45720" rIns="91440" bIns="45720" rtlCol="0" anchor="ctr"/>
          <a:lstStyle>
            <a:lvl1pPr algn="l">
              <a:defRPr sz="1197">
                <a:solidFill>
                  <a:schemeClr val="tx1">
                    <a:tint val="75000"/>
                  </a:schemeClr>
                </a:solidFill>
                <a:latin typeface="Arial" panose="020B0604020202020204" pitchFamily="34" charset="0"/>
              </a:defRPr>
            </a:lvl1pPr>
          </a:lstStyle>
          <a:p>
            <a:fld id="{5AF66897-4934-487E-864C-D2566DDFCD31}" type="datetime1">
              <a:rPr lang="sk-SK" smtClean="0"/>
              <a:pPr/>
              <a:t>9. 1. 2025</a:t>
            </a:fld>
            <a:endParaRPr lang="sk-SK"/>
          </a:p>
        </p:txBody>
      </p:sp>
      <p:sp>
        <p:nvSpPr>
          <p:cNvPr id="5" name="Footer Placeholder 4"/>
          <p:cNvSpPr>
            <a:spLocks noGrp="1"/>
          </p:cNvSpPr>
          <p:nvPr>
            <p:ph type="ftr" sz="quarter" idx="3"/>
          </p:nvPr>
        </p:nvSpPr>
        <p:spPr>
          <a:xfrm>
            <a:off x="4028083" y="6340166"/>
            <a:ext cx="4104084" cy="364195"/>
          </a:xfrm>
          <a:prstGeom prst="rect">
            <a:avLst/>
          </a:prstGeom>
        </p:spPr>
        <p:txBody>
          <a:bodyPr vert="horz" lIns="91440" tIns="45720" rIns="91440" bIns="45720" rtlCol="0" anchor="ctr"/>
          <a:lstStyle>
            <a:lvl1pPr algn="ctr">
              <a:defRPr sz="1197">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8588177" y="6340166"/>
            <a:ext cx="2736056" cy="364195"/>
          </a:xfrm>
          <a:prstGeom prst="rect">
            <a:avLst/>
          </a:prstGeom>
        </p:spPr>
        <p:txBody>
          <a:bodyPr vert="horz" lIns="91440" tIns="45720" rIns="91440" bIns="45720" rtlCol="0" anchor="ctr"/>
          <a:lstStyle>
            <a:lvl1pPr algn="r">
              <a:defRPr sz="1197">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505441408"/>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sldNum="0" hdr="0" ftr="0" dt="0"/>
  <p:txStyles>
    <p:titleStyle>
      <a:lvl1pPr algn="l" defTabSz="912000" rtl="0" eaLnBrk="1" latinLnBrk="0" hangingPunct="1">
        <a:lnSpc>
          <a:spcPct val="90000"/>
        </a:lnSpc>
        <a:spcBef>
          <a:spcPct val="0"/>
        </a:spcBef>
        <a:buNone/>
        <a:defRPr sz="4388" kern="1200">
          <a:solidFill>
            <a:schemeClr val="tx1"/>
          </a:solidFill>
          <a:latin typeface="Arial" panose="020B0604020202020204" pitchFamily="34" charset="0"/>
          <a:ea typeface="+mj-ea"/>
          <a:cs typeface="+mj-cs"/>
        </a:defRPr>
      </a:lvl1pPr>
    </p:titleStyle>
    <p:bodyStyle>
      <a:lvl1pPr marL="228000" indent="-228000" algn="l" defTabSz="912000" rtl="0" eaLnBrk="1" latinLnBrk="0" hangingPunct="1">
        <a:lnSpc>
          <a:spcPct val="90000"/>
        </a:lnSpc>
        <a:spcBef>
          <a:spcPts val="997"/>
        </a:spcBef>
        <a:buFont typeface="Arial" panose="020B0604020202020204" pitchFamily="34" charset="0"/>
        <a:buChar char="•"/>
        <a:defRPr sz="2793" kern="1200">
          <a:solidFill>
            <a:schemeClr val="tx1"/>
          </a:solidFill>
          <a:latin typeface="Arial" panose="020B0604020202020204" pitchFamily="34" charset="0"/>
          <a:ea typeface="+mn-ea"/>
          <a:cs typeface="+mn-cs"/>
        </a:defRPr>
      </a:lvl1pPr>
      <a:lvl2pPr marL="684000" indent="-228000" algn="l" defTabSz="912000" rtl="0" eaLnBrk="1" latinLnBrk="0" hangingPunct="1">
        <a:lnSpc>
          <a:spcPct val="90000"/>
        </a:lnSpc>
        <a:spcBef>
          <a:spcPts val="499"/>
        </a:spcBef>
        <a:buFont typeface="Arial" panose="020B0604020202020204" pitchFamily="34" charset="0"/>
        <a:buChar char="•"/>
        <a:defRPr sz="2394" kern="1200">
          <a:solidFill>
            <a:schemeClr val="tx1"/>
          </a:solidFill>
          <a:latin typeface="Arial" panose="020B0604020202020204" pitchFamily="34" charset="0"/>
          <a:ea typeface="+mn-ea"/>
          <a:cs typeface="+mn-cs"/>
        </a:defRPr>
      </a:lvl2pPr>
      <a:lvl3pPr marL="1140000" indent="-228000" algn="l" defTabSz="912000" rtl="0" eaLnBrk="1" latinLnBrk="0" hangingPunct="1">
        <a:lnSpc>
          <a:spcPct val="90000"/>
        </a:lnSpc>
        <a:spcBef>
          <a:spcPts val="499"/>
        </a:spcBef>
        <a:buFont typeface="Arial" panose="020B0604020202020204" pitchFamily="34" charset="0"/>
        <a:buChar char="•"/>
        <a:defRPr sz="1995" kern="1200">
          <a:solidFill>
            <a:schemeClr val="tx1"/>
          </a:solidFill>
          <a:latin typeface="Arial" panose="020B0604020202020204" pitchFamily="34" charset="0"/>
          <a:ea typeface="+mn-ea"/>
          <a:cs typeface="+mn-cs"/>
        </a:defRPr>
      </a:lvl3pPr>
      <a:lvl4pPr marL="159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4pPr>
      <a:lvl5pPr marL="2051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Arial" panose="020B0604020202020204" pitchFamily="34" charset="0"/>
          <a:ea typeface="+mn-ea"/>
          <a:cs typeface="+mn-cs"/>
        </a:defRPr>
      </a:lvl5pPr>
      <a:lvl6pPr marL="2507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6pPr>
      <a:lvl7pPr marL="2963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7pPr>
      <a:lvl8pPr marL="3419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8pPr>
      <a:lvl9pPr marL="3875999" indent="-228000" algn="l" defTabSz="912000" rtl="0" eaLnBrk="1" latinLnBrk="0" hangingPunct="1">
        <a:lnSpc>
          <a:spcPct val="90000"/>
        </a:lnSpc>
        <a:spcBef>
          <a:spcPts val="499"/>
        </a:spcBef>
        <a:buFont typeface="Arial" panose="020B0604020202020204" pitchFamily="34" charset="0"/>
        <a:buChar char="•"/>
        <a:defRPr sz="1795" kern="1200">
          <a:solidFill>
            <a:schemeClr val="tx1"/>
          </a:solidFill>
          <a:latin typeface="+mn-lt"/>
          <a:ea typeface="+mn-ea"/>
          <a:cs typeface="+mn-cs"/>
        </a:defRPr>
      </a:lvl9pPr>
    </p:bodyStyle>
    <p:otherStyle>
      <a:defPPr>
        <a:defRPr lang="en-US"/>
      </a:defPPr>
      <a:lvl1pPr marL="0" algn="l" defTabSz="912000" rtl="0" eaLnBrk="1" latinLnBrk="0" hangingPunct="1">
        <a:defRPr sz="1795" kern="1200">
          <a:solidFill>
            <a:schemeClr val="tx1"/>
          </a:solidFill>
          <a:latin typeface="+mn-lt"/>
          <a:ea typeface="+mn-ea"/>
          <a:cs typeface="+mn-cs"/>
        </a:defRPr>
      </a:lvl1pPr>
      <a:lvl2pPr marL="456000" algn="l" defTabSz="912000" rtl="0" eaLnBrk="1" latinLnBrk="0" hangingPunct="1">
        <a:defRPr sz="1795" kern="1200">
          <a:solidFill>
            <a:schemeClr val="tx1"/>
          </a:solidFill>
          <a:latin typeface="+mn-lt"/>
          <a:ea typeface="+mn-ea"/>
          <a:cs typeface="+mn-cs"/>
        </a:defRPr>
      </a:lvl2pPr>
      <a:lvl3pPr marL="912000" algn="l" defTabSz="912000" rtl="0" eaLnBrk="1" latinLnBrk="0" hangingPunct="1">
        <a:defRPr sz="1795" kern="1200">
          <a:solidFill>
            <a:schemeClr val="tx1"/>
          </a:solidFill>
          <a:latin typeface="+mn-lt"/>
          <a:ea typeface="+mn-ea"/>
          <a:cs typeface="+mn-cs"/>
        </a:defRPr>
      </a:lvl3pPr>
      <a:lvl4pPr marL="1368000" algn="l" defTabSz="912000" rtl="0" eaLnBrk="1" latinLnBrk="0" hangingPunct="1">
        <a:defRPr sz="1795" kern="1200">
          <a:solidFill>
            <a:schemeClr val="tx1"/>
          </a:solidFill>
          <a:latin typeface="+mn-lt"/>
          <a:ea typeface="+mn-ea"/>
          <a:cs typeface="+mn-cs"/>
        </a:defRPr>
      </a:lvl4pPr>
      <a:lvl5pPr marL="1823999" algn="l" defTabSz="912000" rtl="0" eaLnBrk="1" latinLnBrk="0" hangingPunct="1">
        <a:defRPr sz="1795" kern="1200">
          <a:solidFill>
            <a:schemeClr val="tx1"/>
          </a:solidFill>
          <a:latin typeface="+mn-lt"/>
          <a:ea typeface="+mn-ea"/>
          <a:cs typeface="+mn-cs"/>
        </a:defRPr>
      </a:lvl5pPr>
      <a:lvl6pPr marL="2279999" algn="l" defTabSz="912000" rtl="0" eaLnBrk="1" latinLnBrk="0" hangingPunct="1">
        <a:defRPr sz="1795" kern="1200">
          <a:solidFill>
            <a:schemeClr val="tx1"/>
          </a:solidFill>
          <a:latin typeface="+mn-lt"/>
          <a:ea typeface="+mn-ea"/>
          <a:cs typeface="+mn-cs"/>
        </a:defRPr>
      </a:lvl6pPr>
      <a:lvl7pPr marL="2735999" algn="l" defTabSz="912000" rtl="0" eaLnBrk="1" latinLnBrk="0" hangingPunct="1">
        <a:defRPr sz="1795" kern="1200">
          <a:solidFill>
            <a:schemeClr val="tx1"/>
          </a:solidFill>
          <a:latin typeface="+mn-lt"/>
          <a:ea typeface="+mn-ea"/>
          <a:cs typeface="+mn-cs"/>
        </a:defRPr>
      </a:lvl7pPr>
      <a:lvl8pPr marL="3191999" algn="l" defTabSz="912000" rtl="0" eaLnBrk="1" latinLnBrk="0" hangingPunct="1">
        <a:defRPr sz="1795" kern="1200">
          <a:solidFill>
            <a:schemeClr val="tx1"/>
          </a:solidFill>
          <a:latin typeface="+mn-lt"/>
          <a:ea typeface="+mn-ea"/>
          <a:cs typeface="+mn-cs"/>
        </a:defRPr>
      </a:lvl8pPr>
      <a:lvl9pPr marL="3647999" algn="l" defTabSz="912000" rtl="0" eaLnBrk="1" latinLnBrk="0" hangingPunct="1">
        <a:defRPr sz="1795"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607057" y="6230035"/>
            <a:ext cx="2838030" cy="4740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827320" eaLnBrk="1" hangingPunct="1">
              <a:lnSpc>
                <a:spcPct val="100000"/>
              </a:lnSpc>
              <a:buClrTx/>
              <a:buSzTx/>
              <a:buFontTx/>
              <a:buNone/>
              <a:defRPr sz="1357" u="none">
                <a:solidFill>
                  <a:srgbClr val="000000"/>
                </a:solidFill>
                <a:latin typeface="Arial" charset="0"/>
                <a:ea typeface="+mn-ea"/>
                <a:cs typeface="Arial" charset="0"/>
              </a:defRPr>
            </a:lvl1pPr>
          </a:lstStyle>
          <a:p>
            <a:pPr>
              <a:defRPr/>
            </a:pPr>
            <a:fld id="{14735D88-9579-4667-A696-FED41C5A8FBE}" type="datetime1">
              <a:rPr lang="sk-SK" altLang="sk-SK"/>
              <a:pPr>
                <a:defRPr/>
              </a:pPr>
              <a:t>9. 1. 2025</a:t>
            </a:fld>
            <a:endParaRPr lang="es-ES" altLang="sk-SK"/>
          </a:p>
        </p:txBody>
      </p:sp>
    </p:spTree>
    <p:extLst>
      <p:ext uri="{BB962C8B-B14F-4D97-AF65-F5344CB8AC3E}">
        <p14:creationId xmlns:p14="http://schemas.microsoft.com/office/powerpoint/2010/main" val="3534524324"/>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sldNum="0" hdr="0" ftr="0" dt="0"/>
  <p:txStyles>
    <p:titleStyle>
      <a:lvl1pPr algn="ctr" rtl="0" eaLnBrk="0" fontAlgn="base" hangingPunct="0">
        <a:spcBef>
          <a:spcPct val="0"/>
        </a:spcBef>
        <a:spcAft>
          <a:spcPct val="0"/>
        </a:spcAft>
        <a:defRPr sz="4433">
          <a:solidFill>
            <a:schemeClr val="tx2"/>
          </a:solidFill>
          <a:latin typeface="+mj-lt"/>
          <a:ea typeface="+mj-ea"/>
          <a:cs typeface="+mj-cs"/>
        </a:defRPr>
      </a:lvl1pPr>
      <a:lvl2pPr algn="ctr" rtl="0" eaLnBrk="0" fontAlgn="base" hangingPunct="0">
        <a:spcBef>
          <a:spcPct val="0"/>
        </a:spcBef>
        <a:spcAft>
          <a:spcPct val="0"/>
        </a:spcAft>
        <a:defRPr sz="4433">
          <a:solidFill>
            <a:schemeClr val="tx2"/>
          </a:solidFill>
          <a:latin typeface="Arial" charset="0"/>
          <a:cs typeface="Arial" charset="0"/>
        </a:defRPr>
      </a:lvl2pPr>
      <a:lvl3pPr algn="ctr" rtl="0" eaLnBrk="0" fontAlgn="base" hangingPunct="0">
        <a:spcBef>
          <a:spcPct val="0"/>
        </a:spcBef>
        <a:spcAft>
          <a:spcPct val="0"/>
        </a:spcAft>
        <a:defRPr sz="4433">
          <a:solidFill>
            <a:schemeClr val="tx2"/>
          </a:solidFill>
          <a:latin typeface="Arial" charset="0"/>
          <a:cs typeface="Arial" charset="0"/>
        </a:defRPr>
      </a:lvl3pPr>
      <a:lvl4pPr algn="ctr" rtl="0" eaLnBrk="0" fontAlgn="base" hangingPunct="0">
        <a:spcBef>
          <a:spcPct val="0"/>
        </a:spcBef>
        <a:spcAft>
          <a:spcPct val="0"/>
        </a:spcAft>
        <a:defRPr sz="4433">
          <a:solidFill>
            <a:schemeClr val="tx2"/>
          </a:solidFill>
          <a:latin typeface="Arial" charset="0"/>
          <a:cs typeface="Arial" charset="0"/>
        </a:defRPr>
      </a:lvl4pPr>
      <a:lvl5pPr algn="ctr" rtl="0" eaLnBrk="0" fontAlgn="base" hangingPunct="0">
        <a:spcBef>
          <a:spcPct val="0"/>
        </a:spcBef>
        <a:spcAft>
          <a:spcPct val="0"/>
        </a:spcAft>
        <a:defRPr sz="4433">
          <a:solidFill>
            <a:schemeClr val="tx2"/>
          </a:solidFill>
          <a:latin typeface="Arial" charset="0"/>
          <a:cs typeface="Arial" charset="0"/>
        </a:defRPr>
      </a:lvl5pPr>
      <a:lvl6pPr marL="455978" algn="ctr" rtl="0" fontAlgn="base">
        <a:spcBef>
          <a:spcPct val="0"/>
        </a:spcBef>
        <a:spcAft>
          <a:spcPct val="0"/>
        </a:spcAft>
        <a:defRPr sz="4433">
          <a:solidFill>
            <a:schemeClr val="tx2"/>
          </a:solidFill>
          <a:latin typeface="Arial" charset="0"/>
          <a:cs typeface="Arial" charset="0"/>
        </a:defRPr>
      </a:lvl6pPr>
      <a:lvl7pPr marL="911956" algn="ctr" rtl="0" fontAlgn="base">
        <a:spcBef>
          <a:spcPct val="0"/>
        </a:spcBef>
        <a:spcAft>
          <a:spcPct val="0"/>
        </a:spcAft>
        <a:defRPr sz="4433">
          <a:solidFill>
            <a:schemeClr val="tx2"/>
          </a:solidFill>
          <a:latin typeface="Arial" charset="0"/>
          <a:cs typeface="Arial" charset="0"/>
        </a:defRPr>
      </a:lvl7pPr>
      <a:lvl8pPr marL="1367933" algn="ctr" rtl="0" fontAlgn="base">
        <a:spcBef>
          <a:spcPct val="0"/>
        </a:spcBef>
        <a:spcAft>
          <a:spcPct val="0"/>
        </a:spcAft>
        <a:defRPr sz="4433">
          <a:solidFill>
            <a:schemeClr val="tx2"/>
          </a:solidFill>
          <a:latin typeface="Arial" charset="0"/>
          <a:cs typeface="Arial" charset="0"/>
        </a:defRPr>
      </a:lvl8pPr>
      <a:lvl9pPr marL="1823911" algn="ctr" rtl="0" fontAlgn="base">
        <a:spcBef>
          <a:spcPct val="0"/>
        </a:spcBef>
        <a:spcAft>
          <a:spcPct val="0"/>
        </a:spcAft>
        <a:defRPr sz="4433">
          <a:solidFill>
            <a:schemeClr val="tx2"/>
          </a:solidFill>
          <a:latin typeface="Arial" charset="0"/>
          <a:cs typeface="Arial" charset="0"/>
        </a:defRPr>
      </a:lvl9pPr>
    </p:titleStyle>
    <p:bodyStyle>
      <a:lvl1pPr marL="341843" indent="-341843" algn="l" rtl="0" eaLnBrk="0" fontAlgn="base" hangingPunct="0">
        <a:spcBef>
          <a:spcPct val="20000"/>
        </a:spcBef>
        <a:spcAft>
          <a:spcPct val="0"/>
        </a:spcAft>
        <a:buChar char="•"/>
        <a:defRPr sz="3167">
          <a:solidFill>
            <a:schemeClr val="tx1"/>
          </a:solidFill>
          <a:latin typeface="+mn-lt"/>
          <a:ea typeface="+mn-ea"/>
          <a:cs typeface="+mn-cs"/>
        </a:defRPr>
      </a:lvl1pPr>
      <a:lvl2pPr marL="739705" indent="-284391" algn="l" rtl="0" eaLnBrk="0" fontAlgn="base" hangingPunct="0">
        <a:spcBef>
          <a:spcPct val="20000"/>
        </a:spcBef>
        <a:spcAft>
          <a:spcPct val="0"/>
        </a:spcAft>
        <a:buChar char="–"/>
        <a:defRPr sz="2805">
          <a:solidFill>
            <a:schemeClr val="tx1"/>
          </a:solidFill>
          <a:latin typeface="+mn-lt"/>
          <a:cs typeface="+mn-cs"/>
        </a:defRPr>
      </a:lvl2pPr>
      <a:lvl3pPr marL="1139003" indent="-226939" algn="l" rtl="0" eaLnBrk="0" fontAlgn="base" hangingPunct="0">
        <a:spcBef>
          <a:spcPct val="20000"/>
        </a:spcBef>
        <a:spcAft>
          <a:spcPct val="0"/>
        </a:spcAft>
        <a:buChar char="•"/>
        <a:defRPr sz="2352">
          <a:solidFill>
            <a:schemeClr val="tx1"/>
          </a:solidFill>
          <a:latin typeface="+mn-lt"/>
          <a:cs typeface="+mn-cs"/>
        </a:defRPr>
      </a:lvl3pPr>
      <a:lvl4pPr marL="1595753" indent="-226939" algn="l" rtl="0" eaLnBrk="0" fontAlgn="base" hangingPunct="0">
        <a:spcBef>
          <a:spcPct val="20000"/>
        </a:spcBef>
        <a:spcAft>
          <a:spcPct val="0"/>
        </a:spcAft>
        <a:buChar char="–"/>
        <a:defRPr sz="1991">
          <a:solidFill>
            <a:schemeClr val="tx1"/>
          </a:solidFill>
          <a:latin typeface="+mn-lt"/>
          <a:cs typeface="+mn-cs"/>
        </a:defRPr>
      </a:lvl4pPr>
      <a:lvl5pPr marL="2051067" indent="-226939" algn="l" rtl="0" eaLnBrk="0" fontAlgn="base" hangingPunct="0">
        <a:spcBef>
          <a:spcPct val="20000"/>
        </a:spcBef>
        <a:spcAft>
          <a:spcPct val="0"/>
        </a:spcAft>
        <a:buChar char="»"/>
        <a:defRPr sz="1991">
          <a:solidFill>
            <a:schemeClr val="tx1"/>
          </a:solidFill>
          <a:latin typeface="+mn-lt"/>
          <a:cs typeface="+mn-cs"/>
        </a:defRPr>
      </a:lvl5pPr>
      <a:lvl6pPr marL="2507878" indent="-227990" algn="l" rtl="0" fontAlgn="base">
        <a:spcBef>
          <a:spcPct val="20000"/>
        </a:spcBef>
        <a:spcAft>
          <a:spcPct val="0"/>
        </a:spcAft>
        <a:buChar char="»"/>
        <a:defRPr sz="1991">
          <a:solidFill>
            <a:schemeClr val="tx1"/>
          </a:solidFill>
          <a:latin typeface="+mn-lt"/>
          <a:cs typeface="+mn-cs"/>
        </a:defRPr>
      </a:lvl6pPr>
      <a:lvl7pPr marL="2963855" indent="-227990" algn="l" rtl="0" fontAlgn="base">
        <a:spcBef>
          <a:spcPct val="20000"/>
        </a:spcBef>
        <a:spcAft>
          <a:spcPct val="0"/>
        </a:spcAft>
        <a:buChar char="»"/>
        <a:defRPr sz="1991">
          <a:solidFill>
            <a:schemeClr val="tx1"/>
          </a:solidFill>
          <a:latin typeface="+mn-lt"/>
          <a:cs typeface="+mn-cs"/>
        </a:defRPr>
      </a:lvl7pPr>
      <a:lvl8pPr marL="3419834" indent="-227990" algn="l" rtl="0" fontAlgn="base">
        <a:spcBef>
          <a:spcPct val="20000"/>
        </a:spcBef>
        <a:spcAft>
          <a:spcPct val="0"/>
        </a:spcAft>
        <a:buChar char="»"/>
        <a:defRPr sz="1991">
          <a:solidFill>
            <a:schemeClr val="tx1"/>
          </a:solidFill>
          <a:latin typeface="+mn-lt"/>
          <a:cs typeface="+mn-cs"/>
        </a:defRPr>
      </a:lvl8pPr>
      <a:lvl9pPr marL="3875811" indent="-227990" algn="l" rtl="0" fontAlgn="base">
        <a:spcBef>
          <a:spcPct val="20000"/>
        </a:spcBef>
        <a:spcAft>
          <a:spcPct val="0"/>
        </a:spcAft>
        <a:buChar char="»"/>
        <a:defRPr sz="1991">
          <a:solidFill>
            <a:schemeClr val="tx1"/>
          </a:solidFill>
          <a:latin typeface="+mn-lt"/>
          <a:cs typeface="+mn-cs"/>
        </a:defRPr>
      </a:lvl9pPr>
    </p:bodyStyle>
    <p:otherStyle>
      <a:defPPr>
        <a:defRPr lang="sk-SK"/>
      </a:defPPr>
      <a:lvl1pPr marL="0" algn="l" defTabSz="911956" rtl="0" eaLnBrk="1" latinLnBrk="0" hangingPunct="1">
        <a:defRPr sz="1810" kern="1200">
          <a:solidFill>
            <a:schemeClr val="tx1"/>
          </a:solidFill>
          <a:latin typeface="+mn-lt"/>
          <a:ea typeface="+mn-ea"/>
          <a:cs typeface="+mn-cs"/>
        </a:defRPr>
      </a:lvl1pPr>
      <a:lvl2pPr marL="455978" algn="l" defTabSz="911956" rtl="0" eaLnBrk="1" latinLnBrk="0" hangingPunct="1">
        <a:defRPr sz="1810" kern="1200">
          <a:solidFill>
            <a:schemeClr val="tx1"/>
          </a:solidFill>
          <a:latin typeface="+mn-lt"/>
          <a:ea typeface="+mn-ea"/>
          <a:cs typeface="+mn-cs"/>
        </a:defRPr>
      </a:lvl2pPr>
      <a:lvl3pPr marL="911956" algn="l" defTabSz="911956" rtl="0" eaLnBrk="1" latinLnBrk="0" hangingPunct="1">
        <a:defRPr sz="1810" kern="1200">
          <a:solidFill>
            <a:schemeClr val="tx1"/>
          </a:solidFill>
          <a:latin typeface="+mn-lt"/>
          <a:ea typeface="+mn-ea"/>
          <a:cs typeface="+mn-cs"/>
        </a:defRPr>
      </a:lvl3pPr>
      <a:lvl4pPr marL="1367933" algn="l" defTabSz="911956" rtl="0" eaLnBrk="1" latinLnBrk="0" hangingPunct="1">
        <a:defRPr sz="1810" kern="1200">
          <a:solidFill>
            <a:schemeClr val="tx1"/>
          </a:solidFill>
          <a:latin typeface="+mn-lt"/>
          <a:ea typeface="+mn-ea"/>
          <a:cs typeface="+mn-cs"/>
        </a:defRPr>
      </a:lvl4pPr>
      <a:lvl5pPr marL="1823911" algn="l" defTabSz="911956" rtl="0" eaLnBrk="1" latinLnBrk="0" hangingPunct="1">
        <a:defRPr sz="1810" kern="1200">
          <a:solidFill>
            <a:schemeClr val="tx1"/>
          </a:solidFill>
          <a:latin typeface="+mn-lt"/>
          <a:ea typeface="+mn-ea"/>
          <a:cs typeface="+mn-cs"/>
        </a:defRPr>
      </a:lvl5pPr>
      <a:lvl6pPr marL="2279889" algn="l" defTabSz="911956" rtl="0" eaLnBrk="1" latinLnBrk="0" hangingPunct="1">
        <a:defRPr sz="1810" kern="1200">
          <a:solidFill>
            <a:schemeClr val="tx1"/>
          </a:solidFill>
          <a:latin typeface="+mn-lt"/>
          <a:ea typeface="+mn-ea"/>
          <a:cs typeface="+mn-cs"/>
        </a:defRPr>
      </a:lvl6pPr>
      <a:lvl7pPr marL="2735867" algn="l" defTabSz="911956" rtl="0" eaLnBrk="1" latinLnBrk="0" hangingPunct="1">
        <a:defRPr sz="1810" kern="1200">
          <a:solidFill>
            <a:schemeClr val="tx1"/>
          </a:solidFill>
          <a:latin typeface="+mn-lt"/>
          <a:ea typeface="+mn-ea"/>
          <a:cs typeface="+mn-cs"/>
        </a:defRPr>
      </a:lvl7pPr>
      <a:lvl8pPr marL="3191844" algn="l" defTabSz="911956" rtl="0" eaLnBrk="1" latinLnBrk="0" hangingPunct="1">
        <a:defRPr sz="1810" kern="1200">
          <a:solidFill>
            <a:schemeClr val="tx1"/>
          </a:solidFill>
          <a:latin typeface="+mn-lt"/>
          <a:ea typeface="+mn-ea"/>
          <a:cs typeface="+mn-cs"/>
        </a:defRPr>
      </a:lvl8pPr>
      <a:lvl9pPr marL="3647822" algn="l" defTabSz="911956" rtl="0" eaLnBrk="1" latinLnBrk="0" hangingPunct="1">
        <a:defRPr sz="181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4.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5.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6.jp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jp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8.jp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9.jp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0.jp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1.jp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2.jp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3.jp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4.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5.jp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6.jp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7.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8.jp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9.jp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0.jp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1.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2.jp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3.jp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4.jp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5.jp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g"/><Relationship Id="rId1" Type="http://schemas.openxmlformats.org/officeDocument/2006/relationships/slideLayout" Target="../slideLayouts/slideLayout12.xml"/><Relationship Id="rId4" Type="http://schemas.openxmlformats.org/officeDocument/2006/relationships/image" Target="../media/image38.jpg"/></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9.jp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0.jp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1.jpg"/><Relationship Id="rId1" Type="http://schemas.openxmlformats.org/officeDocument/2006/relationships/slideLayout" Target="../slideLayouts/slideLayout12.xml"/><Relationship Id="rId4" Type="http://schemas.openxmlformats.org/officeDocument/2006/relationships/image" Target="../media/image42.jpg"/></Relationships>
</file>

<file path=ppt/slides/_rels/slide3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3.jp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4.jpg"/><Relationship Id="rId1" Type="http://schemas.openxmlformats.org/officeDocument/2006/relationships/slideLayout" Target="../slideLayouts/slideLayout12.xml"/><Relationship Id="rId4" Type="http://schemas.openxmlformats.org/officeDocument/2006/relationships/image" Target="../media/image45.jpg"/></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6.jp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7.jp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8.jpg"/><Relationship Id="rId1" Type="http://schemas.openxmlformats.org/officeDocument/2006/relationships/slideLayout" Target="../slideLayouts/slideLayout12.xml"/><Relationship Id="rId4" Type="http://schemas.openxmlformats.org/officeDocument/2006/relationships/image" Target="../media/image49.jpg"/></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0.jp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1.jp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2.jpg"/><Relationship Id="rId1" Type="http://schemas.openxmlformats.org/officeDocument/2006/relationships/slideLayout" Target="../slideLayouts/slideLayout12.xml"/><Relationship Id="rId4" Type="http://schemas.openxmlformats.org/officeDocument/2006/relationships/image" Target="../media/image53.jpg"/></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4.jp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5.jp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6.jp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7.jp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8.jp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9.jp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0.jp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8" Type="http://schemas.openxmlformats.org/officeDocument/2006/relationships/image" Target="../media/image68.png"/><Relationship Id="rId3" Type="http://schemas.openxmlformats.org/officeDocument/2006/relationships/image" Target="../media/image63.jpg"/><Relationship Id="rId7" Type="http://schemas.openxmlformats.org/officeDocument/2006/relationships/image" Target="../media/image67.png"/><Relationship Id="rId2" Type="http://schemas.openxmlformats.org/officeDocument/2006/relationships/image" Target="../media/image62.png"/><Relationship Id="rId1" Type="http://schemas.openxmlformats.org/officeDocument/2006/relationships/slideLayout" Target="../slideLayouts/slideLayout24.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 Id="rId9" Type="http://schemas.openxmlformats.org/officeDocument/2006/relationships/image" Target="../media/image69.png"/></Relationships>
</file>

<file path=ppt/slides/_rels/slide48.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34.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73EE0-0AA8-80D9-9397-1CA82DA1B491}"/>
            </a:ext>
          </a:extLst>
        </p:cNvPr>
        <p:cNvGrpSpPr/>
        <p:nvPr/>
      </p:nvGrpSpPr>
      <p:grpSpPr>
        <a:xfrm>
          <a:off x="0" y="0"/>
          <a:ext cx="0" cy="0"/>
          <a:chOff x="0" y="0"/>
          <a:chExt cx="0" cy="0"/>
        </a:xfrm>
      </p:grpSpPr>
      <p:pic>
        <p:nvPicPr>
          <p:cNvPr id="11" name="Kesba">
            <a:extLst>
              <a:ext uri="{FF2B5EF4-FFF2-40B4-BE49-F238E27FC236}">
                <a16:creationId xmlns:a16="http://schemas.microsoft.com/office/drawing/2014/main" id="{C5B36BBB-0BF0-8D82-3E32-8E502305D7C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15212"/>
            <a:ext cx="11757317" cy="6613490"/>
          </a:xfrm>
          <a:prstGeom prst="rect">
            <a:avLst/>
          </a:prstGeom>
          <a:ln w="22225">
            <a:noFill/>
          </a:ln>
        </p:spPr>
      </p:pic>
      <p:pic>
        <p:nvPicPr>
          <p:cNvPr id="4" name="Rám">
            <a:extLst>
              <a:ext uri="{FF2B5EF4-FFF2-40B4-BE49-F238E27FC236}">
                <a16:creationId xmlns:a16="http://schemas.microsoft.com/office/drawing/2014/main" id="{4D2B8EE9-B6DD-D763-151D-443FE99A4C3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649" y="-11756"/>
            <a:ext cx="12160250" cy="6840140"/>
          </a:xfrm>
          <a:prstGeom prst="rect">
            <a:avLst/>
          </a:prstGeom>
        </p:spPr>
      </p:pic>
      <p:sp>
        <p:nvSpPr>
          <p:cNvPr id="9" name="Krajina">
            <a:extLst>
              <a:ext uri="{FF2B5EF4-FFF2-40B4-BE49-F238E27FC236}">
                <a16:creationId xmlns:a16="http://schemas.microsoft.com/office/drawing/2014/main" id="{733858F2-E1F5-A6E5-1228-B69EA8644890}"/>
              </a:ext>
            </a:extLst>
          </p:cNvPr>
          <p:cNvSpPr txBox="1"/>
          <p:nvPr/>
        </p:nvSpPr>
        <p:spPr>
          <a:xfrm>
            <a:off x="1057400" y="702536"/>
            <a:ext cx="4561747" cy="1015663"/>
          </a:xfrm>
          <a:prstGeom prst="rect">
            <a:avLst/>
          </a:prstGeom>
          <a:noFill/>
          <a:effectLst/>
        </p:spPr>
        <p:txBody>
          <a:bodyPr wrap="square" rtlCol="0">
            <a:spAutoFit/>
          </a:bodyPr>
          <a:lstStyle/>
          <a:p>
            <a:pPr algn="ctr" defTabSz="625063">
              <a:defRPr/>
            </a:pPr>
            <a:r>
              <a:rPr lang="sk-SK" sz="6000" b="1" spc="204">
                <a:ln w="12700" cmpd="sng">
                  <a:solidFill>
                    <a:schemeClr val="tx1"/>
                  </a:solidFill>
                </a:ln>
                <a:solidFill>
                  <a:srgbClr val="FFC000"/>
                </a:solidFill>
                <a:effectLst>
                  <a:outerShdw blurRad="63500" dist="50800" dir="2700000" algn="tl" rotWithShape="0">
                    <a:schemeClr val="tx1">
                      <a:alpha val="97000"/>
                    </a:schemeClr>
                  </a:outerShdw>
                </a:effectLst>
                <a:latin typeface="Cancun" panose="03020902040302020201" pitchFamily="66" charset="0"/>
              </a:rPr>
              <a:t>CZECHIA</a:t>
            </a:r>
          </a:p>
        </p:txBody>
      </p:sp>
      <p:sp>
        <p:nvSpPr>
          <p:cNvPr id="14" name="Miesto">
            <a:extLst>
              <a:ext uri="{FF2B5EF4-FFF2-40B4-BE49-F238E27FC236}">
                <a16:creationId xmlns:a16="http://schemas.microsoft.com/office/drawing/2014/main" id="{410747BC-A7CD-2643-D4F0-C3F23B5A102C}"/>
              </a:ext>
            </a:extLst>
          </p:cNvPr>
          <p:cNvSpPr/>
          <p:nvPr/>
        </p:nvSpPr>
        <p:spPr>
          <a:xfrm rot="20984602">
            <a:off x="6476102" y="5138957"/>
            <a:ext cx="4869447" cy="587693"/>
          </a:xfrm>
          <a:prstGeom prst="roundRect">
            <a:avLst>
              <a:gd name="adj" fmla="val 28659"/>
            </a:avLst>
          </a:prstGeom>
          <a:solidFill>
            <a:schemeClr val="accent3">
              <a:lumMod val="20000"/>
              <a:lumOff val="80000"/>
            </a:schemeClr>
          </a:solidFill>
          <a:ln w="25400">
            <a:solidFill>
              <a:schemeClr val="tx1"/>
            </a:solidFill>
          </a:ln>
          <a:effectLst>
            <a:outerShdw blurRad="76200" dist="889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288000" tIns="0" rIns="252000" bIns="0" rtlCol="0" anchor="ctr">
            <a:spAutoFit/>
          </a:bodyPr>
          <a:lstStyle/>
          <a:p>
            <a:pPr algn="ctr" defTabSz="625063"/>
            <a:r>
              <a:rPr lang="sk-SK" sz="3200">
                <a:ln w="0" cmpd="sng">
                  <a:solidFill>
                    <a:schemeClr val="tx1">
                      <a:alpha val="60000"/>
                    </a:schemeClr>
                  </a:solidFill>
                </a:ln>
                <a:solidFill>
                  <a:srgbClr val="D49621"/>
                </a:solidFill>
                <a:effectLst>
                  <a:outerShdw blurRad="50800" dist="38100" dir="2700000" algn="tl" rotWithShape="0">
                    <a:prstClr val="black"/>
                  </a:outerShdw>
                </a:effectLst>
                <a:latin typeface="Cancun" pitchFamily="2" charset="0"/>
              </a:rPr>
              <a:t>KarLstein CASTLE</a:t>
            </a:r>
          </a:p>
        </p:txBody>
      </p:sp>
      <p:sp>
        <p:nvSpPr>
          <p:cNvPr id="5" name="Číslo">
            <a:extLst>
              <a:ext uri="{FF2B5EF4-FFF2-40B4-BE49-F238E27FC236}">
                <a16:creationId xmlns:a16="http://schemas.microsoft.com/office/drawing/2014/main" id="{5771280F-89FE-1F96-B433-7F026CE8696B}"/>
              </a:ext>
            </a:extLst>
          </p:cNvPr>
          <p:cNvSpPr/>
          <p:nvPr/>
        </p:nvSpPr>
        <p:spPr>
          <a:xfrm>
            <a:off x="10332073" y="379324"/>
            <a:ext cx="1350447" cy="831044"/>
          </a:xfrm>
          <a:prstGeom prst="ellipse">
            <a:avLst/>
          </a:prstGeom>
          <a:solidFill>
            <a:srgbClr val="EDEDED"/>
          </a:solidFill>
          <a:ln w="25400">
            <a:solidFill>
              <a:schemeClr val="tx1"/>
            </a:solidFill>
          </a:ln>
          <a:effectLst>
            <a:outerShdw blurRad="76200" dist="889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noAutofit/>
          </a:bodyPr>
          <a:lstStyle/>
          <a:p>
            <a:pPr algn="ctr" defTabSz="625063"/>
            <a:r>
              <a:rPr lang="sk-SK" sz="4800">
                <a:ln w="0" cmpd="sng">
                  <a:solidFill>
                    <a:schemeClr val="tx1">
                      <a:alpha val="60000"/>
                    </a:schemeClr>
                  </a:solidFill>
                </a:ln>
                <a:solidFill>
                  <a:srgbClr val="D49621"/>
                </a:solidFill>
                <a:effectLst>
                  <a:outerShdw blurRad="50800" dist="38100" dir="2700000" algn="tl" rotWithShape="0">
                    <a:prstClr val="black">
                      <a:alpha val="70000"/>
                    </a:prstClr>
                  </a:outerShdw>
                </a:effectLst>
                <a:latin typeface="Balloon XBd" panose="03060902030402060201" pitchFamily="66" charset="-18"/>
              </a:rPr>
              <a:t>17</a:t>
            </a:r>
          </a:p>
        </p:txBody>
      </p:sp>
      <p:sp>
        <p:nvSpPr>
          <p:cNvPr id="6" name="Autor">
            <a:extLst>
              <a:ext uri="{FF2B5EF4-FFF2-40B4-BE49-F238E27FC236}">
                <a16:creationId xmlns:a16="http://schemas.microsoft.com/office/drawing/2014/main" id="{8DF90B7F-D83F-5F1D-9191-C30D9A808FDC}"/>
              </a:ext>
            </a:extLst>
          </p:cNvPr>
          <p:cNvSpPr/>
          <p:nvPr/>
        </p:nvSpPr>
        <p:spPr>
          <a:xfrm>
            <a:off x="1123829" y="5802621"/>
            <a:ext cx="2608965" cy="352853"/>
          </a:xfrm>
          <a:prstGeom prst="roundRect">
            <a:avLst/>
          </a:prstGeom>
          <a:solidFill>
            <a:srgbClr val="EDEDED"/>
          </a:solidFill>
          <a:ln w="25400">
            <a:solidFill>
              <a:schemeClr val="tx1"/>
            </a:solidFill>
          </a:ln>
          <a:effectLst>
            <a:outerShdw blurRad="76200" dist="88900" dir="2700000" algn="tl"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108000" tIns="36000" rIns="108000" bIns="36000" rtlCol="0" anchor="ctr">
            <a:spAutoFit/>
          </a:bodyPr>
          <a:lstStyle/>
          <a:p>
            <a:pPr algn="ctr" defTabSz="625063"/>
            <a:r>
              <a:rPr lang="sk-SK" sz="1600">
                <a:ln w="0" cmpd="sng">
                  <a:solidFill>
                    <a:schemeClr val="tx1">
                      <a:alpha val="50000"/>
                    </a:schemeClr>
                  </a:solidFill>
                </a:ln>
                <a:solidFill>
                  <a:srgbClr val="D49621"/>
                </a:solidFill>
                <a:effectLst>
                  <a:outerShdw blurRad="50800" dist="38100" dir="2700000" algn="tl" rotWithShape="0">
                    <a:prstClr val="black"/>
                  </a:outerShdw>
                </a:effectLst>
                <a:latin typeface="Cancun" pitchFamily="2" charset="0"/>
              </a:rPr>
              <a:t>STEFAN  RUMPLER</a:t>
            </a:r>
          </a:p>
        </p:txBody>
      </p:sp>
    </p:spTree>
    <p:extLst>
      <p:ext uri="{BB962C8B-B14F-4D97-AF65-F5344CB8AC3E}">
        <p14:creationId xmlns:p14="http://schemas.microsoft.com/office/powerpoint/2010/main" val="430248445"/>
      </p:ext>
    </p:extLst>
  </p:cSld>
  <p:clrMapOvr>
    <a:masterClrMapping/>
  </p:clrMapOvr>
  <mc:AlternateContent xmlns:mc="http://schemas.openxmlformats.org/markup-compatibility/2006" xmlns:p14="http://schemas.microsoft.com/office/powerpoint/2010/main">
    <mc:Choice Requires="p14">
      <p:transition spd="slow" p14:dur="2000" advClick="0" advTm="15000">
        <p:fade/>
        <p:sndAc>
          <p:stSnd loop="1">
            <p:snd r:embed="rId2" name="Ensemble Anonymous - A la via.wav"/>
          </p:stSnd>
        </p:sndAc>
      </p:transition>
    </mc:Choice>
    <mc:Fallback xmlns="">
      <p:transition spd="slow" advClick="0" advTm="15000">
        <p:fade/>
        <p:sndAc>
          <p:stSnd loop="1">
            <p:snd r:embed="rId5" name="Ensemble Anonymous - A la v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500"/>
                                  </p:iterate>
                                  <p:childTnLst>
                                    <p:set>
                                      <p:cBhvr>
                                        <p:cTn id="6" dur="1" fill="hold">
                                          <p:stCondLst>
                                            <p:cond delay="0"/>
                                          </p:stCondLst>
                                        </p:cTn>
                                        <p:tgtEl>
                                          <p:spTgt spid="9"/>
                                        </p:tgtEl>
                                        <p:attrNameLst>
                                          <p:attrName>style.visibility</p:attrName>
                                        </p:attrNameLst>
                                      </p:cBhvr>
                                      <p:to>
                                        <p:strVal val="visible"/>
                                      </p:to>
                                    </p:set>
                                  </p:childTnLst>
                                </p:cTn>
                              </p:par>
                            </p:childTnLst>
                          </p:cTn>
                        </p:par>
                        <p:par>
                          <p:cTn id="7" fill="hold">
                            <p:stCondLst>
                              <p:cond delay="3001"/>
                            </p:stCondLst>
                            <p:childTnLst>
                              <p:par>
                                <p:cTn id="8" presetID="10" presetClass="entr" presetSubtype="0" fill="hold" grpId="0" nodeType="afterEffect">
                                  <p:stCondLst>
                                    <p:cond delay="50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2000"/>
                                        <p:tgtEl>
                                          <p:spTgt spid="5"/>
                                        </p:tgtEl>
                                      </p:cBhvr>
                                    </p:animEffect>
                                  </p:childTnLst>
                                </p:cTn>
                              </p:par>
                            </p:childTnLst>
                          </p:cTn>
                        </p:par>
                        <p:par>
                          <p:cTn id="11" fill="hold">
                            <p:stCondLst>
                              <p:cond delay="5501"/>
                            </p:stCondLst>
                            <p:childTnLst>
                              <p:par>
                                <p:cTn id="12" presetID="30" presetClass="entr" presetSubtype="0"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600" decel="100000"/>
                                        <p:tgtEl>
                                          <p:spTgt spid="14"/>
                                        </p:tgtEl>
                                      </p:cBhvr>
                                    </p:animEffect>
                                    <p:anim calcmode="lin" valueType="num">
                                      <p:cBhvr>
                                        <p:cTn id="15" dur="1600" decel="100000" fill="hold"/>
                                        <p:tgtEl>
                                          <p:spTgt spid="14"/>
                                        </p:tgtEl>
                                        <p:attrNameLst>
                                          <p:attrName>style.rotation</p:attrName>
                                        </p:attrNameLst>
                                      </p:cBhvr>
                                      <p:tavLst>
                                        <p:tav tm="0">
                                          <p:val>
                                            <p:fltVal val="-90"/>
                                          </p:val>
                                        </p:tav>
                                        <p:tav tm="100000">
                                          <p:val>
                                            <p:fltVal val="0"/>
                                          </p:val>
                                        </p:tav>
                                      </p:tavLst>
                                    </p:anim>
                                    <p:anim calcmode="lin" valueType="num">
                                      <p:cBhvr>
                                        <p:cTn id="16" dur="1600" decel="100000" fill="hold"/>
                                        <p:tgtEl>
                                          <p:spTgt spid="14"/>
                                        </p:tgtEl>
                                        <p:attrNameLst>
                                          <p:attrName>ppt_x</p:attrName>
                                        </p:attrNameLst>
                                      </p:cBhvr>
                                      <p:tavLst>
                                        <p:tav tm="0">
                                          <p:val>
                                            <p:strVal val="#ppt_x+0.4"/>
                                          </p:val>
                                        </p:tav>
                                        <p:tav tm="100000">
                                          <p:val>
                                            <p:strVal val="#ppt_x-0.05"/>
                                          </p:val>
                                        </p:tav>
                                      </p:tavLst>
                                    </p:anim>
                                    <p:anim calcmode="lin" valueType="num">
                                      <p:cBhvr>
                                        <p:cTn id="17" dur="1600" decel="100000" fill="hold"/>
                                        <p:tgtEl>
                                          <p:spTgt spid="14"/>
                                        </p:tgtEl>
                                        <p:attrNameLst>
                                          <p:attrName>ppt_y</p:attrName>
                                        </p:attrNameLst>
                                      </p:cBhvr>
                                      <p:tavLst>
                                        <p:tav tm="0">
                                          <p:val>
                                            <p:strVal val="#ppt_y-0.4"/>
                                          </p:val>
                                        </p:tav>
                                        <p:tav tm="100000">
                                          <p:val>
                                            <p:strVal val="#ppt_y+0.1"/>
                                          </p:val>
                                        </p:tav>
                                      </p:tavLst>
                                    </p:anim>
                                    <p:anim calcmode="lin" valueType="num">
                                      <p:cBhvr>
                                        <p:cTn id="18" dur="400" accel="100000" fill="hold">
                                          <p:stCondLst>
                                            <p:cond delay="1600"/>
                                          </p:stCondLst>
                                        </p:cTn>
                                        <p:tgtEl>
                                          <p:spTgt spid="14"/>
                                        </p:tgtEl>
                                        <p:attrNameLst>
                                          <p:attrName>ppt_x</p:attrName>
                                        </p:attrNameLst>
                                      </p:cBhvr>
                                      <p:tavLst>
                                        <p:tav tm="0">
                                          <p:val>
                                            <p:strVal val="#ppt_x-0.05"/>
                                          </p:val>
                                        </p:tav>
                                        <p:tav tm="100000">
                                          <p:val>
                                            <p:strVal val="#ppt_x"/>
                                          </p:val>
                                        </p:tav>
                                      </p:tavLst>
                                    </p:anim>
                                    <p:anim calcmode="lin" valueType="num">
                                      <p:cBhvr>
                                        <p:cTn id="19" dur="400" accel="100000" fill="hold">
                                          <p:stCondLst>
                                            <p:cond delay="1600"/>
                                          </p:stCondLst>
                                        </p:cTn>
                                        <p:tgtEl>
                                          <p:spTgt spid="14"/>
                                        </p:tgtEl>
                                        <p:attrNameLst>
                                          <p:attrName>ppt_y</p:attrName>
                                        </p:attrNameLst>
                                      </p:cBhvr>
                                      <p:tavLst>
                                        <p:tav tm="0">
                                          <p:val>
                                            <p:strVal val="#ppt_y+0.1"/>
                                          </p:val>
                                        </p:tav>
                                        <p:tav tm="100000">
                                          <p:val>
                                            <p:strVal val="#ppt_y"/>
                                          </p:val>
                                        </p:tav>
                                      </p:tavLst>
                                    </p:anim>
                                  </p:childTnLst>
                                </p:cTn>
                              </p:par>
                            </p:childTnLst>
                          </p:cTn>
                        </p:par>
                        <p:par>
                          <p:cTn id="20" fill="hold">
                            <p:stCondLst>
                              <p:cond delay="7501"/>
                            </p:stCondLst>
                            <p:childTnLst>
                              <p:par>
                                <p:cTn id="21" presetID="52" presetClass="entr" presetSubtype="0" fill="hold" grpId="0" nodeType="afterEffect">
                                  <p:stCondLst>
                                    <p:cond delay="0"/>
                                  </p:stCondLst>
                                  <p:iterate type="lt">
                                    <p:tmPct val="3000"/>
                                  </p:iterate>
                                  <p:childTnLst>
                                    <p:set>
                                      <p:cBhvr>
                                        <p:cTn id="22" dur="1" fill="hold">
                                          <p:stCondLst>
                                            <p:cond delay="0"/>
                                          </p:stCondLst>
                                        </p:cTn>
                                        <p:tgtEl>
                                          <p:spTgt spid="6">
                                            <p:bg/>
                                          </p:spTgt>
                                        </p:tgtEl>
                                        <p:attrNameLst>
                                          <p:attrName>style.visibility</p:attrName>
                                        </p:attrNameLst>
                                      </p:cBhvr>
                                      <p:to>
                                        <p:strVal val="visible"/>
                                      </p:to>
                                    </p:set>
                                    <p:animScale>
                                      <p:cBhvr>
                                        <p:cTn id="23" dur="2500" decel="50000" fill="hold">
                                          <p:stCondLst>
                                            <p:cond delay="0"/>
                                          </p:stCondLst>
                                        </p:cTn>
                                        <p:tgtEl>
                                          <p:spTgt spid="6">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2500" decel="50000" fill="hold">
                                          <p:stCondLst>
                                            <p:cond delay="0"/>
                                          </p:stCondLst>
                                        </p:cTn>
                                        <p:tgtEl>
                                          <p:spTgt spid="6">
                                            <p:bg/>
                                          </p:spTgt>
                                        </p:tgtEl>
                                        <p:attrNameLst>
                                          <p:attrName>ppt_x</p:attrName>
                                          <p:attrName>ppt_y</p:attrName>
                                        </p:attrNameLst>
                                      </p:cBhvr>
                                    </p:animMotion>
                                    <p:animEffect transition="in" filter="fade">
                                      <p:cBhvr>
                                        <p:cTn id="25" dur="2500"/>
                                        <p:tgtEl>
                                          <p:spTgt spid="6">
                                            <p:bg/>
                                          </p:spTgt>
                                        </p:tgtEl>
                                      </p:cBhvr>
                                    </p:animEffect>
                                  </p:childTnLst>
                                </p:cTn>
                              </p:par>
                              <p:par>
                                <p:cTn id="26" presetID="52" presetClass="entr" presetSubtype="0" fill="hold" grpId="0" nodeType="withEffect">
                                  <p:stCondLst>
                                    <p:cond delay="1500"/>
                                  </p:stCondLst>
                                  <p:iterate type="lt">
                                    <p:tmPct val="3000"/>
                                  </p:iterate>
                                  <p:childTnLst>
                                    <p:set>
                                      <p:cBhvr>
                                        <p:cTn id="27" dur="1" fill="hold">
                                          <p:stCondLst>
                                            <p:cond delay="0"/>
                                          </p:stCondLst>
                                        </p:cTn>
                                        <p:tgtEl>
                                          <p:spTgt spid="6">
                                            <p:txEl>
                                              <p:pRg st="0" end="0"/>
                                            </p:txEl>
                                          </p:spTgt>
                                        </p:tgtEl>
                                        <p:attrNameLst>
                                          <p:attrName>style.visibility</p:attrName>
                                        </p:attrNameLst>
                                      </p:cBhvr>
                                      <p:to>
                                        <p:strVal val="visible"/>
                                      </p:to>
                                    </p:set>
                                    <p:animScale>
                                      <p:cBhvr>
                                        <p:cTn id="28" dur="25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500" decel="50000" fill="hold">
                                          <p:stCondLst>
                                            <p:cond delay="0"/>
                                          </p:stCondLst>
                                        </p:cTn>
                                        <p:tgtEl>
                                          <p:spTgt spid="6">
                                            <p:txEl>
                                              <p:pRg st="0" end="0"/>
                                            </p:txEl>
                                          </p:spTgt>
                                        </p:tgtEl>
                                        <p:attrNameLst>
                                          <p:attrName>ppt_x</p:attrName>
                                          <p:attrName>ppt_y</p:attrName>
                                        </p:attrNameLst>
                                      </p:cBhvr>
                                    </p:animMotion>
                                    <p:animEffect transition="in" filter="fade">
                                      <p:cBhvr>
                                        <p:cTn id="30" dur="2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4" grpId="0" animBg="1"/>
      <p:bldP spid="5" grpId="0" animBg="1"/>
      <p:bldP spid="6" grpId="0" uiExpand="1"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Mapa">
            <a:extLst>
              <a:ext uri="{FF2B5EF4-FFF2-40B4-BE49-F238E27FC236}">
                <a16:creationId xmlns:a16="http://schemas.microsoft.com/office/drawing/2014/main" id="{3F6696F3-5CC6-4980-B456-F486E401D0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198"/>
            <a:ext cx="12160246" cy="6840138"/>
          </a:xfrm>
          <a:prstGeom prst="rect">
            <a:avLst/>
          </a:prstGeom>
        </p:spPr>
      </p:pic>
      <p:pic>
        <p:nvPicPr>
          <p:cNvPr id="2" name="Rám">
            <a:extLst>
              <a:ext uri="{FF2B5EF4-FFF2-40B4-BE49-F238E27FC236}">
                <a16:creationId xmlns:a16="http://schemas.microsoft.com/office/drawing/2014/main" id="{692C851B-B2FA-1838-7F6D-B8646C9E726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649" y="-11756"/>
            <a:ext cx="12160250" cy="6840140"/>
          </a:xfrm>
          <a:prstGeom prst="rect">
            <a:avLst/>
          </a:prstGeom>
        </p:spPr>
      </p:pic>
      <p:pic>
        <p:nvPicPr>
          <p:cNvPr id="6" name="Znak">
            <a:extLst>
              <a:ext uri="{FF2B5EF4-FFF2-40B4-BE49-F238E27FC236}">
                <a16:creationId xmlns:a16="http://schemas.microsoft.com/office/drawing/2014/main" id="{59BD6081-C587-4D63-AA46-DBF535D1F8A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105263" y="4995881"/>
            <a:ext cx="823125" cy="976774"/>
          </a:xfrm>
          <a:prstGeom prst="rect">
            <a:avLst/>
          </a:prstGeom>
          <a:effectLst>
            <a:outerShdw blurRad="76200" dist="88900" dir="2700000" algn="tl" rotWithShape="0">
              <a:prstClr val="black">
                <a:alpha val="60000"/>
              </a:prstClr>
            </a:outerShdw>
          </a:effectLst>
        </p:spPr>
      </p:pic>
      <p:sp>
        <p:nvSpPr>
          <p:cNvPr id="8" name="Miesto">
            <a:extLst>
              <a:ext uri="{FF2B5EF4-FFF2-40B4-BE49-F238E27FC236}">
                <a16:creationId xmlns:a16="http://schemas.microsoft.com/office/drawing/2014/main" id="{22567B5E-7CF5-AD5B-FBA4-602DB5FDEEB9}"/>
              </a:ext>
            </a:extLst>
          </p:cNvPr>
          <p:cNvSpPr/>
          <p:nvPr/>
        </p:nvSpPr>
        <p:spPr>
          <a:xfrm>
            <a:off x="2598535" y="3102033"/>
            <a:ext cx="1357893" cy="238726"/>
          </a:xfrm>
          <a:prstGeom prst="rect">
            <a:avLst/>
          </a:prstGeom>
          <a:solidFill>
            <a:srgbClr val="DACC89"/>
          </a:solidFill>
          <a:ln w="6350" cap="flat" cmpd="sng" algn="ctr">
            <a:solidFill>
              <a:schemeClr val="tx1"/>
            </a:solidFill>
            <a:prstDash val="solid"/>
            <a:miter lim="800000"/>
          </a:ln>
          <a:effectLst/>
        </p:spPr>
        <p:txBody>
          <a:bodyPr wrap="none" tIns="36000" bIns="36000" rtlCol="0" anchor="ctr">
            <a:no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100" b="1" i="1" kern="0">
                <a:latin typeface="Arial Black" panose="020B0A04020102020204" pitchFamily="34" charset="0"/>
                <a:ea typeface="Tahoma" panose="020B0604030504040204" pitchFamily="34" charset="0"/>
                <a:cs typeface="Arial" panose="020B0604020202020204" pitchFamily="34" charset="0"/>
              </a:rPr>
              <a:t>Karlstein Castle</a:t>
            </a:r>
            <a:endParaRPr kumimoji="0" lang="sk-SK" sz="1100" b="1" i="1" u="none" strike="noStrike" kern="0" cap="none" spc="0" normalizeH="0" baseline="0" noProof="0">
              <a:ln>
                <a:noFill/>
              </a:ln>
              <a:effectLst/>
              <a:uLnTx/>
              <a:uFillTx/>
              <a:latin typeface="Arial Black" panose="020B0A04020102020204" pitchFamily="34" charset="0"/>
              <a:ea typeface="Tahoma" panose="020B0604030504040204" pitchFamily="34" charset="0"/>
              <a:cs typeface="Arial" panose="020B0604020202020204" pitchFamily="34" charset="0"/>
            </a:endParaRPr>
          </a:p>
        </p:txBody>
      </p:sp>
      <p:sp>
        <p:nvSpPr>
          <p:cNvPr id="9" name="Hviezda">
            <a:extLst>
              <a:ext uri="{FF2B5EF4-FFF2-40B4-BE49-F238E27FC236}">
                <a16:creationId xmlns:a16="http://schemas.microsoft.com/office/drawing/2014/main" id="{726BDF66-E321-3ACE-682A-4EDF80B1B3E3}"/>
              </a:ext>
            </a:extLst>
          </p:cNvPr>
          <p:cNvSpPr/>
          <p:nvPr/>
        </p:nvSpPr>
        <p:spPr>
          <a:xfrm>
            <a:off x="3820563" y="2976958"/>
            <a:ext cx="271731" cy="250151"/>
          </a:xfrm>
          <a:prstGeom prst="star4">
            <a:avLst>
              <a:gd name="adj" fmla="val 14116"/>
            </a:avLst>
          </a:prstGeom>
          <a:solidFill>
            <a:srgbClr val="FF0000"/>
          </a:solidFill>
          <a:ln w="15875" cap="flat" cmpd="sng" algn="ctr">
            <a:solidFill>
              <a:schemeClr val="tx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10" name="GPS">
            <a:extLst>
              <a:ext uri="{FF2B5EF4-FFF2-40B4-BE49-F238E27FC236}">
                <a16:creationId xmlns:a16="http://schemas.microsoft.com/office/drawing/2014/main" id="{3A556D21-F080-562F-3149-70298178D83E}"/>
              </a:ext>
            </a:extLst>
          </p:cNvPr>
          <p:cNvSpPr txBox="1"/>
          <p:nvPr/>
        </p:nvSpPr>
        <p:spPr>
          <a:xfrm>
            <a:off x="8188232" y="5759177"/>
            <a:ext cx="3452441" cy="338554"/>
          </a:xfrm>
          <a:prstGeom prst="rect">
            <a:avLst/>
          </a:prstGeom>
          <a:noFill/>
          <a:effectLst/>
        </p:spPr>
        <p:txBody>
          <a:bodyPr wrap="square" rtlCol="0">
            <a:spAutoFit/>
            <a:scene3d>
              <a:camera prst="orthographicFront"/>
              <a:lightRig rig="threePt" dir="t"/>
            </a:scene3d>
            <a:sp3d prstMaterial="matte"/>
          </a:bodyPr>
          <a:lstStyle/>
          <a:p>
            <a:pPr marL="0" marR="0" lvl="0" indent="0" algn="ctr" defTabSz="1181863" eaLnBrk="1" fontAlgn="auto" latinLnBrk="0" hangingPunct="1">
              <a:lnSpc>
                <a:spcPct val="100000"/>
              </a:lnSpc>
              <a:spcBef>
                <a:spcPts val="0"/>
              </a:spcBef>
              <a:spcAft>
                <a:spcPts val="0"/>
              </a:spcAft>
              <a:buClrTx/>
              <a:buSzTx/>
              <a:buFontTx/>
              <a:buNone/>
              <a:tabLst/>
              <a:defRPr/>
            </a:pPr>
            <a:r>
              <a:rPr kumimoji="0" lang="sk-SK" sz="1600" b="1" i="1" u="none" strike="noStrike" kern="0" cap="none" spc="0" normalizeH="0" baseline="0" noProof="0">
                <a:ln>
                  <a:noFill/>
                </a:ln>
                <a:solidFill>
                  <a:srgbClr val="492207"/>
                </a:solidFill>
                <a:uLnTx/>
                <a:uFillTx/>
                <a:cs typeface="Arial" panose="020B0604020202020204" pitchFamily="34" charset="0"/>
              </a:rPr>
              <a:t>GPS   N </a:t>
            </a:r>
            <a:r>
              <a:rPr lang="sk-SK" sz="1600" b="1" i="1" kern="0" noProof="0">
                <a:solidFill>
                  <a:srgbClr val="492207"/>
                </a:solidFill>
                <a:cs typeface="Arial" panose="020B0604020202020204" pitchFamily="34" charset="0"/>
              </a:rPr>
              <a:t>49</a:t>
            </a:r>
            <a:r>
              <a:rPr kumimoji="0" lang="sk-SK" sz="1600" b="1" i="1" u="none" strike="noStrike" kern="0" cap="none" spc="0" normalizeH="0" baseline="0" noProof="0">
                <a:ln>
                  <a:noFill/>
                </a:ln>
                <a:solidFill>
                  <a:srgbClr val="492207"/>
                </a:solidFill>
                <a:uLnTx/>
                <a:uFillTx/>
                <a:cs typeface="Arial" panose="020B0604020202020204" pitchFamily="34" charset="0"/>
              </a:rPr>
              <a:t>°56’22‘‘   E 14°11’17‘‘</a:t>
            </a:r>
            <a:endParaRPr kumimoji="0" lang="sk-SK" sz="1600" b="1" i="1" u="none" strike="noStrike" kern="0" cap="none" spc="0" normalizeH="0" baseline="0" noProof="0" dirty="0">
              <a:ln>
                <a:noFill/>
              </a:ln>
              <a:solidFill>
                <a:srgbClr val="492207"/>
              </a:solidFill>
              <a:uLnTx/>
              <a:uFillTx/>
              <a:cs typeface="Arial" panose="020B0604020202020204" pitchFamily="34" charset="0"/>
            </a:endParaRPr>
          </a:p>
        </p:txBody>
      </p:sp>
      <p:pic>
        <p:nvPicPr>
          <p:cNvPr id="11" name="Globus">
            <a:extLst>
              <a:ext uri="{FF2B5EF4-FFF2-40B4-BE49-F238E27FC236}">
                <a16:creationId xmlns:a16="http://schemas.microsoft.com/office/drawing/2014/main" id="{50CD49B2-E4B1-F855-0C3F-6B22AA2849C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603194" y="90696"/>
            <a:ext cx="2311672" cy="2552086"/>
          </a:xfrm>
          <a:prstGeom prst="rect">
            <a:avLst/>
          </a:prstGeom>
        </p:spPr>
      </p:pic>
      <p:pic>
        <p:nvPicPr>
          <p:cNvPr id="5" name="Šípka">
            <a:extLst>
              <a:ext uri="{FF2B5EF4-FFF2-40B4-BE49-F238E27FC236}">
                <a16:creationId xmlns:a16="http://schemas.microsoft.com/office/drawing/2014/main" id="{E792BCC7-2C36-58CC-5A2C-31DB7EA30C5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rot="19483985">
            <a:off x="10220000" y="1539629"/>
            <a:ext cx="512668" cy="184560"/>
          </a:xfrm>
          <a:prstGeom prst="rect">
            <a:avLst/>
          </a:prstGeom>
        </p:spPr>
      </p:pic>
      <p:sp>
        <p:nvSpPr>
          <p:cNvPr id="12" name="Štát">
            <a:extLst>
              <a:ext uri="{FF2B5EF4-FFF2-40B4-BE49-F238E27FC236}">
                <a16:creationId xmlns:a16="http://schemas.microsoft.com/office/drawing/2014/main" id="{CDA29C19-76C0-ED69-DDAB-896B977A2E32}"/>
              </a:ext>
            </a:extLst>
          </p:cNvPr>
          <p:cNvSpPr txBox="1"/>
          <p:nvPr/>
        </p:nvSpPr>
        <p:spPr>
          <a:xfrm>
            <a:off x="10759030" y="933170"/>
            <a:ext cx="951521" cy="230564"/>
          </a:xfrm>
          <a:prstGeom prst="rect">
            <a:avLst/>
          </a:prstGeom>
          <a:solidFill>
            <a:schemeClr val="accent2">
              <a:lumMod val="20000"/>
              <a:lumOff val="80000"/>
            </a:schemeClr>
          </a:solidFill>
          <a:ln>
            <a:solidFill>
              <a:schemeClr val="tx1"/>
            </a:solidFill>
          </a:ln>
        </p:spPr>
        <p:txBody>
          <a:bodyPr wrap="none" lIns="0" tIns="0" rIns="0" bIns="0" rtlCol="0" anchor="ctr">
            <a:noAutofit/>
          </a:bodyPr>
          <a:lstStyle/>
          <a:p>
            <a:pPr algn="ctr"/>
            <a:r>
              <a:rPr lang="sk-SK" sz="1100" i="1">
                <a:solidFill>
                  <a:srgbClr val="492207"/>
                </a:solidFill>
                <a:latin typeface="Arial Black" panose="020B0A04020102020204" pitchFamily="34" charset="0"/>
              </a:rPr>
              <a:t>CZECHIA</a:t>
            </a:r>
          </a:p>
        </p:txBody>
      </p:sp>
      <p:sp>
        <p:nvSpPr>
          <p:cNvPr id="4" name="Označenie">
            <a:extLst>
              <a:ext uri="{FF2B5EF4-FFF2-40B4-BE49-F238E27FC236}">
                <a16:creationId xmlns:a16="http://schemas.microsoft.com/office/drawing/2014/main" id="{B8C57B7B-09DC-B264-2053-9CD327C1D2F4}"/>
              </a:ext>
            </a:extLst>
          </p:cNvPr>
          <p:cNvSpPr/>
          <p:nvPr/>
        </p:nvSpPr>
        <p:spPr>
          <a:xfrm>
            <a:off x="10759030" y="1276251"/>
            <a:ext cx="180975" cy="180975"/>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k-SK"/>
          </a:p>
        </p:txBody>
      </p:sp>
    </p:spTree>
    <p:extLst>
      <p:ext uri="{BB962C8B-B14F-4D97-AF65-F5344CB8AC3E}">
        <p14:creationId xmlns:p14="http://schemas.microsoft.com/office/powerpoint/2010/main" val="3446295329"/>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2500"/>
                                        <p:tgtEl>
                                          <p:spTgt spid="3"/>
                                        </p:tgtEl>
                                      </p:cBhvr>
                                    </p:animEffect>
                                  </p:childTnLst>
                                </p:cTn>
                              </p:par>
                              <p:par>
                                <p:cTn id="8" presetID="6" presetClass="entr" presetSubtype="32" fill="hold" nodeType="withEffect">
                                  <p:stCondLst>
                                    <p:cond delay="1500"/>
                                  </p:stCondLst>
                                  <p:childTnLst>
                                    <p:set>
                                      <p:cBhvr>
                                        <p:cTn id="9" dur="1" fill="hold">
                                          <p:stCondLst>
                                            <p:cond delay="0"/>
                                          </p:stCondLst>
                                        </p:cTn>
                                        <p:tgtEl>
                                          <p:spTgt spid="11"/>
                                        </p:tgtEl>
                                        <p:attrNameLst>
                                          <p:attrName>style.visibility</p:attrName>
                                        </p:attrNameLst>
                                      </p:cBhvr>
                                      <p:to>
                                        <p:strVal val="visible"/>
                                      </p:to>
                                    </p:set>
                                    <p:animEffect transition="in" filter="circle(out)">
                                      <p:cBhvr>
                                        <p:cTn id="10" dur="2000"/>
                                        <p:tgtEl>
                                          <p:spTgt spid="11"/>
                                        </p:tgtEl>
                                      </p:cBhvr>
                                    </p:animEffect>
                                  </p:childTnLst>
                                </p:cTn>
                              </p:par>
                            </p:childTnLst>
                          </p:cTn>
                        </p:par>
                        <p:par>
                          <p:cTn id="11" fill="hold">
                            <p:stCondLst>
                              <p:cond delay="3500"/>
                            </p:stCondLst>
                            <p:childTnLst>
                              <p:par>
                                <p:cTn id="12" presetID="21" presetClass="entr" presetSubtype="1"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1)">
                                      <p:cBhvr>
                                        <p:cTn id="14" dur="1500"/>
                                        <p:tgtEl>
                                          <p:spTgt spid="4"/>
                                        </p:tgtEl>
                                      </p:cBhvr>
                                    </p:animEffect>
                                  </p:childTnLst>
                                </p:cTn>
                              </p:par>
                            </p:childTnLst>
                          </p:cTn>
                        </p:par>
                        <p:par>
                          <p:cTn id="15" fill="hold">
                            <p:stCondLst>
                              <p:cond delay="5000"/>
                            </p:stCondLst>
                            <p:childTnLst>
                              <p:par>
                                <p:cTn id="16" presetID="22" presetClass="entr" presetSubtype="8"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1000"/>
                                        <p:tgtEl>
                                          <p:spTgt spid="5"/>
                                        </p:tgtEl>
                                      </p:cBhvr>
                                    </p:animEffect>
                                  </p:childTnLst>
                                </p:cTn>
                              </p:par>
                            </p:childTnLst>
                          </p:cTn>
                        </p:par>
                        <p:par>
                          <p:cTn id="19" fill="hold">
                            <p:stCondLst>
                              <p:cond delay="6000"/>
                            </p:stCondLst>
                            <p:childTnLst>
                              <p:par>
                                <p:cTn id="20" presetID="10" presetClass="entr" presetSubtype="0"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childTnLst>
                                </p:cTn>
                              </p:par>
                            </p:childTnLst>
                          </p:cTn>
                        </p:par>
                        <p:par>
                          <p:cTn id="23" fill="hold">
                            <p:stCondLst>
                              <p:cond delay="7000"/>
                            </p:stCondLst>
                            <p:childTnLst>
                              <p:par>
                                <p:cTn id="24" presetID="42" presetClass="entr" presetSubtype="0" fill="hold" nodeType="afterEffect">
                                  <p:stCondLst>
                                    <p:cond delay="50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500"/>
                                        <p:tgtEl>
                                          <p:spTgt spid="6"/>
                                        </p:tgtEl>
                                      </p:cBhvr>
                                    </p:animEffect>
                                    <p:anim calcmode="lin" valueType="num">
                                      <p:cBhvr>
                                        <p:cTn id="27" dur="1500" fill="hold"/>
                                        <p:tgtEl>
                                          <p:spTgt spid="6"/>
                                        </p:tgtEl>
                                        <p:attrNameLst>
                                          <p:attrName>ppt_x</p:attrName>
                                        </p:attrNameLst>
                                      </p:cBhvr>
                                      <p:tavLst>
                                        <p:tav tm="0">
                                          <p:val>
                                            <p:strVal val="#ppt_x"/>
                                          </p:val>
                                        </p:tav>
                                        <p:tav tm="100000">
                                          <p:val>
                                            <p:strVal val="#ppt_x"/>
                                          </p:val>
                                        </p:tav>
                                      </p:tavLst>
                                    </p:anim>
                                    <p:anim calcmode="lin" valueType="num">
                                      <p:cBhvr>
                                        <p:cTn id="28" dur="1500" fill="hold"/>
                                        <p:tgtEl>
                                          <p:spTgt spid="6"/>
                                        </p:tgtEl>
                                        <p:attrNameLst>
                                          <p:attrName>ppt_y</p:attrName>
                                        </p:attrNameLst>
                                      </p:cBhvr>
                                      <p:tavLst>
                                        <p:tav tm="0">
                                          <p:val>
                                            <p:strVal val="#ppt_y+.1"/>
                                          </p:val>
                                        </p:tav>
                                        <p:tav tm="100000">
                                          <p:val>
                                            <p:strVal val="#ppt_y"/>
                                          </p:val>
                                        </p:tav>
                                      </p:tavLst>
                                    </p:anim>
                                  </p:childTnLst>
                                </p:cTn>
                              </p:par>
                              <p:par>
                                <p:cTn id="29" presetID="52" presetClass="entr" presetSubtype="0" fill="hold" grpId="0" nodeType="withEffect">
                                  <p:stCondLst>
                                    <p:cond delay="1500"/>
                                  </p:stCondLst>
                                  <p:childTnLst>
                                    <p:set>
                                      <p:cBhvr>
                                        <p:cTn id="30" dur="1" fill="hold">
                                          <p:stCondLst>
                                            <p:cond delay="0"/>
                                          </p:stCondLst>
                                        </p:cTn>
                                        <p:tgtEl>
                                          <p:spTgt spid="9"/>
                                        </p:tgtEl>
                                        <p:attrNameLst>
                                          <p:attrName>style.visibility</p:attrName>
                                        </p:attrNameLst>
                                      </p:cBhvr>
                                      <p:to>
                                        <p:strVal val="visible"/>
                                      </p:to>
                                    </p:set>
                                    <p:animScale>
                                      <p:cBhvr>
                                        <p:cTn id="31"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2000" decel="50000" fill="hold">
                                          <p:stCondLst>
                                            <p:cond delay="0"/>
                                          </p:stCondLst>
                                        </p:cTn>
                                        <p:tgtEl>
                                          <p:spTgt spid="9"/>
                                        </p:tgtEl>
                                        <p:attrNameLst>
                                          <p:attrName>ppt_x</p:attrName>
                                          <p:attrName>ppt_y</p:attrName>
                                        </p:attrNameLst>
                                      </p:cBhvr>
                                    </p:animMotion>
                                    <p:animEffect transition="in" filter="fade">
                                      <p:cBhvr>
                                        <p:cTn id="33" dur="2000"/>
                                        <p:tgtEl>
                                          <p:spTgt spid="9"/>
                                        </p:tgtEl>
                                      </p:cBhvr>
                                    </p:animEffect>
                                  </p:childTnLst>
                                </p:cTn>
                              </p:par>
                              <p:par>
                                <p:cTn id="34" presetID="10" presetClass="entr" presetSubtype="0" fill="hold" grpId="0" nodeType="withEffect">
                                  <p:stCondLst>
                                    <p:cond delay="250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500"/>
                                        <p:tgtEl>
                                          <p:spTgt spid="8"/>
                                        </p:tgtEl>
                                      </p:cBhvr>
                                    </p:animEffect>
                                  </p:childTnLst>
                                </p:cTn>
                              </p:par>
                            </p:childTnLst>
                          </p:cTn>
                        </p:par>
                        <p:par>
                          <p:cTn id="37" fill="hold">
                            <p:stCondLst>
                              <p:cond delay="11000"/>
                            </p:stCondLst>
                            <p:childTnLst>
                              <p:par>
                                <p:cTn id="38" presetID="53" presetClass="entr" presetSubtype="16" fill="hold" grpId="0" nodeType="afterEffect">
                                  <p:stCondLst>
                                    <p:cond delay="500"/>
                                  </p:stCondLst>
                                  <p:childTnLst>
                                    <p:set>
                                      <p:cBhvr>
                                        <p:cTn id="39" dur="1" fill="hold">
                                          <p:stCondLst>
                                            <p:cond delay="0"/>
                                          </p:stCondLst>
                                        </p:cTn>
                                        <p:tgtEl>
                                          <p:spTgt spid="10"/>
                                        </p:tgtEl>
                                        <p:attrNameLst>
                                          <p:attrName>style.visibility</p:attrName>
                                        </p:attrNameLst>
                                      </p:cBhvr>
                                      <p:to>
                                        <p:strVal val="visible"/>
                                      </p:to>
                                    </p:set>
                                    <p:anim calcmode="lin" valueType="num">
                                      <p:cBhvr>
                                        <p:cTn id="40" dur="1500" fill="hold"/>
                                        <p:tgtEl>
                                          <p:spTgt spid="10"/>
                                        </p:tgtEl>
                                        <p:attrNameLst>
                                          <p:attrName>ppt_w</p:attrName>
                                        </p:attrNameLst>
                                      </p:cBhvr>
                                      <p:tavLst>
                                        <p:tav tm="0">
                                          <p:val>
                                            <p:fltVal val="0"/>
                                          </p:val>
                                        </p:tav>
                                        <p:tav tm="100000">
                                          <p:val>
                                            <p:strVal val="#ppt_w"/>
                                          </p:val>
                                        </p:tav>
                                      </p:tavLst>
                                    </p:anim>
                                    <p:anim calcmode="lin" valueType="num">
                                      <p:cBhvr>
                                        <p:cTn id="41" dur="1500" fill="hold"/>
                                        <p:tgtEl>
                                          <p:spTgt spid="10"/>
                                        </p:tgtEl>
                                        <p:attrNameLst>
                                          <p:attrName>ppt_h</p:attrName>
                                        </p:attrNameLst>
                                      </p:cBhvr>
                                      <p:tavLst>
                                        <p:tav tm="0">
                                          <p:val>
                                            <p:fltVal val="0"/>
                                          </p:val>
                                        </p:tav>
                                        <p:tav tm="100000">
                                          <p:val>
                                            <p:strVal val="#ppt_h"/>
                                          </p:val>
                                        </p:tav>
                                      </p:tavLst>
                                    </p:anim>
                                    <p:animEffect transition="in" filter="fade">
                                      <p:cBhvr>
                                        <p:cTn id="4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p:bldP spid="12" grpId="0"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ám">
            <a:extLst>
              <a:ext uri="{FF2B5EF4-FFF2-40B4-BE49-F238E27FC236}">
                <a16:creationId xmlns:a16="http://schemas.microsoft.com/office/drawing/2014/main" id="{256F4F65-ADBB-CAF1-92E3-AA3883228B8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8832" y="398"/>
            <a:ext cx="12160250" cy="6840140"/>
          </a:xfrm>
          <a:prstGeom prst="rect">
            <a:avLst/>
          </a:prstGeom>
        </p:spPr>
      </p:pic>
      <p:sp>
        <p:nvSpPr>
          <p:cNvPr id="4" name="Text S">
            <a:extLst>
              <a:ext uri="{FF2B5EF4-FFF2-40B4-BE49-F238E27FC236}">
                <a16:creationId xmlns:a16="http://schemas.microsoft.com/office/drawing/2014/main" id="{614F58CE-D21E-444A-AFDE-CD4847CF5A19}"/>
              </a:ext>
            </a:extLst>
          </p:cNvPr>
          <p:cNvSpPr txBox="1"/>
          <p:nvPr/>
        </p:nvSpPr>
        <p:spPr>
          <a:xfrm>
            <a:off x="788100" y="4568332"/>
            <a:ext cx="10338607" cy="1621401"/>
          </a:xfrm>
          <a:prstGeom prst="rect">
            <a:avLst/>
          </a:prstGeom>
          <a:noFill/>
          <a:ln w="31750">
            <a:noFill/>
          </a:ln>
          <a:effectLst/>
        </p:spPr>
        <p:txBody>
          <a:bodyPr wrap="square" lIns="143625" tIns="0" rIns="143625" bIns="36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683987">
              <a:defRPr/>
            </a:pPr>
            <a:r>
              <a:rPr lang="sk-SK" sz="2553" i="1">
                <a:ln>
                  <a:solidFill>
                    <a:prstClr val="black">
                      <a:alpha val="50000"/>
                    </a:prstClr>
                  </a:solidFill>
                </a:ln>
                <a:solidFill>
                  <a:srgbClr val="FF0000"/>
                </a:solidFill>
                <a:latin typeface="Arial" panose="020B0604020202020204" pitchFamily="34" charset="0"/>
              </a:rPr>
              <a:t>     </a:t>
            </a:r>
            <a:r>
              <a:rPr lang="sk-SK" sz="2800" b="1" i="1">
                <a:ln>
                  <a:solidFill>
                    <a:schemeClr val="tx1"/>
                  </a:solidFill>
                </a:ln>
                <a:solidFill>
                  <a:schemeClr val="accent2">
                    <a:lumMod val="50000"/>
                  </a:schemeClr>
                </a:solidFill>
                <a:latin typeface="Merlin" pitchFamily="2" charset="0"/>
              </a:rPr>
              <a:t>K</a:t>
            </a:r>
            <a:r>
              <a:rPr lang="sk-SK" sz="1500" b="1" i="1">
                <a:solidFill>
                  <a:schemeClr val="tx1"/>
                </a:solidFill>
                <a:latin typeface="Tekton Pro" panose="020F0603020208020904" pitchFamily="34" charset="-18"/>
              </a:rPr>
              <a:t>arlštejn (německy Karlstein) je středověký královský hrad. Nachází se asi třicet kilometrů jihozápadně od centra Prahy. Byl založen českým a římským králem, pozdějším císařem Karlem IV. kolem roku 1348. V roce 1356 se Karel IV. rozhodl uložit zde a ochraňovat korunovační klenoty Svaté říše římské. Na začátku 15. století sem byly přivezeny i české korunovační klenoty. Během husitských válek byly klenoty z hradu odvezeny. V polovině 16. století došlo k renesanční přestavbě hradu. Hrad se otevřel veřejnosti roku 1905. V roce 1962 byl vyhlášen národní kulturní památkou. Jeho návštěvnost neklesá pod hranici 200 tisíc návštěvníků za rok. Je jedním z nejnavštěvovanějších hradů v Česku.</a:t>
            </a:r>
            <a:endParaRPr kumimoji="0" lang="sk-SK" sz="15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5" name="Vlajka S">
            <a:extLst>
              <a:ext uri="{FF2B5EF4-FFF2-40B4-BE49-F238E27FC236}">
                <a16:creationId xmlns:a16="http://schemas.microsoft.com/office/drawing/2014/main" id="{9026C519-B91C-44B2-8B34-F1E6521B39F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84000" y="4390854"/>
            <a:ext cx="508908" cy="339273"/>
          </a:xfrm>
          <a:prstGeom prst="ellipse">
            <a:avLst/>
          </a:prstGeom>
          <a:ln w="25400" cap="rnd">
            <a:solidFill>
              <a:sysClr val="window" lastClr="FFFFFF"/>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6" name="Text Š">
            <a:extLst>
              <a:ext uri="{FF2B5EF4-FFF2-40B4-BE49-F238E27FC236}">
                <a16:creationId xmlns:a16="http://schemas.microsoft.com/office/drawing/2014/main" id="{2048E4BB-8CB6-426B-81A0-9C6E09F94532}"/>
              </a:ext>
            </a:extLst>
          </p:cNvPr>
          <p:cNvSpPr txBox="1"/>
          <p:nvPr/>
        </p:nvSpPr>
        <p:spPr>
          <a:xfrm>
            <a:off x="759145" y="2592000"/>
            <a:ext cx="10367563" cy="1621401"/>
          </a:xfrm>
          <a:prstGeom prst="rect">
            <a:avLst/>
          </a:prstGeom>
          <a:noFill/>
          <a:ln w="31750">
            <a:noFill/>
          </a:ln>
          <a:effectLst/>
        </p:spPr>
        <p:txBody>
          <a:bodyPr wrap="square" lIns="143625" tIns="0" rIns="143625" bIns="36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683987">
              <a:defRPr/>
            </a:pPr>
            <a:r>
              <a:rPr lang="sk-SK" sz="2553" i="1">
                <a:ln>
                  <a:solidFill>
                    <a:prstClr val="black">
                      <a:alpha val="50000"/>
                    </a:prstClr>
                  </a:solidFill>
                </a:ln>
                <a:solidFill>
                  <a:srgbClr val="FF0000"/>
                </a:solidFill>
                <a:latin typeface="Arial" panose="020B0604020202020204" pitchFamily="34" charset="0"/>
              </a:rPr>
              <a:t>     </a:t>
            </a:r>
            <a:r>
              <a:rPr lang="sk-SK" sz="2800" b="1" i="1">
                <a:ln>
                  <a:solidFill>
                    <a:schemeClr val="tx1"/>
                  </a:solidFill>
                </a:ln>
                <a:solidFill>
                  <a:schemeClr val="accent2">
                    <a:lumMod val="50000"/>
                  </a:schemeClr>
                </a:solidFill>
                <a:latin typeface="Merlin" pitchFamily="2" charset="0"/>
              </a:rPr>
              <a:t>K</a:t>
            </a:r>
            <a:r>
              <a:rPr lang="es-ES" sz="1500" b="1" i="1">
                <a:solidFill>
                  <a:schemeClr val="tx1"/>
                </a:solidFill>
                <a:latin typeface="Tekton Pro" panose="020F0603020208020904" pitchFamily="34" charset="-18"/>
              </a:rPr>
              <a:t>arlštejn (en alemán Karlstein) es un castillo real medieval que se encuentra a unos treinta kilómetros al suroeste del centro de Praga. Fue fundado por el rey checo y romano, más tarde emperador Carlos IV, en torno al año 1348. En 1356, Carlos IV decidió guardar y proteger aquí las joyas de la corona del Sacro Imperio Romano Germánico. A principios del siglo XV, también se trajeron aquí las joyas de la corona checa. Durante las guerras husitas, se llevaron joyas del castillo. A mediados del siglo XVI, el castillo fue reconstruido en estilo renacentista. El castillo se abrió al público en 1905. En 1962 fue declarado monumento cultural nacional. Número de visitantes</a:t>
            </a:r>
            <a:r>
              <a:rPr lang="sk-SK" sz="1500" b="1" i="1">
                <a:solidFill>
                  <a:schemeClr val="tx1"/>
                </a:solidFill>
                <a:latin typeface="Tekton Pro" panose="020F0603020208020904" pitchFamily="34" charset="-18"/>
              </a:rPr>
              <a:t> </a:t>
            </a:r>
            <a:r>
              <a:rPr lang="es-ES" sz="1500" b="1" i="1">
                <a:solidFill>
                  <a:schemeClr val="tx1"/>
                </a:solidFill>
                <a:latin typeface="Tekton Pro" panose="020F0603020208020904" pitchFamily="34" charset="-18"/>
              </a:rPr>
              <a:t>no baja del umbral de 200.000 visitantes al año. Es uno de los castillos más visitados de la República Checa.</a:t>
            </a:r>
            <a:endParaRPr kumimoji="0" lang="sk-SK" sz="15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Š">
            <a:hlinkClick r:id="" action="ppaction://noaction"/>
            <a:extLst>
              <a:ext uri="{FF2B5EF4-FFF2-40B4-BE49-F238E27FC236}">
                <a16:creationId xmlns:a16="http://schemas.microsoft.com/office/drawing/2014/main" id="{C8D0A34C-2304-4CEB-92C5-868A4D5B945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4000" y="2448000"/>
            <a:ext cx="508908" cy="339270"/>
          </a:xfrm>
          <a:prstGeom prst="ellipse">
            <a:avLst/>
          </a:prstGeom>
          <a:ln w="25400" cap="rnd">
            <a:solidFill>
              <a:sysClr val="window" lastClr="FFFFFF"/>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8" name="Text A">
            <a:extLst>
              <a:ext uri="{FF2B5EF4-FFF2-40B4-BE49-F238E27FC236}">
                <a16:creationId xmlns:a16="http://schemas.microsoft.com/office/drawing/2014/main" id="{B941F19E-209A-4D4B-B409-FB38F4F56475}"/>
              </a:ext>
            </a:extLst>
          </p:cNvPr>
          <p:cNvSpPr txBox="1"/>
          <p:nvPr/>
        </p:nvSpPr>
        <p:spPr>
          <a:xfrm>
            <a:off x="774407" y="694721"/>
            <a:ext cx="10352302" cy="1621401"/>
          </a:xfrm>
          <a:prstGeom prst="rect">
            <a:avLst/>
          </a:prstGeom>
          <a:noFill/>
          <a:ln w="28575">
            <a:noFill/>
          </a:ln>
          <a:effectLst/>
        </p:spPr>
        <p:txBody>
          <a:bodyPr wrap="square" lIns="143625" tIns="0" rIns="143625" bIns="36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defTabSz="683987">
              <a:defRPr/>
            </a:pPr>
            <a:r>
              <a:rPr lang="sk-SK" sz="2553" i="1">
                <a:ln>
                  <a:solidFill>
                    <a:prstClr val="black">
                      <a:alpha val="50000"/>
                    </a:prstClr>
                  </a:solidFill>
                </a:ln>
                <a:solidFill>
                  <a:srgbClr val="FF0000"/>
                </a:solidFill>
                <a:latin typeface="Arial" panose="020B0604020202020204" pitchFamily="34" charset="0"/>
              </a:rPr>
              <a:t>     </a:t>
            </a:r>
            <a:r>
              <a:rPr lang="sk-SK" sz="2800" b="1" i="1">
                <a:ln>
                  <a:solidFill>
                    <a:schemeClr val="tx1"/>
                  </a:solidFill>
                </a:ln>
                <a:solidFill>
                  <a:schemeClr val="accent2">
                    <a:lumMod val="50000"/>
                  </a:schemeClr>
                </a:solidFill>
                <a:latin typeface="Merlin" pitchFamily="2" charset="0"/>
              </a:rPr>
              <a:t>K</a:t>
            </a:r>
            <a:r>
              <a:rPr lang="en-US" sz="1500" b="1" i="1">
                <a:solidFill>
                  <a:schemeClr val="tx1"/>
                </a:solidFill>
                <a:latin typeface="Tekton Pro" panose="020F0603020208020904" pitchFamily="34" charset="-18"/>
              </a:rPr>
              <a:t>arlštejn (German Karlstein) is a medieval royal castle. It is located about thirty kilometers southwest of the center of Prague. It was founded by the Czech and Roman king, the later emperor Karl IV. around 1348. In 1356, Karl IV. decided to store and protect the crown jewels of the Holy Roman Empire here. At the beginning of the 15th century, Czech crown jewels were also brought here. During the Hussite Wars, jewels were taken from the castle. In the middle of the 16th century, the castle was rebuilt in the Renaissance. The castle was opened to the public in 1905. In 1962 it was declared a national cultural monument. Its attendance does not fall below the threshold of 200,000 visitors per year. It is one of the most visited castles in the Czech Republic.</a:t>
            </a:r>
            <a:endParaRPr kumimoji="0" lang="en-US" sz="15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10" name="Vlajka A">
            <a:hlinkClick r:id="" action="ppaction://noaction"/>
            <a:extLst>
              <a:ext uri="{FF2B5EF4-FFF2-40B4-BE49-F238E27FC236}">
                <a16:creationId xmlns:a16="http://schemas.microsoft.com/office/drawing/2014/main" id="{5BDE1EFE-4964-4400-A8EA-B3AC915CF6B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4000" y="525084"/>
            <a:ext cx="508908" cy="339273"/>
          </a:xfrm>
          <a:prstGeom prst="ellipse">
            <a:avLst/>
          </a:prstGeom>
          <a:ln w="25400" cap="rnd">
            <a:solidFill>
              <a:sysClr val="window" lastClr="FFFFFF"/>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pic>
        <p:nvPicPr>
          <p:cNvPr id="3" name="Myš">
            <a:extLst>
              <a:ext uri="{FF2B5EF4-FFF2-40B4-BE49-F238E27FC236}">
                <a16:creationId xmlns:a16="http://schemas.microsoft.com/office/drawing/2014/main" id="{8B8E68A7-35D5-C10B-0B79-EC7277A508FF}"/>
              </a:ext>
            </a:extLst>
          </p:cNvPr>
          <p:cNvPicPr>
            <a:picLocks/>
          </p:cNvPicPr>
          <p:nvPr/>
        </p:nvPicPr>
        <p:blipFill>
          <a:blip r:embed="rId6">
            <a:extLst>
              <a:ext uri="{28A0092B-C50C-407E-A947-70E740481C1C}">
                <a14:useLocalDpi xmlns:a14="http://schemas.microsoft.com/office/drawing/2010/main" val="0"/>
              </a:ext>
            </a:extLst>
          </a:blip>
          <a:srcRect/>
          <a:stretch/>
        </p:blipFill>
        <p:spPr>
          <a:xfrm rot="20449254">
            <a:off x="11039150" y="6101924"/>
            <a:ext cx="530575" cy="530575"/>
          </a:xfrm>
          <a:prstGeom prst="rect">
            <a:avLst/>
          </a:prstGeom>
          <a:noFill/>
          <a:ln>
            <a:noFill/>
          </a:ln>
          <a:effectLst>
            <a:outerShdw blurRad="25400" sx="105000" sy="105000" algn="ctr" rotWithShape="0">
              <a:prstClr val="black">
                <a:alpha val="75000"/>
              </a:prstClr>
            </a:outerShdw>
          </a:effectLst>
        </p:spPr>
      </p:pic>
    </p:spTree>
    <p:extLst>
      <p:ext uri="{BB962C8B-B14F-4D97-AF65-F5344CB8AC3E}">
        <p14:creationId xmlns:p14="http://schemas.microsoft.com/office/powerpoint/2010/main" val="3906894907"/>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up)">
                                      <p:cBhvr>
                                        <p:cTn id="13" dur="1500"/>
                                        <p:tgtEl>
                                          <p:spTgt spid="8"/>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up)">
                                      <p:cBhvr>
                                        <p:cTn id="23" dur="1500"/>
                                        <p:tgtEl>
                                          <p:spTgt spid="6"/>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up)">
                                      <p:cBhvr>
                                        <p:cTn id="33" dur="1500"/>
                                        <p:tgtEl>
                                          <p:spTgt spid="4"/>
                                        </p:tgtEl>
                                      </p:cBhvr>
                                    </p:animEffect>
                                  </p:childTnLst>
                                </p:cTn>
                              </p:par>
                              <p:par>
                                <p:cTn id="34" presetID="10" presetClass="entr" presetSubtype="0" fill="hold" nodeType="withEffect">
                                  <p:stCondLst>
                                    <p:cond delay="100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43D98-99E7-64C5-87F5-4475F85FA6E6}"/>
            </a:ext>
          </a:extLst>
        </p:cNvPr>
        <p:cNvGrpSpPr/>
        <p:nvPr/>
      </p:nvGrpSpPr>
      <p:grpSpPr>
        <a:xfrm>
          <a:off x="0" y="0"/>
          <a:ext cx="0" cy="0"/>
          <a:chOff x="0" y="0"/>
          <a:chExt cx="0" cy="0"/>
        </a:xfrm>
      </p:grpSpPr>
      <p:pic>
        <p:nvPicPr>
          <p:cNvPr id="3" name="Rám">
            <a:extLst>
              <a:ext uri="{FF2B5EF4-FFF2-40B4-BE49-F238E27FC236}">
                <a16:creationId xmlns:a16="http://schemas.microsoft.com/office/drawing/2014/main" id="{0BA17D2D-39BE-A38A-A377-41E50DF76E9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649" y="-11756"/>
            <a:ext cx="12160249" cy="6840140"/>
          </a:xfrm>
          <a:prstGeom prst="rect">
            <a:avLst/>
          </a:prstGeom>
        </p:spPr>
      </p:pic>
    </p:spTree>
    <p:extLst>
      <p:ext uri="{BB962C8B-B14F-4D97-AF65-F5344CB8AC3E}">
        <p14:creationId xmlns:p14="http://schemas.microsoft.com/office/powerpoint/2010/main" val="3657393053"/>
      </p:ext>
    </p:extLst>
  </p:cSld>
  <p:clrMapOvr>
    <a:masterClrMapping/>
  </p:clrMapOvr>
  <p:transition spd="slow" advClick="0" advTm="150">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05D696BB-90C5-ECFB-821C-1E273B26E7D6}"/>
              </a:ext>
            </a:extLst>
          </p:cNvPr>
          <p:cNvSpPr/>
          <p:nvPr/>
        </p:nvSpPr>
        <p:spPr>
          <a:xfrm>
            <a:off x="9425365" y="6264213"/>
            <a:ext cx="2128741"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Fiedler Zdeněk</a:t>
            </a:r>
          </a:p>
        </p:txBody>
      </p:sp>
    </p:spTree>
    <p:extLst>
      <p:ext uri="{BB962C8B-B14F-4D97-AF65-F5344CB8AC3E}">
        <p14:creationId xmlns:p14="http://schemas.microsoft.com/office/powerpoint/2010/main" val="1825328994"/>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E36DDCFF-48E8-754B-E4D9-E2FD2E199A48}"/>
              </a:ext>
            </a:extLst>
          </p:cNvPr>
          <p:cNvSpPr/>
          <p:nvPr/>
        </p:nvSpPr>
        <p:spPr>
          <a:xfrm>
            <a:off x="9425365" y="6264213"/>
            <a:ext cx="2128741"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Fiedler Zdeněk</a:t>
            </a:r>
          </a:p>
        </p:txBody>
      </p:sp>
    </p:spTree>
    <p:extLst>
      <p:ext uri="{BB962C8B-B14F-4D97-AF65-F5344CB8AC3E}">
        <p14:creationId xmlns:p14="http://schemas.microsoft.com/office/powerpoint/2010/main" val="416051037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54236"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24461E00-7A7C-DBCF-FEDD-A17A91A81969}"/>
              </a:ext>
            </a:extLst>
          </p:cNvPr>
          <p:cNvSpPr/>
          <p:nvPr/>
        </p:nvSpPr>
        <p:spPr>
          <a:xfrm>
            <a:off x="9801052" y="6264213"/>
            <a:ext cx="1753054"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Ulč Luboš</a:t>
            </a:r>
          </a:p>
        </p:txBody>
      </p:sp>
    </p:spTree>
    <p:extLst>
      <p:ext uri="{BB962C8B-B14F-4D97-AF65-F5344CB8AC3E}">
        <p14:creationId xmlns:p14="http://schemas.microsoft.com/office/powerpoint/2010/main" val="254385906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5A2CF2-D78E-DFE1-1784-B531F7B9D4D4}"/>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E06CE9D8-0432-6C02-DC48-10A9C849926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8" name="Rám">
            <a:extLst>
              <a:ext uri="{FF2B5EF4-FFF2-40B4-BE49-F238E27FC236}">
                <a16:creationId xmlns:a16="http://schemas.microsoft.com/office/drawing/2014/main" id="{C45C7B9E-6EB9-0B21-B24C-631C7EC9143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268D76F1-B769-67CD-4CDF-DB8D58BBBC7C}"/>
              </a:ext>
            </a:extLst>
          </p:cNvPr>
          <p:cNvSpPr/>
          <p:nvPr/>
        </p:nvSpPr>
        <p:spPr>
          <a:xfrm>
            <a:off x="9578961" y="6264213"/>
            <a:ext cx="197514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Honza Ferda</a:t>
            </a:r>
          </a:p>
        </p:txBody>
      </p:sp>
    </p:spTree>
    <p:extLst>
      <p:ext uri="{BB962C8B-B14F-4D97-AF65-F5344CB8AC3E}">
        <p14:creationId xmlns:p14="http://schemas.microsoft.com/office/powerpoint/2010/main" val="126953407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8E2B18D8-CF5E-32DB-C468-03722AF3026B}"/>
              </a:ext>
            </a:extLst>
          </p:cNvPr>
          <p:cNvSpPr/>
          <p:nvPr/>
        </p:nvSpPr>
        <p:spPr>
          <a:xfrm>
            <a:off x="9623080" y="6264213"/>
            <a:ext cx="1931026"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Tvrdý Milan</a:t>
            </a:r>
          </a:p>
        </p:txBody>
      </p:sp>
    </p:spTree>
    <p:extLst>
      <p:ext uri="{BB962C8B-B14F-4D97-AF65-F5344CB8AC3E}">
        <p14:creationId xmlns:p14="http://schemas.microsoft.com/office/powerpoint/2010/main" val="375929691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54236"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82A9C253-2088-6108-A752-6E1957ACA770}"/>
              </a:ext>
            </a:extLst>
          </p:cNvPr>
          <p:cNvSpPr/>
          <p:nvPr/>
        </p:nvSpPr>
        <p:spPr>
          <a:xfrm>
            <a:off x="9801052" y="6264213"/>
            <a:ext cx="1753054"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Ulč Luboš</a:t>
            </a:r>
          </a:p>
        </p:txBody>
      </p:sp>
    </p:spTree>
    <p:extLst>
      <p:ext uri="{BB962C8B-B14F-4D97-AF65-F5344CB8AC3E}">
        <p14:creationId xmlns:p14="http://schemas.microsoft.com/office/powerpoint/2010/main" val="284597566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94834784-88F9-26AC-E023-789932A57BB6}"/>
              </a:ext>
            </a:extLst>
          </p:cNvPr>
          <p:cNvSpPr/>
          <p:nvPr/>
        </p:nvSpPr>
        <p:spPr>
          <a:xfrm>
            <a:off x="9623080" y="6264213"/>
            <a:ext cx="1931026"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Tvrdý Milan</a:t>
            </a:r>
          </a:p>
        </p:txBody>
      </p:sp>
    </p:spTree>
    <p:extLst>
      <p:ext uri="{BB962C8B-B14F-4D97-AF65-F5344CB8AC3E}">
        <p14:creationId xmlns:p14="http://schemas.microsoft.com/office/powerpoint/2010/main" val="170891235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D4CCB098-546F-2732-B23B-8B625C9BCE92}"/>
              </a:ext>
            </a:extLst>
          </p:cNvPr>
          <p:cNvSpPr/>
          <p:nvPr/>
        </p:nvSpPr>
        <p:spPr>
          <a:xfrm>
            <a:off x="9623080" y="6264213"/>
            <a:ext cx="1931026"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Tvrdý Milan</a:t>
            </a:r>
          </a:p>
        </p:txBody>
      </p:sp>
    </p:spTree>
    <p:extLst>
      <p:ext uri="{BB962C8B-B14F-4D97-AF65-F5344CB8AC3E}">
        <p14:creationId xmlns:p14="http://schemas.microsoft.com/office/powerpoint/2010/main" val="45103808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3FE32F-8024-B74E-B024-249BDFB95BC7}"/>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007D9EA6-76E8-FC69-CD6C-6B3AC4AEAC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8" name="Rám">
            <a:extLst>
              <a:ext uri="{FF2B5EF4-FFF2-40B4-BE49-F238E27FC236}">
                <a16:creationId xmlns:a16="http://schemas.microsoft.com/office/drawing/2014/main" id="{AEE21D60-0886-53E5-FCE0-884D9B53E84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EA21CD4B-BC89-975F-E666-EA156565EC2D}"/>
              </a:ext>
            </a:extLst>
          </p:cNvPr>
          <p:cNvSpPr/>
          <p:nvPr/>
        </p:nvSpPr>
        <p:spPr>
          <a:xfrm>
            <a:off x="9578961" y="6264213"/>
            <a:ext cx="197514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Honza Ferda</a:t>
            </a:r>
          </a:p>
        </p:txBody>
      </p:sp>
    </p:spTree>
    <p:extLst>
      <p:ext uri="{BB962C8B-B14F-4D97-AF65-F5344CB8AC3E}">
        <p14:creationId xmlns:p14="http://schemas.microsoft.com/office/powerpoint/2010/main" val="31367591"/>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853A5-6410-A6B0-2EA9-022576549B27}"/>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6F02834A-F879-96EC-9281-E49E5D76C8C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8" name="Rám">
            <a:extLst>
              <a:ext uri="{FF2B5EF4-FFF2-40B4-BE49-F238E27FC236}">
                <a16:creationId xmlns:a16="http://schemas.microsoft.com/office/drawing/2014/main" id="{734AE5C2-7958-244F-0DAA-3F6B153E4B8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F32ED290-7CD8-7053-6708-024580CCD9B8}"/>
              </a:ext>
            </a:extLst>
          </p:cNvPr>
          <p:cNvSpPr/>
          <p:nvPr/>
        </p:nvSpPr>
        <p:spPr>
          <a:xfrm>
            <a:off x="9578961" y="6264213"/>
            <a:ext cx="197514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Honza Ferda</a:t>
            </a:r>
          </a:p>
        </p:txBody>
      </p:sp>
    </p:spTree>
    <p:extLst>
      <p:ext uri="{BB962C8B-B14F-4D97-AF65-F5344CB8AC3E}">
        <p14:creationId xmlns:p14="http://schemas.microsoft.com/office/powerpoint/2010/main" val="274474735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689B90-AA23-9E27-81FF-7CC3DA1D4A81}"/>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6FF49D37-56FE-C29B-DCDF-B15CB2BE678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8" name="Rám">
            <a:extLst>
              <a:ext uri="{FF2B5EF4-FFF2-40B4-BE49-F238E27FC236}">
                <a16:creationId xmlns:a16="http://schemas.microsoft.com/office/drawing/2014/main" id="{E6A565B7-2C2C-2846-8C20-484C1052F6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61D78682-0300-BF71-3C85-8C0FCDAC1D8B}"/>
              </a:ext>
            </a:extLst>
          </p:cNvPr>
          <p:cNvSpPr/>
          <p:nvPr/>
        </p:nvSpPr>
        <p:spPr>
          <a:xfrm>
            <a:off x="9578961" y="6264213"/>
            <a:ext cx="197514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Honza Ferda</a:t>
            </a:r>
          </a:p>
        </p:txBody>
      </p:sp>
    </p:spTree>
    <p:extLst>
      <p:ext uri="{BB962C8B-B14F-4D97-AF65-F5344CB8AC3E}">
        <p14:creationId xmlns:p14="http://schemas.microsoft.com/office/powerpoint/2010/main" val="2194340574"/>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54236"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657CED79-0C69-100F-170A-802F016ED911}"/>
              </a:ext>
            </a:extLst>
          </p:cNvPr>
          <p:cNvSpPr/>
          <p:nvPr/>
        </p:nvSpPr>
        <p:spPr>
          <a:xfrm>
            <a:off x="9319155" y="6264213"/>
            <a:ext cx="2234951"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Lounová Renata</a:t>
            </a:r>
          </a:p>
        </p:txBody>
      </p:sp>
    </p:spTree>
    <p:extLst>
      <p:ext uri="{BB962C8B-B14F-4D97-AF65-F5344CB8AC3E}">
        <p14:creationId xmlns:p14="http://schemas.microsoft.com/office/powerpoint/2010/main" val="130486358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55404D7F-2145-B4B6-4C93-23975CB2ED73}"/>
              </a:ext>
            </a:extLst>
          </p:cNvPr>
          <p:cNvSpPr/>
          <p:nvPr/>
        </p:nvSpPr>
        <p:spPr>
          <a:xfrm>
            <a:off x="9183532" y="6264213"/>
            <a:ext cx="2370574"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Elena Stambulyan</a:t>
            </a:r>
          </a:p>
        </p:txBody>
      </p:sp>
    </p:spTree>
    <p:extLst>
      <p:ext uri="{BB962C8B-B14F-4D97-AF65-F5344CB8AC3E}">
        <p14:creationId xmlns:p14="http://schemas.microsoft.com/office/powerpoint/2010/main" val="1055557364"/>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730E0-59C1-5FC6-ABC6-478993613C7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6B43653A-66E8-AA06-F792-6284AF078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8" name="Rám">
            <a:extLst>
              <a:ext uri="{FF2B5EF4-FFF2-40B4-BE49-F238E27FC236}">
                <a16:creationId xmlns:a16="http://schemas.microsoft.com/office/drawing/2014/main" id="{046AF0C5-F05E-9EFD-3BDD-83033418027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96126376-FA34-0A4F-18EF-21C32BB340A3}"/>
              </a:ext>
            </a:extLst>
          </p:cNvPr>
          <p:cNvSpPr/>
          <p:nvPr/>
        </p:nvSpPr>
        <p:spPr>
          <a:xfrm>
            <a:off x="9578961" y="6264213"/>
            <a:ext cx="197514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Honza Ferda</a:t>
            </a:r>
          </a:p>
        </p:txBody>
      </p:sp>
    </p:spTree>
    <p:extLst>
      <p:ext uri="{BB962C8B-B14F-4D97-AF65-F5344CB8AC3E}">
        <p14:creationId xmlns:p14="http://schemas.microsoft.com/office/powerpoint/2010/main" val="1872913088"/>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D2EB4988-5E55-7986-D710-A68C318A1385}"/>
              </a:ext>
            </a:extLst>
          </p:cNvPr>
          <p:cNvSpPr/>
          <p:nvPr/>
        </p:nvSpPr>
        <p:spPr>
          <a:xfrm>
            <a:off x="9306083" y="6264213"/>
            <a:ext cx="2248023"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Andrey Sulitskiy</a:t>
            </a:r>
          </a:p>
        </p:txBody>
      </p:sp>
    </p:spTree>
    <p:extLst>
      <p:ext uri="{BB962C8B-B14F-4D97-AF65-F5344CB8AC3E}">
        <p14:creationId xmlns:p14="http://schemas.microsoft.com/office/powerpoint/2010/main" val="400918833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54236"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BE4CC33B-C4C4-D468-B73C-DF7052D0F870}"/>
              </a:ext>
            </a:extLst>
          </p:cNvPr>
          <p:cNvSpPr/>
          <p:nvPr/>
        </p:nvSpPr>
        <p:spPr>
          <a:xfrm>
            <a:off x="9319155" y="6264213"/>
            <a:ext cx="2234951"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Lounová Renata</a:t>
            </a:r>
          </a:p>
        </p:txBody>
      </p:sp>
    </p:spTree>
    <p:extLst>
      <p:ext uri="{BB962C8B-B14F-4D97-AF65-F5344CB8AC3E}">
        <p14:creationId xmlns:p14="http://schemas.microsoft.com/office/powerpoint/2010/main" val="3498783278"/>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D2EB4988-5E55-7986-D710-A68C318A1385}"/>
              </a:ext>
            </a:extLst>
          </p:cNvPr>
          <p:cNvSpPr/>
          <p:nvPr/>
        </p:nvSpPr>
        <p:spPr>
          <a:xfrm>
            <a:off x="8976013" y="6264213"/>
            <a:ext cx="2578093"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Pedro Nuno Caetano</a:t>
            </a:r>
          </a:p>
        </p:txBody>
      </p:sp>
    </p:spTree>
    <p:extLst>
      <p:ext uri="{BB962C8B-B14F-4D97-AF65-F5344CB8AC3E}">
        <p14:creationId xmlns:p14="http://schemas.microsoft.com/office/powerpoint/2010/main" val="240130072"/>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6E0698-B8FC-73D6-627C-34F08D39C918}"/>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0DFC2532-450E-ECCD-48DC-07386BC9B8C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8" name="Rám">
            <a:extLst>
              <a:ext uri="{FF2B5EF4-FFF2-40B4-BE49-F238E27FC236}">
                <a16:creationId xmlns:a16="http://schemas.microsoft.com/office/drawing/2014/main" id="{44C3036C-F29E-B935-E085-EDB903EBD6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B08A4DEC-A4B2-44F8-7314-1D0A407D2584}"/>
              </a:ext>
            </a:extLst>
          </p:cNvPr>
          <p:cNvSpPr/>
          <p:nvPr/>
        </p:nvSpPr>
        <p:spPr>
          <a:xfrm>
            <a:off x="9578961" y="6264213"/>
            <a:ext cx="197514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Honza Ferda</a:t>
            </a:r>
          </a:p>
        </p:txBody>
      </p:sp>
    </p:spTree>
    <p:extLst>
      <p:ext uri="{BB962C8B-B14F-4D97-AF65-F5344CB8AC3E}">
        <p14:creationId xmlns:p14="http://schemas.microsoft.com/office/powerpoint/2010/main" val="294808840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54236"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D2B27CBB-4A17-9DC7-F298-B067BDE1C87C}"/>
              </a:ext>
            </a:extLst>
          </p:cNvPr>
          <p:cNvSpPr/>
          <p:nvPr/>
        </p:nvSpPr>
        <p:spPr>
          <a:xfrm>
            <a:off x="9319155" y="6264213"/>
            <a:ext cx="2234951"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Lounová Renata</a:t>
            </a:r>
          </a:p>
        </p:txBody>
      </p:sp>
    </p:spTree>
    <p:extLst>
      <p:ext uri="{BB962C8B-B14F-4D97-AF65-F5344CB8AC3E}">
        <p14:creationId xmlns:p14="http://schemas.microsoft.com/office/powerpoint/2010/main" val="276389840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2FED86BF-2916-70C4-F315-AE7511429417}"/>
              </a:ext>
            </a:extLst>
          </p:cNvPr>
          <p:cNvSpPr/>
          <p:nvPr/>
        </p:nvSpPr>
        <p:spPr>
          <a:xfrm>
            <a:off x="9623080" y="6264213"/>
            <a:ext cx="1931026"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Tvrdý Milan</a:t>
            </a:r>
          </a:p>
        </p:txBody>
      </p:sp>
    </p:spTree>
    <p:extLst>
      <p:ext uri="{BB962C8B-B14F-4D97-AF65-F5344CB8AC3E}">
        <p14:creationId xmlns:p14="http://schemas.microsoft.com/office/powerpoint/2010/main" val="127623391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7FDF057C-BD0D-C7E8-6EA8-923496381115}"/>
              </a:ext>
            </a:extLst>
          </p:cNvPr>
          <p:cNvSpPr/>
          <p:nvPr/>
        </p:nvSpPr>
        <p:spPr>
          <a:xfrm>
            <a:off x="9623080" y="6264213"/>
            <a:ext cx="1931026"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Tvrdý Milan</a:t>
            </a:r>
          </a:p>
        </p:txBody>
      </p:sp>
    </p:spTree>
    <p:extLst>
      <p:ext uri="{BB962C8B-B14F-4D97-AF65-F5344CB8AC3E}">
        <p14:creationId xmlns:p14="http://schemas.microsoft.com/office/powerpoint/2010/main" val="289014413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54236"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261490E2-7063-3576-8C4F-1D581677FC33}"/>
              </a:ext>
            </a:extLst>
          </p:cNvPr>
          <p:cNvSpPr/>
          <p:nvPr/>
        </p:nvSpPr>
        <p:spPr>
          <a:xfrm>
            <a:off x="9319155" y="6264213"/>
            <a:ext cx="2234951"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Lounová Renata</a:t>
            </a:r>
          </a:p>
        </p:txBody>
      </p:sp>
    </p:spTree>
    <p:extLst>
      <p:ext uri="{BB962C8B-B14F-4D97-AF65-F5344CB8AC3E}">
        <p14:creationId xmlns:p14="http://schemas.microsoft.com/office/powerpoint/2010/main" val="359926531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4" name="Foto A">
            <a:extLst>
              <a:ext uri="{FF2B5EF4-FFF2-40B4-BE49-F238E27FC236}">
                <a16:creationId xmlns:a16="http://schemas.microsoft.com/office/drawing/2014/main" id="{415F079F-0F1F-639F-B3FB-8191759361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477" y="3779"/>
            <a:ext cx="5925191" cy="6836758"/>
          </a:xfrm>
          <a:prstGeom prst="rect">
            <a:avLst/>
          </a:prstGeom>
        </p:spPr>
      </p:pic>
      <p:pic>
        <p:nvPicPr>
          <p:cNvPr id="6" name="Rám A">
            <a:extLst>
              <a:ext uri="{FF2B5EF4-FFF2-40B4-BE49-F238E27FC236}">
                <a16:creationId xmlns:a16="http://schemas.microsoft.com/office/drawing/2014/main" id="{A465B41D-6BD8-7B2E-00E1-EF319F82D2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012" y="-3381"/>
            <a:ext cx="5928121" cy="6840140"/>
          </a:xfrm>
          <a:prstGeom prst="rect">
            <a:avLst/>
          </a:prstGeom>
        </p:spPr>
      </p:pic>
      <p:sp>
        <p:nvSpPr>
          <p:cNvPr id="5" name="Autor A">
            <a:extLst>
              <a:ext uri="{FF2B5EF4-FFF2-40B4-BE49-F238E27FC236}">
                <a16:creationId xmlns:a16="http://schemas.microsoft.com/office/drawing/2014/main" id="{F444A6B0-CF6E-52C3-A332-8BFDD2382B3D}"/>
              </a:ext>
            </a:extLst>
          </p:cNvPr>
          <p:cNvSpPr/>
          <p:nvPr/>
        </p:nvSpPr>
        <p:spPr>
          <a:xfrm>
            <a:off x="3580946" y="6264213"/>
            <a:ext cx="1753054"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Ulč Luboš</a:t>
            </a:r>
          </a:p>
        </p:txBody>
      </p:sp>
      <p:pic>
        <p:nvPicPr>
          <p:cNvPr id="3" name="Foto B">
            <a:extLst>
              <a:ext uri="{FF2B5EF4-FFF2-40B4-BE49-F238E27FC236}">
                <a16:creationId xmlns:a16="http://schemas.microsoft.com/office/drawing/2014/main" id="{5DC3CBF1-F06E-2D36-70CD-D1F86E36E8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27584" y="3779"/>
            <a:ext cx="5925191" cy="6836758"/>
          </a:xfrm>
          <a:prstGeom prst="rect">
            <a:avLst/>
          </a:prstGeom>
        </p:spPr>
      </p:pic>
      <p:pic>
        <p:nvPicPr>
          <p:cNvPr id="8" name="Rám B">
            <a:extLst>
              <a:ext uri="{FF2B5EF4-FFF2-40B4-BE49-F238E27FC236}">
                <a16:creationId xmlns:a16="http://schemas.microsoft.com/office/drawing/2014/main" id="{1805A997-1662-5C21-1E23-9ADEC62549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26118" y="-3381"/>
            <a:ext cx="5928121" cy="6840140"/>
          </a:xfrm>
          <a:prstGeom prst="rect">
            <a:avLst/>
          </a:prstGeom>
        </p:spPr>
      </p:pic>
      <p:sp>
        <p:nvSpPr>
          <p:cNvPr id="2" name="Autor B">
            <a:extLst>
              <a:ext uri="{FF2B5EF4-FFF2-40B4-BE49-F238E27FC236}">
                <a16:creationId xmlns:a16="http://schemas.microsoft.com/office/drawing/2014/main" id="{29165E74-3AD0-AE15-811F-209BED2053DA}"/>
              </a:ext>
            </a:extLst>
          </p:cNvPr>
          <p:cNvSpPr/>
          <p:nvPr/>
        </p:nvSpPr>
        <p:spPr>
          <a:xfrm>
            <a:off x="9623080" y="6264213"/>
            <a:ext cx="1931026"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Tvrdý Milan</a:t>
            </a:r>
          </a:p>
        </p:txBody>
      </p:sp>
    </p:spTree>
    <p:extLst>
      <p:ext uri="{BB962C8B-B14F-4D97-AF65-F5344CB8AC3E}">
        <p14:creationId xmlns:p14="http://schemas.microsoft.com/office/powerpoint/2010/main" val="267234358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FD1B20AD-2242-D665-C0FC-15DD8820AFC9}"/>
              </a:ext>
            </a:extLst>
          </p:cNvPr>
          <p:cNvSpPr/>
          <p:nvPr/>
        </p:nvSpPr>
        <p:spPr>
          <a:xfrm>
            <a:off x="9623080" y="6264213"/>
            <a:ext cx="1931026"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Tvrdý Milan</a:t>
            </a:r>
          </a:p>
        </p:txBody>
      </p:sp>
    </p:spTree>
    <p:extLst>
      <p:ext uri="{BB962C8B-B14F-4D97-AF65-F5344CB8AC3E}">
        <p14:creationId xmlns:p14="http://schemas.microsoft.com/office/powerpoint/2010/main" val="313724784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54236"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F38B03C8-B8D5-51B3-348D-E34464750432}"/>
              </a:ext>
            </a:extLst>
          </p:cNvPr>
          <p:cNvSpPr/>
          <p:nvPr/>
        </p:nvSpPr>
        <p:spPr>
          <a:xfrm>
            <a:off x="9801052" y="6264213"/>
            <a:ext cx="1753054"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Ulč Luboš</a:t>
            </a:r>
          </a:p>
        </p:txBody>
      </p:sp>
    </p:spTree>
    <p:extLst>
      <p:ext uri="{BB962C8B-B14F-4D97-AF65-F5344CB8AC3E}">
        <p14:creationId xmlns:p14="http://schemas.microsoft.com/office/powerpoint/2010/main" val="15674721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4" name="Foto A">
            <a:extLst>
              <a:ext uri="{FF2B5EF4-FFF2-40B4-BE49-F238E27FC236}">
                <a16:creationId xmlns:a16="http://schemas.microsoft.com/office/drawing/2014/main" id="{415F079F-0F1F-639F-B3FB-8191759361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477" y="3779"/>
            <a:ext cx="5925191" cy="6836758"/>
          </a:xfrm>
          <a:prstGeom prst="rect">
            <a:avLst/>
          </a:prstGeom>
        </p:spPr>
      </p:pic>
      <p:pic>
        <p:nvPicPr>
          <p:cNvPr id="6" name="Rám A">
            <a:extLst>
              <a:ext uri="{FF2B5EF4-FFF2-40B4-BE49-F238E27FC236}">
                <a16:creationId xmlns:a16="http://schemas.microsoft.com/office/drawing/2014/main" id="{A465B41D-6BD8-7B2E-00E1-EF319F82D2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012" y="-3381"/>
            <a:ext cx="5928121" cy="6840140"/>
          </a:xfrm>
          <a:prstGeom prst="rect">
            <a:avLst/>
          </a:prstGeom>
        </p:spPr>
      </p:pic>
      <p:sp>
        <p:nvSpPr>
          <p:cNvPr id="5" name="Autor A">
            <a:extLst>
              <a:ext uri="{FF2B5EF4-FFF2-40B4-BE49-F238E27FC236}">
                <a16:creationId xmlns:a16="http://schemas.microsoft.com/office/drawing/2014/main" id="{F444A6B0-CF6E-52C3-A332-8BFDD2382B3D}"/>
              </a:ext>
            </a:extLst>
          </p:cNvPr>
          <p:cNvSpPr/>
          <p:nvPr/>
        </p:nvSpPr>
        <p:spPr>
          <a:xfrm>
            <a:off x="3386635" y="6264213"/>
            <a:ext cx="194736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Karlíček Jan</a:t>
            </a:r>
          </a:p>
        </p:txBody>
      </p:sp>
      <p:pic>
        <p:nvPicPr>
          <p:cNvPr id="3" name="Foto B">
            <a:extLst>
              <a:ext uri="{FF2B5EF4-FFF2-40B4-BE49-F238E27FC236}">
                <a16:creationId xmlns:a16="http://schemas.microsoft.com/office/drawing/2014/main" id="{5DC3CBF1-F06E-2D36-70CD-D1F86E36E8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27584" y="3779"/>
            <a:ext cx="5925191" cy="6836759"/>
          </a:xfrm>
          <a:prstGeom prst="rect">
            <a:avLst/>
          </a:prstGeom>
        </p:spPr>
      </p:pic>
      <p:pic>
        <p:nvPicPr>
          <p:cNvPr id="8" name="Rám B">
            <a:extLst>
              <a:ext uri="{FF2B5EF4-FFF2-40B4-BE49-F238E27FC236}">
                <a16:creationId xmlns:a16="http://schemas.microsoft.com/office/drawing/2014/main" id="{1805A997-1662-5C21-1E23-9ADEC62549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26118" y="-3381"/>
            <a:ext cx="5928121" cy="6840140"/>
          </a:xfrm>
          <a:prstGeom prst="rect">
            <a:avLst/>
          </a:prstGeom>
        </p:spPr>
      </p:pic>
      <p:sp>
        <p:nvSpPr>
          <p:cNvPr id="2" name="Autor B">
            <a:extLst>
              <a:ext uri="{FF2B5EF4-FFF2-40B4-BE49-F238E27FC236}">
                <a16:creationId xmlns:a16="http://schemas.microsoft.com/office/drawing/2014/main" id="{29165E74-3AD0-AE15-811F-209BED2053DA}"/>
              </a:ext>
            </a:extLst>
          </p:cNvPr>
          <p:cNvSpPr/>
          <p:nvPr/>
        </p:nvSpPr>
        <p:spPr>
          <a:xfrm>
            <a:off x="9606741" y="6264213"/>
            <a:ext cx="194736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Karlíček Jan</a:t>
            </a:r>
          </a:p>
        </p:txBody>
      </p:sp>
    </p:spTree>
    <p:extLst>
      <p:ext uri="{BB962C8B-B14F-4D97-AF65-F5344CB8AC3E}">
        <p14:creationId xmlns:p14="http://schemas.microsoft.com/office/powerpoint/2010/main" val="54122058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54236"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BD49BFC3-5258-5B13-D93F-0AC7CD453ECC}"/>
              </a:ext>
            </a:extLst>
          </p:cNvPr>
          <p:cNvSpPr/>
          <p:nvPr/>
        </p:nvSpPr>
        <p:spPr>
          <a:xfrm>
            <a:off x="9801052" y="6264213"/>
            <a:ext cx="1753054"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Ulč Luboš</a:t>
            </a:r>
          </a:p>
        </p:txBody>
      </p:sp>
    </p:spTree>
    <p:extLst>
      <p:ext uri="{BB962C8B-B14F-4D97-AF65-F5344CB8AC3E}">
        <p14:creationId xmlns:p14="http://schemas.microsoft.com/office/powerpoint/2010/main" val="333672329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4" name="Foto A">
            <a:extLst>
              <a:ext uri="{FF2B5EF4-FFF2-40B4-BE49-F238E27FC236}">
                <a16:creationId xmlns:a16="http://schemas.microsoft.com/office/drawing/2014/main" id="{415F079F-0F1F-639F-B3FB-8191759361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477" y="3779"/>
            <a:ext cx="5925191" cy="6836758"/>
          </a:xfrm>
          <a:prstGeom prst="rect">
            <a:avLst/>
          </a:prstGeom>
        </p:spPr>
      </p:pic>
      <p:pic>
        <p:nvPicPr>
          <p:cNvPr id="6" name="Rám A">
            <a:extLst>
              <a:ext uri="{FF2B5EF4-FFF2-40B4-BE49-F238E27FC236}">
                <a16:creationId xmlns:a16="http://schemas.microsoft.com/office/drawing/2014/main" id="{A465B41D-6BD8-7B2E-00E1-EF319F82D2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012" y="-3381"/>
            <a:ext cx="5928121" cy="6840140"/>
          </a:xfrm>
          <a:prstGeom prst="rect">
            <a:avLst/>
          </a:prstGeom>
        </p:spPr>
      </p:pic>
      <p:sp>
        <p:nvSpPr>
          <p:cNvPr id="5" name="Autor A">
            <a:extLst>
              <a:ext uri="{FF2B5EF4-FFF2-40B4-BE49-F238E27FC236}">
                <a16:creationId xmlns:a16="http://schemas.microsoft.com/office/drawing/2014/main" id="{F444A6B0-CF6E-52C3-A332-8BFDD2382B3D}"/>
              </a:ext>
            </a:extLst>
          </p:cNvPr>
          <p:cNvSpPr/>
          <p:nvPr/>
        </p:nvSpPr>
        <p:spPr>
          <a:xfrm>
            <a:off x="3386635" y="6264213"/>
            <a:ext cx="194736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Karlíček Jan</a:t>
            </a:r>
          </a:p>
        </p:txBody>
      </p:sp>
      <p:pic>
        <p:nvPicPr>
          <p:cNvPr id="3" name="Foto B">
            <a:extLst>
              <a:ext uri="{FF2B5EF4-FFF2-40B4-BE49-F238E27FC236}">
                <a16:creationId xmlns:a16="http://schemas.microsoft.com/office/drawing/2014/main" id="{5DC3CBF1-F06E-2D36-70CD-D1F86E36E8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27584" y="3779"/>
            <a:ext cx="5925191" cy="6836758"/>
          </a:xfrm>
          <a:prstGeom prst="rect">
            <a:avLst/>
          </a:prstGeom>
        </p:spPr>
      </p:pic>
      <p:pic>
        <p:nvPicPr>
          <p:cNvPr id="8" name="Rám B">
            <a:extLst>
              <a:ext uri="{FF2B5EF4-FFF2-40B4-BE49-F238E27FC236}">
                <a16:creationId xmlns:a16="http://schemas.microsoft.com/office/drawing/2014/main" id="{1805A997-1662-5C21-1E23-9ADEC62549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26118" y="-3381"/>
            <a:ext cx="5928121" cy="6840140"/>
          </a:xfrm>
          <a:prstGeom prst="rect">
            <a:avLst/>
          </a:prstGeom>
        </p:spPr>
      </p:pic>
      <p:sp>
        <p:nvSpPr>
          <p:cNvPr id="2" name="Autor B">
            <a:extLst>
              <a:ext uri="{FF2B5EF4-FFF2-40B4-BE49-F238E27FC236}">
                <a16:creationId xmlns:a16="http://schemas.microsoft.com/office/drawing/2014/main" id="{29165E74-3AD0-AE15-811F-209BED2053DA}"/>
              </a:ext>
            </a:extLst>
          </p:cNvPr>
          <p:cNvSpPr/>
          <p:nvPr/>
        </p:nvSpPr>
        <p:spPr>
          <a:xfrm>
            <a:off x="9606741" y="6264213"/>
            <a:ext cx="194736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Karlíček Jan</a:t>
            </a:r>
          </a:p>
        </p:txBody>
      </p:sp>
    </p:spTree>
    <p:extLst>
      <p:ext uri="{BB962C8B-B14F-4D97-AF65-F5344CB8AC3E}">
        <p14:creationId xmlns:p14="http://schemas.microsoft.com/office/powerpoint/2010/main" val="314444836"/>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54236"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86A1B9E3-9F97-3540-6A60-FDD773153A0B}"/>
              </a:ext>
            </a:extLst>
          </p:cNvPr>
          <p:cNvSpPr/>
          <p:nvPr/>
        </p:nvSpPr>
        <p:spPr>
          <a:xfrm>
            <a:off x="9319155" y="6264213"/>
            <a:ext cx="2234951"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Lounová Renata</a:t>
            </a:r>
          </a:p>
        </p:txBody>
      </p:sp>
    </p:spTree>
    <p:extLst>
      <p:ext uri="{BB962C8B-B14F-4D97-AF65-F5344CB8AC3E}">
        <p14:creationId xmlns:p14="http://schemas.microsoft.com/office/powerpoint/2010/main" val="2954665604"/>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54236" cy="6836758"/>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E5988D2B-53CF-1857-DF94-A5DF858FB554}"/>
              </a:ext>
            </a:extLst>
          </p:cNvPr>
          <p:cNvSpPr/>
          <p:nvPr/>
        </p:nvSpPr>
        <p:spPr>
          <a:xfrm>
            <a:off x="9801052" y="6264213"/>
            <a:ext cx="1753054"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Ulč Luboš</a:t>
            </a:r>
          </a:p>
        </p:txBody>
      </p:sp>
    </p:spTree>
    <p:extLst>
      <p:ext uri="{BB962C8B-B14F-4D97-AF65-F5344CB8AC3E}">
        <p14:creationId xmlns:p14="http://schemas.microsoft.com/office/powerpoint/2010/main" val="102430421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4" name="Foto A">
            <a:extLst>
              <a:ext uri="{FF2B5EF4-FFF2-40B4-BE49-F238E27FC236}">
                <a16:creationId xmlns:a16="http://schemas.microsoft.com/office/drawing/2014/main" id="{415F079F-0F1F-639F-B3FB-8191759361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477" y="3779"/>
            <a:ext cx="5925191" cy="6836758"/>
          </a:xfrm>
          <a:prstGeom prst="rect">
            <a:avLst/>
          </a:prstGeom>
        </p:spPr>
      </p:pic>
      <p:pic>
        <p:nvPicPr>
          <p:cNvPr id="6" name="Rám A">
            <a:extLst>
              <a:ext uri="{FF2B5EF4-FFF2-40B4-BE49-F238E27FC236}">
                <a16:creationId xmlns:a16="http://schemas.microsoft.com/office/drawing/2014/main" id="{A465B41D-6BD8-7B2E-00E1-EF319F82D2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012" y="-3381"/>
            <a:ext cx="5928121" cy="6840140"/>
          </a:xfrm>
          <a:prstGeom prst="rect">
            <a:avLst/>
          </a:prstGeom>
        </p:spPr>
      </p:pic>
      <p:sp>
        <p:nvSpPr>
          <p:cNvPr id="5" name="Autor A">
            <a:extLst>
              <a:ext uri="{FF2B5EF4-FFF2-40B4-BE49-F238E27FC236}">
                <a16:creationId xmlns:a16="http://schemas.microsoft.com/office/drawing/2014/main" id="{F444A6B0-CF6E-52C3-A332-8BFDD2382B3D}"/>
              </a:ext>
            </a:extLst>
          </p:cNvPr>
          <p:cNvSpPr/>
          <p:nvPr/>
        </p:nvSpPr>
        <p:spPr>
          <a:xfrm>
            <a:off x="2963425" y="6264213"/>
            <a:ext cx="237057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Elena Stambulyan</a:t>
            </a:r>
          </a:p>
        </p:txBody>
      </p:sp>
      <p:pic>
        <p:nvPicPr>
          <p:cNvPr id="3" name="Foto B">
            <a:extLst>
              <a:ext uri="{FF2B5EF4-FFF2-40B4-BE49-F238E27FC236}">
                <a16:creationId xmlns:a16="http://schemas.microsoft.com/office/drawing/2014/main" id="{5DC3CBF1-F06E-2D36-70CD-D1F86E36E8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27584" y="3779"/>
            <a:ext cx="5925191" cy="6836758"/>
          </a:xfrm>
          <a:prstGeom prst="rect">
            <a:avLst/>
          </a:prstGeom>
        </p:spPr>
      </p:pic>
      <p:pic>
        <p:nvPicPr>
          <p:cNvPr id="8" name="Rám B">
            <a:extLst>
              <a:ext uri="{FF2B5EF4-FFF2-40B4-BE49-F238E27FC236}">
                <a16:creationId xmlns:a16="http://schemas.microsoft.com/office/drawing/2014/main" id="{1805A997-1662-5C21-1E23-9ADEC62549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26118" y="-3381"/>
            <a:ext cx="5928121" cy="6840140"/>
          </a:xfrm>
          <a:prstGeom prst="rect">
            <a:avLst/>
          </a:prstGeom>
        </p:spPr>
      </p:pic>
      <p:sp>
        <p:nvSpPr>
          <p:cNvPr id="2" name="Autor B">
            <a:extLst>
              <a:ext uri="{FF2B5EF4-FFF2-40B4-BE49-F238E27FC236}">
                <a16:creationId xmlns:a16="http://schemas.microsoft.com/office/drawing/2014/main" id="{29165E74-3AD0-AE15-811F-209BED2053DA}"/>
              </a:ext>
            </a:extLst>
          </p:cNvPr>
          <p:cNvSpPr/>
          <p:nvPr/>
        </p:nvSpPr>
        <p:spPr>
          <a:xfrm>
            <a:off x="9319155" y="6264213"/>
            <a:ext cx="2234951"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Lounová Renata</a:t>
            </a:r>
          </a:p>
        </p:txBody>
      </p:sp>
    </p:spTree>
    <p:extLst>
      <p:ext uri="{BB962C8B-B14F-4D97-AF65-F5344CB8AC3E}">
        <p14:creationId xmlns:p14="http://schemas.microsoft.com/office/powerpoint/2010/main" val="22830493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7A9AF-DDAA-CC3B-5A3E-5D82C06A93B0}"/>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FBAC67DD-7016-1D1A-A365-682D1FFB42B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8" name="Rám">
            <a:extLst>
              <a:ext uri="{FF2B5EF4-FFF2-40B4-BE49-F238E27FC236}">
                <a16:creationId xmlns:a16="http://schemas.microsoft.com/office/drawing/2014/main" id="{DB3453A5-85CD-4A52-3F36-215BACA123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44B4AF7E-74FA-B4A4-AE6E-2C96D3610E43}"/>
              </a:ext>
            </a:extLst>
          </p:cNvPr>
          <p:cNvSpPr/>
          <p:nvPr/>
        </p:nvSpPr>
        <p:spPr>
          <a:xfrm>
            <a:off x="9578961" y="6264213"/>
            <a:ext cx="197514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Honza Ferda</a:t>
            </a:r>
          </a:p>
        </p:txBody>
      </p:sp>
    </p:spTree>
    <p:extLst>
      <p:ext uri="{BB962C8B-B14F-4D97-AF65-F5344CB8AC3E}">
        <p14:creationId xmlns:p14="http://schemas.microsoft.com/office/powerpoint/2010/main" val="278360583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6C6791-D69C-1382-9586-DDEF12C7CDB2}"/>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3AC9A27C-3025-F360-358E-8EDF1EA46F6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8" name="Rám">
            <a:extLst>
              <a:ext uri="{FF2B5EF4-FFF2-40B4-BE49-F238E27FC236}">
                <a16:creationId xmlns:a16="http://schemas.microsoft.com/office/drawing/2014/main" id="{2970707B-4CFB-CAD5-AFED-9AA718DFD4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64C2CFC9-F48F-75E4-B59F-BE460D613D4F}"/>
              </a:ext>
            </a:extLst>
          </p:cNvPr>
          <p:cNvSpPr/>
          <p:nvPr/>
        </p:nvSpPr>
        <p:spPr>
          <a:xfrm>
            <a:off x="9578961" y="6264213"/>
            <a:ext cx="197514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Honza Ferda</a:t>
            </a:r>
          </a:p>
        </p:txBody>
      </p:sp>
    </p:spTree>
    <p:extLst>
      <p:ext uri="{BB962C8B-B14F-4D97-AF65-F5344CB8AC3E}">
        <p14:creationId xmlns:p14="http://schemas.microsoft.com/office/powerpoint/2010/main" val="1679575753"/>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4" name="Foto A">
            <a:extLst>
              <a:ext uri="{FF2B5EF4-FFF2-40B4-BE49-F238E27FC236}">
                <a16:creationId xmlns:a16="http://schemas.microsoft.com/office/drawing/2014/main" id="{415F079F-0F1F-639F-B3FB-8191759361F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477" y="3779"/>
            <a:ext cx="5925191" cy="6836758"/>
          </a:xfrm>
          <a:prstGeom prst="rect">
            <a:avLst/>
          </a:prstGeom>
        </p:spPr>
      </p:pic>
      <p:pic>
        <p:nvPicPr>
          <p:cNvPr id="6" name="Rám A">
            <a:extLst>
              <a:ext uri="{FF2B5EF4-FFF2-40B4-BE49-F238E27FC236}">
                <a16:creationId xmlns:a16="http://schemas.microsoft.com/office/drawing/2014/main" id="{A465B41D-6BD8-7B2E-00E1-EF319F82D2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012" y="-3381"/>
            <a:ext cx="5928121" cy="6840140"/>
          </a:xfrm>
          <a:prstGeom prst="rect">
            <a:avLst/>
          </a:prstGeom>
        </p:spPr>
      </p:pic>
      <p:sp>
        <p:nvSpPr>
          <p:cNvPr id="5" name="Autor A">
            <a:extLst>
              <a:ext uri="{FF2B5EF4-FFF2-40B4-BE49-F238E27FC236}">
                <a16:creationId xmlns:a16="http://schemas.microsoft.com/office/drawing/2014/main" id="{F444A6B0-CF6E-52C3-A332-8BFDD2382B3D}"/>
              </a:ext>
            </a:extLst>
          </p:cNvPr>
          <p:cNvSpPr/>
          <p:nvPr/>
        </p:nvSpPr>
        <p:spPr>
          <a:xfrm>
            <a:off x="3580946" y="6264213"/>
            <a:ext cx="1753054"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Ulč Luboš</a:t>
            </a:r>
          </a:p>
        </p:txBody>
      </p:sp>
      <p:pic>
        <p:nvPicPr>
          <p:cNvPr id="3" name="Foto B">
            <a:extLst>
              <a:ext uri="{FF2B5EF4-FFF2-40B4-BE49-F238E27FC236}">
                <a16:creationId xmlns:a16="http://schemas.microsoft.com/office/drawing/2014/main" id="{5DC3CBF1-F06E-2D36-70CD-D1F86E36E8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6227584" y="3779"/>
            <a:ext cx="5925191" cy="6836759"/>
          </a:xfrm>
          <a:prstGeom prst="rect">
            <a:avLst/>
          </a:prstGeom>
        </p:spPr>
      </p:pic>
      <p:pic>
        <p:nvPicPr>
          <p:cNvPr id="8" name="Rám B">
            <a:extLst>
              <a:ext uri="{FF2B5EF4-FFF2-40B4-BE49-F238E27FC236}">
                <a16:creationId xmlns:a16="http://schemas.microsoft.com/office/drawing/2014/main" id="{1805A997-1662-5C21-1E23-9ADEC62549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226118" y="-3381"/>
            <a:ext cx="5928121" cy="6840140"/>
          </a:xfrm>
          <a:prstGeom prst="rect">
            <a:avLst/>
          </a:prstGeom>
        </p:spPr>
      </p:pic>
      <p:sp>
        <p:nvSpPr>
          <p:cNvPr id="2" name="Autor B">
            <a:extLst>
              <a:ext uri="{FF2B5EF4-FFF2-40B4-BE49-F238E27FC236}">
                <a16:creationId xmlns:a16="http://schemas.microsoft.com/office/drawing/2014/main" id="{29165E74-3AD0-AE15-811F-209BED2053DA}"/>
              </a:ext>
            </a:extLst>
          </p:cNvPr>
          <p:cNvSpPr/>
          <p:nvPr/>
        </p:nvSpPr>
        <p:spPr>
          <a:xfrm>
            <a:off x="9801052" y="6264213"/>
            <a:ext cx="1753054"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Ulč Luboš</a:t>
            </a:r>
          </a:p>
        </p:txBody>
      </p:sp>
    </p:spTree>
    <p:extLst>
      <p:ext uri="{BB962C8B-B14F-4D97-AF65-F5344CB8AC3E}">
        <p14:creationId xmlns:p14="http://schemas.microsoft.com/office/powerpoint/2010/main" val="1552923420"/>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AD6EA-661B-6CFC-D36E-87870F4BFABB}"/>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FE1D74F4-C860-B24A-6B9D-F458312989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8" name="Rám">
            <a:extLst>
              <a:ext uri="{FF2B5EF4-FFF2-40B4-BE49-F238E27FC236}">
                <a16:creationId xmlns:a16="http://schemas.microsoft.com/office/drawing/2014/main" id="{C5D59501-6F20-3C66-00F1-F5615B41D03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88EC05FF-FC37-985F-3D7C-BC5A4347E35F}"/>
              </a:ext>
            </a:extLst>
          </p:cNvPr>
          <p:cNvSpPr/>
          <p:nvPr/>
        </p:nvSpPr>
        <p:spPr>
          <a:xfrm>
            <a:off x="9578961" y="6264213"/>
            <a:ext cx="197514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Honza Ferda</a:t>
            </a:r>
          </a:p>
        </p:txBody>
      </p:sp>
    </p:spTree>
    <p:extLst>
      <p:ext uri="{BB962C8B-B14F-4D97-AF65-F5344CB8AC3E}">
        <p14:creationId xmlns:p14="http://schemas.microsoft.com/office/powerpoint/2010/main" val="337169805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D2EB4988-5E55-7986-D710-A68C318A1385}"/>
              </a:ext>
            </a:extLst>
          </p:cNvPr>
          <p:cNvSpPr/>
          <p:nvPr/>
        </p:nvSpPr>
        <p:spPr>
          <a:xfrm>
            <a:off x="9623080" y="6264213"/>
            <a:ext cx="1931026"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Tvrdý Milan</a:t>
            </a:r>
          </a:p>
        </p:txBody>
      </p:sp>
    </p:spTree>
    <p:extLst>
      <p:ext uri="{BB962C8B-B14F-4D97-AF65-F5344CB8AC3E}">
        <p14:creationId xmlns:p14="http://schemas.microsoft.com/office/powerpoint/2010/main" val="1269443191"/>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A8CD1F13-94A8-7F40-9472-4E8C9138ADD4}"/>
              </a:ext>
            </a:extLst>
          </p:cNvPr>
          <p:cNvSpPr/>
          <p:nvPr/>
        </p:nvSpPr>
        <p:spPr>
          <a:xfrm>
            <a:off x="9623080" y="6264213"/>
            <a:ext cx="1931026"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Tvrdý Milan</a:t>
            </a:r>
          </a:p>
        </p:txBody>
      </p:sp>
    </p:spTree>
    <p:extLst>
      <p:ext uri="{BB962C8B-B14F-4D97-AF65-F5344CB8AC3E}">
        <p14:creationId xmlns:p14="http://schemas.microsoft.com/office/powerpoint/2010/main" val="217142132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87627A75-8ACF-B189-C43E-CD7A98606EB6}"/>
              </a:ext>
            </a:extLst>
          </p:cNvPr>
          <p:cNvSpPr/>
          <p:nvPr/>
        </p:nvSpPr>
        <p:spPr>
          <a:xfrm>
            <a:off x="9606741" y="6264213"/>
            <a:ext cx="194736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Karlíček Jan</a:t>
            </a:r>
          </a:p>
        </p:txBody>
      </p:sp>
    </p:spTree>
    <p:extLst>
      <p:ext uri="{BB962C8B-B14F-4D97-AF65-F5344CB8AC3E}">
        <p14:creationId xmlns:p14="http://schemas.microsoft.com/office/powerpoint/2010/main" val="274203252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8801A1-10E6-1D2E-F1DF-33E753EF641A}"/>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5DC3CBF1-F06E-2D36-70CD-D1F86E36E8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9"/>
          </a:xfrm>
          <a:prstGeom prst="rect">
            <a:avLst/>
          </a:prstGeom>
        </p:spPr>
      </p:pic>
      <p:pic>
        <p:nvPicPr>
          <p:cNvPr id="5" name="Rám">
            <a:extLst>
              <a:ext uri="{FF2B5EF4-FFF2-40B4-BE49-F238E27FC236}">
                <a16:creationId xmlns:a16="http://schemas.microsoft.com/office/drawing/2014/main" id="{DF81DE90-DB6E-47A1-8110-36726726D3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2" name="Autor">
            <a:extLst>
              <a:ext uri="{FF2B5EF4-FFF2-40B4-BE49-F238E27FC236}">
                <a16:creationId xmlns:a16="http://schemas.microsoft.com/office/drawing/2014/main" id="{11A64DB2-AD17-66E0-9E9E-96F126B4B855}"/>
              </a:ext>
            </a:extLst>
          </p:cNvPr>
          <p:cNvSpPr/>
          <p:nvPr/>
        </p:nvSpPr>
        <p:spPr>
          <a:xfrm>
            <a:off x="9623080" y="6264213"/>
            <a:ext cx="1931026"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Tvrdý Milan</a:t>
            </a:r>
          </a:p>
        </p:txBody>
      </p:sp>
    </p:spTree>
    <p:extLst>
      <p:ext uri="{BB962C8B-B14F-4D97-AF65-F5344CB8AC3E}">
        <p14:creationId xmlns:p14="http://schemas.microsoft.com/office/powerpoint/2010/main" val="1849253285"/>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AEA9C3-B1B3-8377-A391-406974AA86B7}"/>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3C44FED9-3D77-9F41-503F-0A43619A015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 y="0"/>
            <a:ext cx="12154236" cy="6836758"/>
          </a:xfrm>
          <a:prstGeom prst="rect">
            <a:avLst/>
          </a:prstGeom>
        </p:spPr>
      </p:pic>
      <p:pic>
        <p:nvPicPr>
          <p:cNvPr id="8" name="Rám">
            <a:extLst>
              <a:ext uri="{FF2B5EF4-FFF2-40B4-BE49-F238E27FC236}">
                <a16:creationId xmlns:a16="http://schemas.microsoft.com/office/drawing/2014/main" id="{8DDCA191-B22B-3339-1276-DBE30F102C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893D3E8F-BCD5-BC36-BF7C-2680DDC9C331}"/>
              </a:ext>
            </a:extLst>
          </p:cNvPr>
          <p:cNvSpPr/>
          <p:nvPr/>
        </p:nvSpPr>
        <p:spPr>
          <a:xfrm>
            <a:off x="9578961" y="6264213"/>
            <a:ext cx="197514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Honza Ferda</a:t>
            </a:r>
          </a:p>
        </p:txBody>
      </p:sp>
    </p:spTree>
    <p:extLst>
      <p:ext uri="{BB962C8B-B14F-4D97-AF65-F5344CB8AC3E}">
        <p14:creationId xmlns:p14="http://schemas.microsoft.com/office/powerpoint/2010/main" val="4071231599"/>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68812-5F3A-7870-DE2A-FFFBC58F1803}"/>
            </a:ext>
          </a:extLst>
        </p:cNvPr>
        <p:cNvGrpSpPr/>
        <p:nvPr/>
      </p:nvGrpSpPr>
      <p:grpSpPr>
        <a:xfrm>
          <a:off x="0" y="0"/>
          <a:ext cx="0" cy="0"/>
          <a:chOff x="0" y="0"/>
          <a:chExt cx="0" cy="0"/>
        </a:xfrm>
      </p:grpSpPr>
      <p:pic>
        <p:nvPicPr>
          <p:cNvPr id="3" name="Foto 0">
            <a:extLst>
              <a:ext uri="{FF2B5EF4-FFF2-40B4-BE49-F238E27FC236}">
                <a16:creationId xmlns:a16="http://schemas.microsoft.com/office/drawing/2014/main" id="{B7013930-67AB-88B4-6ABD-ADCF7264ECB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0"/>
            <a:ext cx="12154238" cy="6836758"/>
          </a:xfrm>
          <a:prstGeom prst="rect">
            <a:avLst/>
          </a:prstGeom>
        </p:spPr>
      </p:pic>
      <p:pic>
        <p:nvPicPr>
          <p:cNvPr id="8" name="Rám">
            <a:extLst>
              <a:ext uri="{FF2B5EF4-FFF2-40B4-BE49-F238E27FC236}">
                <a16:creationId xmlns:a16="http://schemas.microsoft.com/office/drawing/2014/main" id="{F9BED8DF-BC22-A65F-FBC2-C927C424FFC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2160249" cy="6840140"/>
          </a:xfrm>
          <a:prstGeom prst="rect">
            <a:avLst/>
          </a:prstGeom>
        </p:spPr>
      </p:pic>
      <p:sp>
        <p:nvSpPr>
          <p:cNvPr id="4" name="Autor">
            <a:extLst>
              <a:ext uri="{FF2B5EF4-FFF2-40B4-BE49-F238E27FC236}">
                <a16:creationId xmlns:a16="http://schemas.microsoft.com/office/drawing/2014/main" id="{2C24282E-A2D2-6030-D3A8-3FABB1615FB0}"/>
              </a:ext>
            </a:extLst>
          </p:cNvPr>
          <p:cNvSpPr/>
          <p:nvPr/>
        </p:nvSpPr>
        <p:spPr>
          <a:xfrm>
            <a:off x="9578961" y="6264213"/>
            <a:ext cx="1975145" cy="217861"/>
          </a:xfrm>
          <a:prstGeom prst="plaque">
            <a:avLst/>
          </a:prstGeom>
          <a:gradFill flip="none" rotWithShape="1">
            <a:gsLst>
              <a:gs pos="0">
                <a:srgbClr val="FFFFB3"/>
              </a:gs>
              <a:gs pos="50000">
                <a:srgbClr val="FFFFDD"/>
              </a:gs>
              <a:gs pos="25000">
                <a:srgbClr val="FFFFCD"/>
              </a:gs>
              <a:gs pos="75000">
                <a:srgbClr val="FFFFCD"/>
              </a:gs>
              <a:gs pos="97000">
                <a:srgbClr val="FFFFB3"/>
              </a:gs>
            </a:gsLst>
            <a:lin ang="10800000" scaled="1"/>
            <a:tileRect/>
          </a:gradFill>
          <a:ln>
            <a:solidFill>
              <a:schemeClr val="tx1"/>
            </a:solidFill>
          </a:ln>
          <a:effectLst>
            <a:glow rad="101600">
              <a:schemeClr val="accent4">
                <a:lumMod val="40000"/>
                <a:lumOff val="60000"/>
                <a:alpha val="40000"/>
              </a:schemeClr>
            </a:glo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180000" tIns="0" rIns="180000" bIns="0" numCol="1" spcCol="0" rtlCol="0" fromWordArt="0" anchor="ctr" anchorCtr="0" forceAA="0" compatLnSpc="1">
            <a:prstTxWarp prst="textNoShape">
              <a:avLst/>
            </a:prstTxWarp>
            <a:spAutoFit/>
          </a:bodyPr>
          <a:lstStyle/>
          <a:p>
            <a:pPr algn="r" defTabSz="400370" eaLnBrk="0" fontAlgn="base" hangingPunct="0">
              <a:spcBef>
                <a:spcPct val="0"/>
              </a:spcBef>
              <a:spcAft>
                <a:spcPct val="0"/>
              </a:spcAft>
            </a:pPr>
            <a:r>
              <a:rPr lang="sk-SK" sz="1089">
                <a:solidFill>
                  <a:prstClr val="black"/>
                </a:solidFill>
                <a:latin typeface="Nadianne" panose="03020902050305070206" pitchFamily="66" charset="0"/>
              </a:rPr>
              <a:t>Photo © Honza Ferda</a:t>
            </a:r>
          </a:p>
        </p:txBody>
      </p:sp>
    </p:spTree>
    <p:extLst>
      <p:ext uri="{BB962C8B-B14F-4D97-AF65-F5344CB8AC3E}">
        <p14:creationId xmlns:p14="http://schemas.microsoft.com/office/powerpoint/2010/main" val="299221057"/>
      </p:ext>
    </p:extLst>
  </p:cSld>
  <p:clrMapOvr>
    <a:masterClrMapping/>
  </p:clrMapOvr>
  <mc:AlternateContent xmlns:mc="http://schemas.openxmlformats.org/markup-compatibility/2006" xmlns:p14="http://schemas.microsoft.com/office/powerpoint/2010/main">
    <mc:Choice Requires="p14">
      <p:transition spd="slow" p14:dur="2000" advClick="0" advTm="5000">
        <p:split orient="vert"/>
      </p:transition>
    </mc:Choice>
    <mc:Fallback xmlns="">
      <p:transition spd="slow" advClick="0" advTm="5000">
        <p:split orient="ver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Steve">
            <a:extLst>
              <a:ext uri="{FF2B5EF4-FFF2-40B4-BE49-F238E27FC236}">
                <a16:creationId xmlns:a16="http://schemas.microsoft.com/office/drawing/2014/main" id="{395E520F-370C-8BFF-A87E-5F103DCC4B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18552" y="5370431"/>
            <a:ext cx="3731410" cy="822673"/>
          </a:xfrm>
          <a:prstGeom prst="rect">
            <a:avLst/>
          </a:prstGeom>
        </p:spPr>
      </p:pic>
      <p:pic>
        <p:nvPicPr>
          <p:cNvPr id="2" name="Rám">
            <a:extLst>
              <a:ext uri="{FF2B5EF4-FFF2-40B4-BE49-F238E27FC236}">
                <a16:creationId xmlns:a16="http://schemas.microsoft.com/office/drawing/2014/main" id="{F8320E4E-6B60-47A0-8463-E8E4063F57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649" y="-11756"/>
            <a:ext cx="12160250" cy="6840140"/>
          </a:xfrm>
          <a:prstGeom prst="rect">
            <a:avLst/>
          </a:prstGeom>
        </p:spPr>
      </p:pic>
      <p:sp>
        <p:nvSpPr>
          <p:cNvPr id="21" name="Rok">
            <a:extLst>
              <a:ext uri="{FF2B5EF4-FFF2-40B4-BE49-F238E27FC236}">
                <a16:creationId xmlns:a16="http://schemas.microsoft.com/office/drawing/2014/main" id="{3C4A7851-05B9-7E1D-2218-8807E78F896A}"/>
              </a:ext>
            </a:extLst>
          </p:cNvPr>
          <p:cNvSpPr/>
          <p:nvPr/>
        </p:nvSpPr>
        <p:spPr>
          <a:xfrm>
            <a:off x="10241009" y="424755"/>
            <a:ext cx="1509178" cy="1220163"/>
          </a:xfrm>
          <a:prstGeom prst="irregularSeal1">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0" tIns="143625" rIns="0" bIns="143625" numCol="1" spcCol="0" rtlCol="0" fromWordArt="0" anchor="ctr" anchorCtr="0" forceAA="0" compatLnSpc="1">
            <a:prstTxWarp prst="textNoShape">
              <a:avLst/>
            </a:prstTxWarp>
            <a:noAutofit/>
          </a:bodyPr>
          <a:lstStyle/>
          <a:p>
            <a:pPr marL="0" marR="0" lvl="0" indent="0" algn="ctr" defTabSz="399319" eaLnBrk="0" fontAlgn="base" latinLnBrk="0" hangingPunct="0">
              <a:lnSpc>
                <a:spcPct val="100000"/>
              </a:lnSpc>
              <a:spcBef>
                <a:spcPct val="0"/>
              </a:spcBef>
              <a:spcAft>
                <a:spcPct val="0"/>
              </a:spcAft>
              <a:buClrTx/>
              <a:buSzTx/>
              <a:buFontTx/>
              <a:buNone/>
              <a:tabLst/>
              <a:defRPr/>
            </a:pPr>
            <a:r>
              <a:rPr kumimoji="0" lang="sk-SK" sz="1995" b="0" i="0" u="none" strike="noStrike" kern="0" cap="none" spc="0" normalizeH="0" baseline="0" noProof="0">
                <a:ln>
                  <a:noFill/>
                </a:ln>
                <a:solidFill>
                  <a:prstClr val="black"/>
                </a:solidFill>
                <a:effectLst/>
                <a:uLnTx/>
                <a:uFillTx/>
                <a:latin typeface="Nadianne" panose="03020902050305070206" pitchFamily="66" charset="0"/>
                <a:ea typeface="+mn-ea"/>
                <a:cs typeface="+mn-cs"/>
              </a:rPr>
              <a:t>2024</a:t>
            </a:r>
          </a:p>
        </p:txBody>
      </p:sp>
      <p:sp>
        <p:nvSpPr>
          <p:cNvPr id="11" name="Kontakt">
            <a:extLst>
              <a:ext uri="{FF2B5EF4-FFF2-40B4-BE49-F238E27FC236}">
                <a16:creationId xmlns:a16="http://schemas.microsoft.com/office/drawing/2014/main" id="{1D655295-161D-3658-995A-591D0BAFC6A0}"/>
              </a:ext>
            </a:extLst>
          </p:cNvPr>
          <p:cNvSpPr/>
          <p:nvPr/>
        </p:nvSpPr>
        <p:spPr>
          <a:xfrm>
            <a:off x="1655153" y="4644000"/>
            <a:ext cx="7755750" cy="432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marL="0" marR="0" lvl="0" indent="0" defTabSz="399319" eaLnBrk="0" fontAlgn="base" latinLnBrk="0" hangingPunct="0">
              <a:lnSpc>
                <a:spcPct val="100000"/>
              </a:lnSpc>
              <a:spcBef>
                <a:spcPct val="0"/>
              </a:spcBef>
              <a:spcAft>
                <a:spcPct val="0"/>
              </a:spcAft>
              <a:buClrTx/>
              <a:buSzTx/>
              <a:buFontTx/>
              <a:buNone/>
              <a:tabLst/>
              <a:defRPr/>
            </a:pPr>
            <a:r>
              <a:rPr kumimoji="0" lang="sk-SK" b="0" i="0" u="none" strike="noStrike" kern="0" cap="none" spc="0" normalizeH="0" baseline="0" noProof="0">
                <a:ln>
                  <a:noFill/>
                </a:ln>
                <a:solidFill>
                  <a:schemeClr val="bg1"/>
                </a:solidFill>
                <a:effectLst/>
                <a:uLnTx/>
                <a:uFillTx/>
                <a:latin typeface="Nadianne" panose="03020902050305070206" pitchFamily="66" charset="0"/>
                <a:ea typeface="+mn-ea"/>
                <a:cs typeface="+mn-cs"/>
              </a:rPr>
              <a:t>Contact :</a:t>
            </a:r>
            <a:r>
              <a:rPr kumimoji="0" lang="sk-SK" b="0" i="0" u="none" strike="noStrike" kern="0" cap="none" spc="0" normalizeH="0" baseline="0" noProof="0">
                <a:ln>
                  <a:noFill/>
                </a:ln>
                <a:solidFill>
                  <a:prstClr val="black"/>
                </a:solidFill>
                <a:effectLst/>
                <a:uLnTx/>
                <a:uFillTx/>
                <a:latin typeface="Nadianne" panose="03020902050305070206" pitchFamily="66" charset="0"/>
                <a:ea typeface="+mn-ea"/>
                <a:cs typeface="+mn-cs"/>
              </a:rPr>
              <a:t>			pista2011@gmail.com</a:t>
            </a:r>
          </a:p>
        </p:txBody>
      </p:sp>
      <p:sp>
        <p:nvSpPr>
          <p:cNvPr id="12" name="Autor">
            <a:extLst>
              <a:ext uri="{FF2B5EF4-FFF2-40B4-BE49-F238E27FC236}">
                <a16:creationId xmlns:a16="http://schemas.microsoft.com/office/drawing/2014/main" id="{88D20CF2-4A7E-6E1C-6FE0-459237A44CC1}"/>
              </a:ext>
            </a:extLst>
          </p:cNvPr>
          <p:cNvSpPr/>
          <p:nvPr/>
        </p:nvSpPr>
        <p:spPr>
          <a:xfrm>
            <a:off x="1655153" y="4141800"/>
            <a:ext cx="7755750" cy="432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marL="0" marR="0" lvl="0" indent="0" defTabSz="399319" eaLnBrk="0" fontAlgn="base" latinLnBrk="0" hangingPunct="0">
              <a:lnSpc>
                <a:spcPct val="100000"/>
              </a:lnSpc>
              <a:spcBef>
                <a:spcPct val="0"/>
              </a:spcBef>
              <a:spcAft>
                <a:spcPct val="0"/>
              </a:spcAft>
              <a:buClrTx/>
              <a:buSzTx/>
              <a:buFontTx/>
              <a:buNone/>
              <a:tabLst/>
              <a:defRPr/>
            </a:pPr>
            <a:r>
              <a:rPr kumimoji="0" lang="sk-SK" b="0" i="0" u="none" strike="noStrike" kern="0" cap="none" spc="0" normalizeH="0" baseline="0" noProof="0">
                <a:ln>
                  <a:noFill/>
                </a:ln>
                <a:solidFill>
                  <a:schemeClr val="bg1"/>
                </a:solidFill>
                <a:effectLst/>
                <a:uLnTx/>
                <a:uFillTx/>
                <a:latin typeface="Nadianne" panose="03020902050305070206" pitchFamily="66" charset="0"/>
                <a:ea typeface="+mn-ea"/>
                <a:cs typeface="+mn-cs"/>
              </a:rPr>
              <a:t>Created by :</a:t>
            </a:r>
            <a:r>
              <a:rPr kumimoji="0" lang="sk-SK" b="0" i="0" u="none" strike="noStrike" kern="0" cap="none" spc="0" normalizeH="0" baseline="0" noProof="0">
                <a:ln>
                  <a:noFill/>
                </a:ln>
                <a:solidFill>
                  <a:prstClr val="black"/>
                </a:solidFill>
                <a:effectLst/>
                <a:uLnTx/>
                <a:uFillTx/>
                <a:latin typeface="Nadianne" panose="03020902050305070206" pitchFamily="66" charset="0"/>
                <a:ea typeface="+mn-ea"/>
                <a:cs typeface="+mn-cs"/>
              </a:rPr>
              <a:t>		Stefan Rumpler  (Slovakia)</a:t>
            </a:r>
          </a:p>
        </p:txBody>
      </p:sp>
      <p:sp>
        <p:nvSpPr>
          <p:cNvPr id="4" name="Fotografie CP">
            <a:extLst>
              <a:ext uri="{FF2B5EF4-FFF2-40B4-BE49-F238E27FC236}">
                <a16:creationId xmlns:a16="http://schemas.microsoft.com/office/drawing/2014/main" id="{20C9EF62-48EB-5135-B9D2-1FEFE107B8D5}"/>
              </a:ext>
            </a:extLst>
          </p:cNvPr>
          <p:cNvSpPr/>
          <p:nvPr/>
        </p:nvSpPr>
        <p:spPr>
          <a:xfrm>
            <a:off x="1655153" y="1270001"/>
            <a:ext cx="7755750" cy="2274516"/>
          </a:xfrm>
          <a:prstGeom prst="chevron">
            <a:avLst>
              <a:gd name="adj" fmla="val 0"/>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lvl="0" defTabSz="399319" eaLnBrk="0" fontAlgn="base" hangingPunct="0">
              <a:spcBef>
                <a:spcPct val="0"/>
              </a:spcBef>
              <a:spcAft>
                <a:spcPct val="0"/>
              </a:spcAft>
              <a:defRPr/>
            </a:pPr>
            <a:endParaRPr kumimoji="0" lang="sk-SK" b="0" i="0" u="none" strike="noStrike" kern="0" cap="none" spc="0" normalizeH="0" baseline="0" noProof="0">
              <a:ln>
                <a:noFill/>
              </a:ln>
              <a:solidFill>
                <a:prstClr val="black"/>
              </a:solidFill>
              <a:effectLst/>
              <a:uLnTx/>
              <a:uFillTx/>
              <a:latin typeface="Nadianne" panose="03020902050305070206" pitchFamily="66" charset="0"/>
            </a:endParaRPr>
          </a:p>
          <a:p>
            <a:pPr lvl="0" defTabSz="399319" eaLnBrk="0" fontAlgn="base" hangingPunct="0">
              <a:spcBef>
                <a:spcPct val="0"/>
              </a:spcBef>
              <a:spcAft>
                <a:spcPct val="0"/>
              </a:spcAft>
              <a:defRPr/>
            </a:pPr>
            <a:endParaRPr lang="sk-SK" kern="0">
              <a:solidFill>
                <a:prstClr val="black"/>
              </a:solidFill>
              <a:latin typeface="Nadianne" panose="03020902050305070206" pitchFamily="66" charset="0"/>
            </a:endParaRPr>
          </a:p>
          <a:p>
            <a:pPr lvl="0" defTabSz="399319" eaLnBrk="0" fontAlgn="base" hangingPunct="0">
              <a:spcBef>
                <a:spcPct val="0"/>
              </a:spcBef>
              <a:spcAft>
                <a:spcPct val="0"/>
              </a:spcAft>
              <a:defRPr/>
            </a:pPr>
            <a:r>
              <a:rPr kumimoji="0" lang="sk-SK" b="0" i="0" u="none" strike="noStrike" kern="0" cap="none" spc="0" normalizeH="0" baseline="0" noProof="0">
                <a:ln>
                  <a:noFill/>
                </a:ln>
                <a:solidFill>
                  <a:schemeClr val="bg1"/>
                </a:solidFill>
                <a:effectLst/>
                <a:uLnTx/>
                <a:uFillTx/>
                <a:latin typeface="Nadianne" panose="03020902050305070206" pitchFamily="66" charset="0"/>
              </a:rPr>
              <a:t>Photos :</a:t>
            </a:r>
            <a:r>
              <a:rPr kumimoji="0" lang="sk-SK" b="0" i="0" u="none" strike="noStrike" kern="0" cap="none" spc="0" normalizeH="0" baseline="0" noProof="0">
                <a:ln>
                  <a:noFill/>
                </a:ln>
                <a:solidFill>
                  <a:prstClr val="black"/>
                </a:solidFill>
                <a:effectLst/>
                <a:uLnTx/>
                <a:uFillTx/>
                <a:latin typeface="Nadianne" panose="03020902050305070206" pitchFamily="66" charset="0"/>
              </a:rPr>
              <a:t>			</a:t>
            </a:r>
          </a:p>
          <a:p>
            <a:pPr lvl="0" defTabSz="399319" eaLnBrk="0" fontAlgn="base" hangingPunct="0">
              <a:spcBef>
                <a:spcPct val="0"/>
              </a:spcBef>
              <a:spcAft>
                <a:spcPct val="0"/>
              </a:spcAft>
              <a:defRPr/>
            </a:pPr>
            <a:endParaRPr lang="sk-SK" sz="800" kern="0">
              <a:solidFill>
                <a:prstClr val="black"/>
              </a:solidFill>
              <a:latin typeface="Nadianne" panose="03020902050305070206" pitchFamily="66" charset="0"/>
            </a:endParaRPr>
          </a:p>
          <a:p>
            <a:pPr lvl="0" defTabSz="399319" eaLnBrk="0" fontAlgn="base" hangingPunct="0">
              <a:spcBef>
                <a:spcPct val="0"/>
              </a:spcBef>
              <a:spcAft>
                <a:spcPct val="0"/>
              </a:spcAft>
              <a:defRPr/>
            </a:pPr>
            <a:r>
              <a:rPr lang="sk-SK" kern="0">
                <a:solidFill>
                  <a:prstClr val="black"/>
                </a:solidFill>
                <a:latin typeface="Nadianne" panose="03020902050305070206" pitchFamily="66" charset="0"/>
              </a:rPr>
              <a:t>Honza Ferda  (Czechia)			Tvrdý Milan (Czechia)</a:t>
            </a:r>
          </a:p>
          <a:p>
            <a:pPr lvl="0" defTabSz="399319" eaLnBrk="0" fontAlgn="base" hangingPunct="0">
              <a:spcBef>
                <a:spcPct val="0"/>
              </a:spcBef>
              <a:spcAft>
                <a:spcPct val="0"/>
              </a:spcAft>
              <a:defRPr/>
            </a:pPr>
            <a:r>
              <a:rPr lang="sk-SK" kern="0">
                <a:solidFill>
                  <a:prstClr val="black"/>
                </a:solidFill>
                <a:latin typeface="Nadianne" panose="03020902050305070206" pitchFamily="66" charset="0"/>
              </a:rPr>
              <a:t>Ulč Luboš (Czechia)				Lounová Renata (Czechia)</a:t>
            </a:r>
          </a:p>
          <a:p>
            <a:pPr lvl="0" defTabSz="399319" eaLnBrk="0" fontAlgn="base" hangingPunct="0">
              <a:spcBef>
                <a:spcPct val="0"/>
              </a:spcBef>
              <a:spcAft>
                <a:spcPct val="0"/>
              </a:spcAft>
              <a:defRPr/>
            </a:pPr>
            <a:r>
              <a:rPr lang="sk-SK" kern="0">
                <a:solidFill>
                  <a:prstClr val="black"/>
                </a:solidFill>
                <a:latin typeface="Nadianne" panose="03020902050305070206" pitchFamily="66" charset="0"/>
              </a:rPr>
              <a:t>Karlíček Jan (Czechia)			</a:t>
            </a:r>
            <a:r>
              <a:rPr lang="en-US" kern="0">
                <a:solidFill>
                  <a:prstClr val="black"/>
                </a:solidFill>
                <a:latin typeface="Nadianne" panose="03020902050305070206" pitchFamily="66" charset="0"/>
              </a:rPr>
              <a:t>Elena Stambulyan (Russia)</a:t>
            </a:r>
            <a:endParaRPr lang="sk-SK" kern="0">
              <a:solidFill>
                <a:prstClr val="black"/>
              </a:solidFill>
              <a:latin typeface="Nadianne" panose="03020902050305070206" pitchFamily="66" charset="0"/>
            </a:endParaRPr>
          </a:p>
          <a:p>
            <a:pPr lvl="0" defTabSz="399319" eaLnBrk="0" fontAlgn="base" hangingPunct="0">
              <a:spcBef>
                <a:spcPct val="0"/>
              </a:spcBef>
              <a:spcAft>
                <a:spcPct val="0"/>
              </a:spcAft>
              <a:defRPr/>
            </a:pPr>
            <a:r>
              <a:rPr lang="sk-SK" kern="0">
                <a:solidFill>
                  <a:prstClr val="black"/>
                </a:solidFill>
                <a:latin typeface="Nadianne" panose="03020902050305070206" pitchFamily="66" charset="0"/>
              </a:rPr>
              <a:t>Fiedler Zdeněk (Czechia)		Pedro Nuno Caetano (Portugal)</a:t>
            </a:r>
          </a:p>
          <a:p>
            <a:pPr lvl="0" defTabSz="399319" eaLnBrk="0" fontAlgn="base" hangingPunct="0">
              <a:spcBef>
                <a:spcPct val="0"/>
              </a:spcBef>
              <a:spcAft>
                <a:spcPct val="0"/>
              </a:spcAft>
              <a:defRPr/>
            </a:pPr>
            <a:r>
              <a:rPr lang="en-US" kern="0">
                <a:solidFill>
                  <a:prstClr val="black"/>
                </a:solidFill>
                <a:latin typeface="Nadianne" panose="03020902050305070206" pitchFamily="66" charset="0"/>
              </a:rPr>
              <a:t>Andrey Sulitskiy (St. Kitts and Nevis)</a:t>
            </a:r>
            <a:endParaRPr lang="sk-SK" kern="0">
              <a:solidFill>
                <a:prstClr val="black"/>
              </a:solidFill>
              <a:latin typeface="Nadianne" panose="03020902050305070206" pitchFamily="66" charset="0"/>
            </a:endParaRPr>
          </a:p>
          <a:p>
            <a:pPr lvl="0" defTabSz="399319" eaLnBrk="0" fontAlgn="base" hangingPunct="0">
              <a:spcBef>
                <a:spcPct val="0"/>
              </a:spcBef>
              <a:spcAft>
                <a:spcPct val="0"/>
              </a:spcAft>
              <a:defRPr/>
            </a:pPr>
            <a:endParaRPr lang="sk-SK" sz="800" kern="0">
              <a:solidFill>
                <a:prstClr val="black"/>
              </a:solidFill>
              <a:latin typeface="Nadianne" panose="03020902050305070206" pitchFamily="66" charset="0"/>
            </a:endParaRPr>
          </a:p>
          <a:p>
            <a:pPr lvl="0" algn="ctr" defTabSz="399319" eaLnBrk="0" fontAlgn="base" hangingPunct="0">
              <a:spcBef>
                <a:spcPct val="0"/>
              </a:spcBef>
              <a:spcAft>
                <a:spcPct val="0"/>
              </a:spcAft>
              <a:defRPr/>
            </a:pPr>
            <a:r>
              <a:rPr lang="en-US" sz="1400" kern="0">
                <a:solidFill>
                  <a:srgbClr val="C00000"/>
                </a:solidFill>
                <a:latin typeface="Nadianne" panose="03020902050305070206" pitchFamily="66" charset="0"/>
              </a:rPr>
              <a:t>Thanks to all photo owners for the cooperation.</a:t>
            </a:r>
            <a:endParaRPr lang="sk-SK" kern="0">
              <a:solidFill>
                <a:srgbClr val="C00000"/>
              </a:solidFill>
              <a:latin typeface="Nadianne" panose="03020902050305070206" pitchFamily="66" charset="0"/>
            </a:endParaRPr>
          </a:p>
          <a:p>
            <a:pPr lvl="0" defTabSz="399319" eaLnBrk="0" fontAlgn="base" hangingPunct="0">
              <a:spcBef>
                <a:spcPct val="0"/>
              </a:spcBef>
              <a:spcAft>
                <a:spcPct val="0"/>
              </a:spcAft>
              <a:defRPr/>
            </a:pPr>
            <a:endParaRPr lang="sk-SK" kern="0">
              <a:solidFill>
                <a:prstClr val="black"/>
              </a:solidFill>
              <a:latin typeface="Nadianne" panose="03020902050305070206" pitchFamily="66" charset="0"/>
            </a:endParaRPr>
          </a:p>
          <a:p>
            <a:pPr lvl="0" defTabSz="399319" eaLnBrk="0" fontAlgn="base" hangingPunct="0">
              <a:spcBef>
                <a:spcPct val="0"/>
              </a:spcBef>
              <a:spcAft>
                <a:spcPct val="0"/>
              </a:spcAft>
              <a:defRPr/>
            </a:pPr>
            <a:endParaRPr kumimoji="0" lang="sk-SK" b="0" i="0" u="none" strike="noStrike" kern="0" cap="none" spc="0" normalizeH="0" baseline="0" noProof="0">
              <a:ln>
                <a:noFill/>
              </a:ln>
              <a:solidFill>
                <a:prstClr val="black"/>
              </a:solidFill>
              <a:effectLst/>
              <a:uLnTx/>
              <a:uFillTx/>
              <a:latin typeface="Nadianne" panose="03020902050305070206" pitchFamily="66" charset="0"/>
            </a:endParaRPr>
          </a:p>
        </p:txBody>
      </p:sp>
      <p:sp>
        <p:nvSpPr>
          <p:cNvPr id="20" name="Hudba">
            <a:extLst>
              <a:ext uri="{FF2B5EF4-FFF2-40B4-BE49-F238E27FC236}">
                <a16:creationId xmlns:a16="http://schemas.microsoft.com/office/drawing/2014/main" id="{3C076354-1E6C-99E1-1582-55119CE6BCA8}"/>
              </a:ext>
            </a:extLst>
          </p:cNvPr>
          <p:cNvSpPr/>
          <p:nvPr/>
        </p:nvSpPr>
        <p:spPr>
          <a:xfrm>
            <a:off x="1655152" y="3614717"/>
            <a:ext cx="7755750" cy="432000"/>
          </a:xfrm>
          <a:prstGeom prst="chevron">
            <a:avLst>
              <a:gd name="adj" fmla="val 32485"/>
            </a:avLst>
          </a:prstGeom>
          <a:gradFill flip="none" rotWithShape="1">
            <a:gsLst>
              <a:gs pos="99000">
                <a:srgbClr val="ED7D31">
                  <a:lumMod val="67000"/>
                </a:srgbClr>
              </a:gs>
              <a:gs pos="77000">
                <a:srgbClr val="ED7D31">
                  <a:lumMod val="97000"/>
                  <a:lumOff val="3000"/>
                </a:srgbClr>
              </a:gs>
              <a:gs pos="39000">
                <a:srgbClr val="ED7D31">
                  <a:lumMod val="60000"/>
                  <a:lumOff val="40000"/>
                </a:srgbClr>
              </a:gs>
            </a:gsLst>
            <a:path path="shape">
              <a:fillToRect l="50000" t="50000" r="50000" b="50000"/>
            </a:path>
            <a:tileRect/>
          </a:gradFill>
          <a:ln w="12700" cap="flat" cmpd="sng" algn="ctr">
            <a:solidFill>
              <a:sysClr val="windowText" lastClr="000000"/>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none" lIns="287250" tIns="143625" rIns="0" bIns="143625" numCol="1" spcCol="0" rtlCol="0" fromWordArt="0" anchor="ctr" anchorCtr="0" forceAA="0" compatLnSpc="1">
            <a:prstTxWarp prst="textNoShape">
              <a:avLst/>
            </a:prstTxWarp>
            <a:noAutofit/>
          </a:bodyPr>
          <a:lstStyle/>
          <a:p>
            <a:pPr lvl="0" defTabSz="399319" eaLnBrk="0" fontAlgn="base" hangingPunct="0">
              <a:spcBef>
                <a:spcPct val="0"/>
              </a:spcBef>
              <a:spcAft>
                <a:spcPct val="0"/>
              </a:spcAft>
              <a:defRPr/>
            </a:pPr>
            <a:r>
              <a:rPr kumimoji="0" lang="sk-SK" b="0" i="0" u="none" strike="noStrike" kern="0" cap="none" spc="0" normalizeH="0" baseline="0" noProof="0">
                <a:ln>
                  <a:noFill/>
                </a:ln>
                <a:solidFill>
                  <a:schemeClr val="bg1"/>
                </a:solidFill>
                <a:effectLst/>
                <a:uLnTx/>
                <a:uFillTx/>
                <a:latin typeface="Nadianne" panose="03020902050305070206" pitchFamily="66" charset="0"/>
              </a:rPr>
              <a:t>Music :</a:t>
            </a:r>
            <a:r>
              <a:rPr kumimoji="0" lang="sk-SK" b="0" i="0" u="none" strike="noStrike" kern="0" cap="none" spc="0" normalizeH="0" baseline="0" noProof="0">
                <a:ln>
                  <a:noFill/>
                </a:ln>
                <a:solidFill>
                  <a:prstClr val="black"/>
                </a:solidFill>
                <a:effectLst/>
                <a:uLnTx/>
                <a:uFillTx/>
                <a:latin typeface="Nadianne" panose="03020902050305070206" pitchFamily="66" charset="0"/>
              </a:rPr>
              <a:t>			</a:t>
            </a:r>
            <a:r>
              <a:rPr lang="it-IT" kern="0">
                <a:solidFill>
                  <a:prstClr val="black"/>
                </a:solidFill>
                <a:latin typeface="Nadianne" panose="03020902050305070206" pitchFamily="66" charset="0"/>
              </a:rPr>
              <a:t>Ensemble Anonymous - A la via</a:t>
            </a:r>
            <a:endParaRPr kumimoji="0" lang="fr-FR" b="0" i="0" u="none" strike="noStrike" kern="0" cap="none" spc="0" normalizeH="0" baseline="0" noProof="0">
              <a:ln>
                <a:noFill/>
              </a:ln>
              <a:solidFill>
                <a:prstClr val="black"/>
              </a:solidFill>
              <a:effectLst/>
              <a:uLnTx/>
              <a:uFillTx/>
              <a:latin typeface="Nadianne" panose="03020902050305070206" pitchFamily="66" charset="0"/>
            </a:endParaRPr>
          </a:p>
        </p:txBody>
      </p:sp>
    </p:spTree>
    <p:extLst>
      <p:ext uri="{BB962C8B-B14F-4D97-AF65-F5344CB8AC3E}">
        <p14:creationId xmlns:p14="http://schemas.microsoft.com/office/powerpoint/2010/main" val="1360061091"/>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2500"/>
                                        <p:tgtEl>
                                          <p:spTgt spid="4"/>
                                        </p:tgtEl>
                                      </p:cBhvr>
                                    </p:animEffect>
                                  </p:childTnLst>
                                </p:cTn>
                              </p:par>
                            </p:childTnLst>
                          </p:cTn>
                        </p:par>
                        <p:par>
                          <p:cTn id="15" fill="hold">
                            <p:stCondLst>
                              <p:cond delay="3500"/>
                            </p:stCondLst>
                            <p:childTnLst>
                              <p:par>
                                <p:cTn id="16" presetID="22" presetClass="entr" presetSubtype="8"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left)">
                                      <p:cBhvr>
                                        <p:cTn id="18" dur="2500"/>
                                        <p:tgtEl>
                                          <p:spTgt spid="20"/>
                                        </p:tgtEl>
                                      </p:cBhvr>
                                    </p:animEffect>
                                  </p:childTnLst>
                                </p:cTn>
                              </p:par>
                            </p:childTnLst>
                          </p:cTn>
                        </p:par>
                        <p:par>
                          <p:cTn id="19" fill="hold">
                            <p:stCondLst>
                              <p:cond delay="6000"/>
                            </p:stCondLst>
                            <p:childTnLst>
                              <p:par>
                                <p:cTn id="20" presetID="22" presetClass="entr" presetSubtype="8" fill="hold" grpId="0" nodeType="after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2500"/>
                                        <p:tgtEl>
                                          <p:spTgt spid="12"/>
                                        </p:tgtEl>
                                      </p:cBhvr>
                                    </p:animEffect>
                                  </p:childTnLst>
                                </p:cTn>
                              </p:par>
                              <p:par>
                                <p:cTn id="23" presetID="22" presetClass="entr" presetSubtype="8" fill="hold" grpId="0" nodeType="withEffect">
                                  <p:stCondLst>
                                    <p:cond delay="225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2500"/>
                                        <p:tgtEl>
                                          <p:spTgt spid="11"/>
                                        </p:tgtEl>
                                      </p:cBhvr>
                                    </p:animEffect>
                                  </p:childTnLst>
                                </p:cTn>
                              </p:par>
                            </p:childTnLst>
                          </p:cTn>
                        </p:par>
                        <p:par>
                          <p:cTn id="26" fill="hold">
                            <p:stCondLst>
                              <p:cond delay="10750"/>
                            </p:stCondLst>
                            <p:childTnLst>
                              <p:par>
                                <p:cTn id="27" presetID="42"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2000"/>
                                        <p:tgtEl>
                                          <p:spTgt spid="10"/>
                                        </p:tgtEl>
                                      </p:cBhvr>
                                    </p:animEffect>
                                    <p:anim calcmode="lin" valueType="num">
                                      <p:cBhvr>
                                        <p:cTn id="30" dur="2000" fill="hold"/>
                                        <p:tgtEl>
                                          <p:spTgt spid="10"/>
                                        </p:tgtEl>
                                        <p:attrNameLst>
                                          <p:attrName>ppt_x</p:attrName>
                                        </p:attrNameLst>
                                      </p:cBhvr>
                                      <p:tavLst>
                                        <p:tav tm="0">
                                          <p:val>
                                            <p:strVal val="#ppt_x"/>
                                          </p:val>
                                        </p:tav>
                                        <p:tav tm="100000">
                                          <p:val>
                                            <p:strVal val="#ppt_x"/>
                                          </p:val>
                                        </p:tav>
                                      </p:tavLst>
                                    </p:anim>
                                    <p:anim calcmode="lin" valueType="num">
                                      <p:cBhvr>
                                        <p:cTn id="31" dur="2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1" grpId="0" animBg="1"/>
      <p:bldP spid="12" grpId="0" animBg="1"/>
      <p:bldP spid="4" grpId="0" animBg="1"/>
      <p:bldP spid="2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2"/>
            <a:ext cx="12160064" cy="6840036"/>
          </a:xfrm>
          <a:prstGeom prst="rect">
            <a:avLst/>
          </a:prstGeom>
        </p:spPr>
      </p:pic>
      <p:sp>
        <p:nvSpPr>
          <p:cNvPr id="42" name="Mail">
            <a:extLst>
              <a:ext uri="{FF2B5EF4-FFF2-40B4-BE49-F238E27FC236}">
                <a16:creationId xmlns:a16="http://schemas.microsoft.com/office/drawing/2014/main" id="{2C03C55D-A76D-CD84-0AAF-E7517211750F}"/>
              </a:ext>
            </a:extLst>
          </p:cNvPr>
          <p:cNvSpPr/>
          <p:nvPr/>
        </p:nvSpPr>
        <p:spPr>
          <a:xfrm>
            <a:off x="5377432" y="5308149"/>
            <a:ext cx="4408394" cy="620208"/>
          </a:xfrm>
          <a:prstGeom prst="roundRect">
            <a:avLst>
              <a:gd name="adj" fmla="val 41392"/>
            </a:avLst>
          </a:prstGeom>
          <a:noFill/>
          <a:ln w="15875">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5413"/>
            <a:r>
              <a:rPr lang="sk-SK" sz="2533">
                <a:solidFill>
                  <a:srgbClr val="FF0000"/>
                </a:solidFill>
                <a:latin typeface="Nadianne" panose="03020902050305070206" pitchFamily="66" charset="-18"/>
              </a:rPr>
              <a:t>pista2011@gmail.com</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8275" y="4826082"/>
            <a:ext cx="2585615" cy="1376841"/>
          </a:xfrm>
          <a:prstGeom prst="rect">
            <a:avLst/>
          </a:prstGeom>
        </p:spPr>
      </p:pic>
      <p:grpSp>
        <p:nvGrpSpPr>
          <p:cNvPr id="41" name="Fra">
            <a:extLst>
              <a:ext uri="{FF2B5EF4-FFF2-40B4-BE49-F238E27FC236}">
                <a16:creationId xmlns:a16="http://schemas.microsoft.com/office/drawing/2014/main" id="{A11D16A3-6761-901F-360F-9E407AED2655}"/>
              </a:ext>
            </a:extLst>
          </p:cNvPr>
          <p:cNvGrpSpPr/>
          <p:nvPr/>
        </p:nvGrpSpPr>
        <p:grpSpPr>
          <a:xfrm>
            <a:off x="1227798" y="3502074"/>
            <a:ext cx="5595551" cy="1321251"/>
            <a:chOff x="1189846" y="3197452"/>
            <a:chExt cx="5301164" cy="1251739"/>
          </a:xfrm>
        </p:grpSpPr>
        <p:pic>
          <p:nvPicPr>
            <p:cNvPr id="9" name="V FRA">
              <a:extLst>
                <a:ext uri="{FF2B5EF4-FFF2-40B4-BE49-F238E27FC236}">
                  <a16:creationId xmlns:a16="http://schemas.microsoft.com/office/drawing/2014/main" id="{B1F39D0B-09B4-7FB5-64DD-C11CFDB4C9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55205">
              <a:off x="3404234" y="3197452"/>
              <a:ext cx="825397" cy="380952"/>
            </a:xfrm>
            <a:prstGeom prst="rect">
              <a:avLst/>
            </a:prstGeom>
          </p:spPr>
        </p:pic>
        <p:sp>
          <p:nvSpPr>
            <p:cNvPr id="3" name="FRA">
              <a:extLst>
                <a:ext uri="{FF2B5EF4-FFF2-40B4-BE49-F238E27FC236}">
                  <a16:creationId xmlns:a16="http://schemas.microsoft.com/office/drawing/2014/main" id="{8547076E-C6EC-3C5C-21ED-7890451E65F1}"/>
                </a:ext>
              </a:extLst>
            </p:cNvPr>
            <p:cNvSpPr txBox="1"/>
            <p:nvPr/>
          </p:nvSpPr>
          <p:spPr>
            <a:xfrm rot="238941">
              <a:off x="1189846" y="3503900"/>
              <a:ext cx="5301164" cy="945291"/>
            </a:xfrm>
            <a:prstGeom prst="rect">
              <a:avLst/>
            </a:prstGeom>
            <a:noFill/>
            <a:ln w="19050">
              <a:noFill/>
            </a:ln>
          </p:spPr>
          <p:txBody>
            <a:bodyPr wrap="square" lIns="143623" tIns="114898" rIns="143623" bIns="143623" rtlCol="0">
              <a:spAutoFit/>
            </a:bodyPr>
            <a:lstStyle/>
            <a:p>
              <a:pPr algn="ctr" defTabSz="364792"/>
              <a:r>
                <a:rPr lang="fr-FR" sz="1596" i="1">
                  <a:solidFill>
                    <a:srgbClr val="FF6600"/>
                  </a:solidFill>
                  <a:latin typeface="Arial" panose="020B0604020202020204" pitchFamily="34" charset="0"/>
                  <a:cs typeface="Arial" panose="020B0604020202020204" pitchFamily="34" charset="0"/>
                </a:rPr>
                <a:t>Puis-je vous ajouter à ma liste de diffusion?</a:t>
              </a:r>
            </a:p>
            <a:p>
              <a:pPr algn="ctr" defTabSz="364792"/>
              <a:r>
                <a:rPr lang="fr-FR" sz="1596" i="1">
                  <a:solidFill>
                    <a:srgbClr val="FF6600"/>
                  </a:solidFill>
                  <a:latin typeface="Arial" panose="020B0604020202020204" pitchFamily="34" charset="0"/>
                  <a:cs typeface="Arial" panose="020B0604020202020204" pitchFamily="34" charset="0"/>
                </a:rPr>
                <a:t>Une nouvelle présentation PPS originale chaque semaine.</a:t>
              </a:r>
            </a:p>
            <a:p>
              <a:pPr algn="ctr" defTabSz="364792"/>
              <a:r>
                <a:rPr lang="fr-FR" sz="1596" i="1">
                  <a:solidFill>
                    <a:srgbClr val="FF6600"/>
                  </a:solidFill>
                  <a:latin typeface="Arial" panose="020B0604020202020204" pitchFamily="34" charset="0"/>
                  <a:cs typeface="Arial" panose="020B0604020202020204" pitchFamily="34" charset="0"/>
                </a:rPr>
                <a:t>Vidéos disponibles gratuitement sur YouTube.</a:t>
              </a:r>
              <a:endParaRPr lang="sk-SK" sz="1596" i="1">
                <a:solidFill>
                  <a:srgbClr val="FF6600"/>
                </a:solidFill>
                <a:latin typeface="Arial" panose="020B0604020202020204" pitchFamily="34" charset="0"/>
                <a:cs typeface="Arial" panose="020B0604020202020204" pitchFamily="34" charset="0"/>
              </a:endParaRPr>
            </a:p>
          </p:txBody>
        </p:sp>
      </p:grpSp>
      <p:grpSp>
        <p:nvGrpSpPr>
          <p:cNvPr id="40" name="Nem">
            <a:extLst>
              <a:ext uri="{FF2B5EF4-FFF2-40B4-BE49-F238E27FC236}">
                <a16:creationId xmlns:a16="http://schemas.microsoft.com/office/drawing/2014/main" id="{5EB83F44-1C01-B93B-2D8A-92846A25ACB7}"/>
              </a:ext>
            </a:extLst>
          </p:cNvPr>
          <p:cNvGrpSpPr/>
          <p:nvPr/>
        </p:nvGrpSpPr>
        <p:grpSpPr>
          <a:xfrm rot="1019079">
            <a:off x="7250918" y="3493738"/>
            <a:ext cx="4933913" cy="1293636"/>
            <a:chOff x="6377230" y="3708238"/>
            <a:chExt cx="4674335" cy="1225575"/>
          </a:xfrm>
        </p:grpSpPr>
        <p:pic>
          <p:nvPicPr>
            <p:cNvPr id="14" name="V NEM">
              <a:extLst>
                <a:ext uri="{FF2B5EF4-FFF2-40B4-BE49-F238E27FC236}">
                  <a16:creationId xmlns:a16="http://schemas.microsoft.com/office/drawing/2014/main" id="{5501A1F0-DD95-BF04-E02C-CC9C48E3A8E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425048">
              <a:off x="8293459" y="3708238"/>
              <a:ext cx="825397" cy="380952"/>
            </a:xfrm>
            <a:prstGeom prst="rect">
              <a:avLst/>
            </a:prstGeom>
          </p:spPr>
        </p:pic>
        <p:sp>
          <p:nvSpPr>
            <p:cNvPr id="21" name="NEM">
              <a:extLst>
                <a:ext uri="{FF2B5EF4-FFF2-40B4-BE49-F238E27FC236}">
                  <a16:creationId xmlns:a16="http://schemas.microsoft.com/office/drawing/2014/main" id="{8604FFE7-5577-DCCA-9133-38DA0BD13FA4}"/>
                </a:ext>
              </a:extLst>
            </p:cNvPr>
            <p:cNvSpPr txBox="1"/>
            <p:nvPr/>
          </p:nvSpPr>
          <p:spPr>
            <a:xfrm rot="21445175">
              <a:off x="6377230" y="3988522"/>
              <a:ext cx="4674335" cy="945291"/>
            </a:xfrm>
            <a:prstGeom prst="rect">
              <a:avLst/>
            </a:prstGeom>
            <a:noFill/>
            <a:ln w="19050">
              <a:noFill/>
            </a:ln>
          </p:spPr>
          <p:txBody>
            <a:bodyPr wrap="square" lIns="143623" tIns="114898" rIns="143623" bIns="143623" rtlCol="0">
              <a:spAutoFit/>
            </a:bodyPr>
            <a:lstStyle/>
            <a:p>
              <a:pPr algn="ctr" defTabSz="364792"/>
              <a:r>
                <a:rPr lang="de-DE" sz="1596" i="1">
                  <a:solidFill>
                    <a:srgbClr val="FFC000">
                      <a:lumMod val="40000"/>
                      <a:lumOff val="60000"/>
                    </a:srgbClr>
                  </a:solidFill>
                  <a:latin typeface="Arial" panose="020B0604020202020204" pitchFamily="34" charset="0"/>
                  <a:cs typeface="Arial" panose="020B0604020202020204" pitchFamily="34" charset="0"/>
                </a:rPr>
                <a:t>Kann ich Sie zu meiner Mailingliste hinzufügen?</a:t>
              </a:r>
            </a:p>
            <a:p>
              <a:pPr algn="ctr" defTabSz="364792"/>
              <a:r>
                <a:rPr lang="de-DE" sz="1596" i="1">
                  <a:solidFill>
                    <a:srgbClr val="FFC000">
                      <a:lumMod val="40000"/>
                      <a:lumOff val="60000"/>
                    </a:srgbClr>
                  </a:solidFill>
                  <a:latin typeface="Arial" panose="020B0604020202020204" pitchFamily="34" charset="0"/>
                  <a:cs typeface="Arial" panose="020B0604020202020204" pitchFamily="34" charset="0"/>
                </a:rPr>
                <a:t>Jede Woche eine neue Original PPS Präsentation.</a:t>
              </a:r>
            </a:p>
            <a:p>
              <a:pPr algn="ctr" defTabSz="364792"/>
              <a:r>
                <a:rPr lang="de-DE" sz="1596" i="1">
                  <a:solidFill>
                    <a:srgbClr val="FFC000">
                      <a:lumMod val="40000"/>
                      <a:lumOff val="60000"/>
                    </a:srgbClr>
                  </a:solidFill>
                  <a:latin typeface="Arial" panose="020B0604020202020204" pitchFamily="34" charset="0"/>
                  <a:cs typeface="Arial" panose="020B0604020202020204" pitchFamily="34" charset="0"/>
                </a:rPr>
                <a:t>Videos kostenlos auf YouTube verfügbar.</a:t>
              </a:r>
              <a:endParaRPr lang="sk-SK" sz="1596" i="1">
                <a:solidFill>
                  <a:srgbClr val="FFC000">
                    <a:lumMod val="40000"/>
                    <a:lumOff val="60000"/>
                  </a:srgbClr>
                </a:solidFill>
                <a:latin typeface="Arial" panose="020B0604020202020204" pitchFamily="34" charset="0"/>
                <a:cs typeface="Arial" panose="020B0604020202020204" pitchFamily="34" charset="0"/>
              </a:endParaRPr>
            </a:p>
          </p:txBody>
        </p:sp>
      </p:grpSp>
      <p:grpSp>
        <p:nvGrpSpPr>
          <p:cNvPr id="38" name="Por">
            <a:extLst>
              <a:ext uri="{FF2B5EF4-FFF2-40B4-BE49-F238E27FC236}">
                <a16:creationId xmlns:a16="http://schemas.microsoft.com/office/drawing/2014/main" id="{DF3BA984-B89E-AC7D-F1A2-0DB4724A22A2}"/>
              </a:ext>
            </a:extLst>
          </p:cNvPr>
          <p:cNvGrpSpPr/>
          <p:nvPr/>
        </p:nvGrpSpPr>
        <p:grpSpPr>
          <a:xfrm rot="20882324">
            <a:off x="4339609" y="2103012"/>
            <a:ext cx="5910661" cy="1284187"/>
            <a:chOff x="5823717" y="2093743"/>
            <a:chExt cx="5599695" cy="1216625"/>
          </a:xfrm>
        </p:grpSpPr>
        <p:pic>
          <p:nvPicPr>
            <p:cNvPr id="19" name="V POR">
              <a:extLst>
                <a:ext uri="{FF2B5EF4-FFF2-40B4-BE49-F238E27FC236}">
                  <a16:creationId xmlns:a16="http://schemas.microsoft.com/office/drawing/2014/main" id="{C1CC0BD2-D221-B0BD-3A77-5C275F8407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27732">
              <a:off x="8273346" y="2093743"/>
              <a:ext cx="698413" cy="380952"/>
            </a:xfrm>
            <a:prstGeom prst="rect">
              <a:avLst/>
            </a:prstGeom>
          </p:spPr>
        </p:pic>
        <p:sp>
          <p:nvSpPr>
            <p:cNvPr id="24" name="POR">
              <a:extLst>
                <a:ext uri="{FF2B5EF4-FFF2-40B4-BE49-F238E27FC236}">
                  <a16:creationId xmlns:a16="http://schemas.microsoft.com/office/drawing/2014/main" id="{95DB8790-6B37-FFED-AA5E-D793583A0F5B}"/>
                </a:ext>
              </a:extLst>
            </p:cNvPr>
            <p:cNvSpPr txBox="1"/>
            <p:nvPr/>
          </p:nvSpPr>
          <p:spPr>
            <a:xfrm rot="454724">
              <a:off x="5823717" y="2365077"/>
              <a:ext cx="5599695" cy="945291"/>
            </a:xfrm>
            <a:prstGeom prst="rect">
              <a:avLst/>
            </a:prstGeom>
            <a:noFill/>
            <a:ln w="19050">
              <a:noFill/>
            </a:ln>
          </p:spPr>
          <p:txBody>
            <a:bodyPr wrap="square" lIns="143623" tIns="114898" rIns="143623" bIns="143623" rtlCol="0">
              <a:spAutoFit/>
            </a:bodyPr>
            <a:lstStyle/>
            <a:p>
              <a:pPr algn="ctr" defTabSz="364792"/>
              <a:r>
                <a:rPr lang="pt-BR" sz="1596" i="1">
                  <a:solidFill>
                    <a:srgbClr val="4472C4">
                      <a:lumMod val="40000"/>
                      <a:lumOff val="60000"/>
                    </a:srgbClr>
                  </a:solidFill>
                  <a:latin typeface="Arial" panose="020B0604020202020204" pitchFamily="34" charset="0"/>
                  <a:cs typeface="Arial" panose="020B0604020202020204" pitchFamily="34" charset="0"/>
                </a:rPr>
                <a:t>Posso adicioná-lo à minha lista de e-mails?</a:t>
              </a:r>
            </a:p>
            <a:p>
              <a:pPr algn="ctr" defTabSz="364792"/>
              <a:r>
                <a:rPr lang="pt-BR" sz="1596" i="1">
                  <a:solidFill>
                    <a:srgbClr val="4472C4">
                      <a:lumMod val="40000"/>
                      <a:lumOff val="60000"/>
                    </a:srgbClr>
                  </a:solidFill>
                  <a:latin typeface="Arial" panose="020B0604020202020204" pitchFamily="34" charset="0"/>
                  <a:cs typeface="Arial" panose="020B0604020202020204" pitchFamily="34" charset="0"/>
                </a:rPr>
                <a:t>Uma nova apresentação original de PPS todas as semanas.</a:t>
              </a:r>
            </a:p>
            <a:p>
              <a:pPr algn="ctr" defTabSz="364792"/>
              <a:r>
                <a:rPr lang="pt-BR" sz="1596" i="1">
                  <a:solidFill>
                    <a:srgbClr val="4472C4">
                      <a:lumMod val="40000"/>
                      <a:lumOff val="60000"/>
                    </a:srgbClr>
                  </a:solidFill>
                  <a:latin typeface="Arial" panose="020B0604020202020204" pitchFamily="34" charset="0"/>
                  <a:cs typeface="Arial" panose="020B0604020202020204" pitchFamily="34" charset="0"/>
                </a:rPr>
                <a:t>Vídeos disponíveis gratuitamente no YouTube.</a:t>
              </a:r>
              <a:endParaRPr lang="sk-SK" sz="1596" i="1">
                <a:solidFill>
                  <a:srgbClr val="4472C4">
                    <a:lumMod val="40000"/>
                    <a:lumOff val="60000"/>
                  </a:srgbClr>
                </a:solidFill>
                <a:latin typeface="Arial" panose="020B0604020202020204" pitchFamily="34" charset="0"/>
                <a:cs typeface="Arial" panose="020B0604020202020204" pitchFamily="34" charset="0"/>
              </a:endParaRPr>
            </a:p>
          </p:txBody>
        </p:sp>
      </p:grpSp>
      <p:grpSp>
        <p:nvGrpSpPr>
          <p:cNvPr id="37" name="Slo">
            <a:extLst>
              <a:ext uri="{FF2B5EF4-FFF2-40B4-BE49-F238E27FC236}">
                <a16:creationId xmlns:a16="http://schemas.microsoft.com/office/drawing/2014/main" id="{4EDFB545-CC2A-C46A-4334-E7F4C48A24D6}"/>
              </a:ext>
            </a:extLst>
          </p:cNvPr>
          <p:cNvGrpSpPr/>
          <p:nvPr/>
        </p:nvGrpSpPr>
        <p:grpSpPr>
          <a:xfrm rot="21294176">
            <a:off x="116774" y="1759934"/>
            <a:ext cx="5250484" cy="1274156"/>
            <a:chOff x="582045" y="2153411"/>
            <a:chExt cx="4974251" cy="1207121"/>
          </a:xfrm>
        </p:grpSpPr>
        <p:pic>
          <p:nvPicPr>
            <p:cNvPr id="26" name="V SLO">
              <a:extLst>
                <a:ext uri="{FF2B5EF4-FFF2-40B4-BE49-F238E27FC236}">
                  <a16:creationId xmlns:a16="http://schemas.microsoft.com/office/drawing/2014/main" id="{E611128F-4217-7014-CC22-C85E4C19096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77940" y="2153411"/>
              <a:ext cx="825397" cy="380952"/>
            </a:xfrm>
            <a:prstGeom prst="rect">
              <a:avLst/>
            </a:prstGeom>
          </p:spPr>
        </p:pic>
        <p:sp>
          <p:nvSpPr>
            <p:cNvPr id="27" name="SLO">
              <a:extLst>
                <a:ext uri="{FF2B5EF4-FFF2-40B4-BE49-F238E27FC236}">
                  <a16:creationId xmlns:a16="http://schemas.microsoft.com/office/drawing/2014/main" id="{FED4DB60-307A-16ED-CC41-BAE09E409775}"/>
                </a:ext>
              </a:extLst>
            </p:cNvPr>
            <p:cNvSpPr txBox="1"/>
            <p:nvPr/>
          </p:nvSpPr>
          <p:spPr>
            <a:xfrm>
              <a:off x="582045" y="2415240"/>
              <a:ext cx="4974251" cy="945292"/>
            </a:xfrm>
            <a:prstGeom prst="rect">
              <a:avLst/>
            </a:prstGeom>
            <a:noFill/>
            <a:ln w="19050">
              <a:noFill/>
            </a:ln>
          </p:spPr>
          <p:txBody>
            <a:bodyPr wrap="square" lIns="143623" tIns="114898" rIns="143623" bIns="143623" rtlCol="0">
              <a:spAutoFit/>
            </a:bodyPr>
            <a:lstStyle/>
            <a:p>
              <a:pPr algn="ctr" defTabSz="364792"/>
              <a:r>
                <a:rPr lang="pt-BR" sz="1596" i="1">
                  <a:solidFill>
                    <a:srgbClr val="FFC000">
                      <a:lumMod val="60000"/>
                      <a:lumOff val="40000"/>
                    </a:srgbClr>
                  </a:solidFill>
                  <a:latin typeface="Arial" panose="020B0604020202020204" pitchFamily="34" charset="0"/>
                  <a:cs typeface="Arial" panose="020B0604020202020204" pitchFamily="34" charset="0"/>
                </a:rPr>
                <a:t>Môžem si Vás doplniť na svoj zoznam odberateľov?</a:t>
              </a:r>
            </a:p>
            <a:p>
              <a:pPr algn="ctr" defTabSz="364792"/>
              <a:r>
                <a:rPr lang="pt-BR" sz="1596" i="1">
                  <a:solidFill>
                    <a:srgbClr val="FFC000">
                      <a:lumMod val="60000"/>
                      <a:lumOff val="40000"/>
                    </a:srgbClr>
                  </a:solidFill>
                  <a:latin typeface="Arial" panose="020B0604020202020204" pitchFamily="34" charset="0"/>
                  <a:cs typeface="Arial" panose="020B0604020202020204" pitchFamily="34" charset="0"/>
                </a:rPr>
                <a:t>Týždenne nová originálna prezentácia PPS.</a:t>
              </a:r>
            </a:p>
            <a:p>
              <a:pPr algn="ctr" defTabSz="364792"/>
              <a:r>
                <a:rPr lang="pt-BR" sz="1596" i="1">
                  <a:solidFill>
                    <a:srgbClr val="FFC000">
                      <a:lumMod val="60000"/>
                      <a:lumOff val="40000"/>
                    </a:srgbClr>
                  </a:solidFill>
                  <a:latin typeface="Arial" panose="020B0604020202020204" pitchFamily="34" charset="0"/>
                  <a:cs typeface="Arial" panose="020B0604020202020204" pitchFamily="34" charset="0"/>
                </a:rPr>
                <a:t>Videá zadarmo prístupné na YouTube.</a:t>
              </a:r>
              <a:endParaRPr lang="sk-SK" sz="1596" i="1">
                <a:solidFill>
                  <a:srgbClr val="FFC000">
                    <a:lumMod val="60000"/>
                    <a:lumOff val="40000"/>
                  </a:srgbClr>
                </a:solidFill>
                <a:latin typeface="Arial" panose="020B0604020202020204" pitchFamily="34" charset="0"/>
                <a:cs typeface="Arial" panose="020B0604020202020204" pitchFamily="34" charset="0"/>
              </a:endParaRPr>
            </a:p>
          </p:txBody>
        </p:sp>
      </p:grpSp>
      <p:grpSp>
        <p:nvGrpSpPr>
          <p:cNvPr id="35" name="Špa">
            <a:extLst>
              <a:ext uri="{FF2B5EF4-FFF2-40B4-BE49-F238E27FC236}">
                <a16:creationId xmlns:a16="http://schemas.microsoft.com/office/drawing/2014/main" id="{54A4BF21-C437-26C8-895C-EF317EBFA7CB}"/>
              </a:ext>
            </a:extLst>
          </p:cNvPr>
          <p:cNvGrpSpPr/>
          <p:nvPr/>
        </p:nvGrpSpPr>
        <p:grpSpPr>
          <a:xfrm rot="238799">
            <a:off x="1796193" y="372313"/>
            <a:ext cx="5446140" cy="1306543"/>
            <a:chOff x="1334105" y="922371"/>
            <a:chExt cx="5159614" cy="1237803"/>
          </a:xfrm>
        </p:grpSpPr>
        <p:pic>
          <p:nvPicPr>
            <p:cNvPr id="30" name="V ŠPA">
              <a:extLst>
                <a:ext uri="{FF2B5EF4-FFF2-40B4-BE49-F238E27FC236}">
                  <a16:creationId xmlns:a16="http://schemas.microsoft.com/office/drawing/2014/main" id="{05605137-E88A-AD36-CC4B-026F0A41C16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243815">
              <a:off x="3461230" y="922371"/>
              <a:ext cx="825397" cy="380952"/>
            </a:xfrm>
            <a:prstGeom prst="rect">
              <a:avLst/>
            </a:prstGeom>
          </p:spPr>
        </p:pic>
        <p:sp>
          <p:nvSpPr>
            <p:cNvPr id="18" name="ŠPA">
              <a:extLst>
                <a:ext uri="{FF2B5EF4-FFF2-40B4-BE49-F238E27FC236}">
                  <a16:creationId xmlns:a16="http://schemas.microsoft.com/office/drawing/2014/main" id="{58B259E1-A06E-2424-E3A3-DE7C955279B5}"/>
                </a:ext>
              </a:extLst>
            </p:cNvPr>
            <p:cNvSpPr txBox="1"/>
            <p:nvPr/>
          </p:nvSpPr>
          <p:spPr>
            <a:xfrm rot="236416">
              <a:off x="1334105" y="1214883"/>
              <a:ext cx="5159614" cy="945291"/>
            </a:xfrm>
            <a:prstGeom prst="rect">
              <a:avLst/>
            </a:prstGeom>
            <a:noFill/>
            <a:ln w="19050">
              <a:noFill/>
            </a:ln>
          </p:spPr>
          <p:txBody>
            <a:bodyPr wrap="square" lIns="143623" tIns="114898" rIns="143623" bIns="143623" rtlCol="0">
              <a:spAutoFit/>
            </a:bodyPr>
            <a:lstStyle/>
            <a:p>
              <a:pPr algn="ctr" defTabSz="364792"/>
              <a:r>
                <a:rPr lang="es-ES" sz="1596" i="1">
                  <a:solidFill>
                    <a:srgbClr val="33CC33"/>
                  </a:solidFill>
                  <a:latin typeface="Arial" panose="020B0604020202020204" pitchFamily="34" charset="0"/>
                  <a:cs typeface="Arial" panose="020B0604020202020204" pitchFamily="34" charset="0"/>
                </a:rPr>
                <a:t>¿Puedo agregarle a mi lista de correo?</a:t>
              </a:r>
            </a:p>
            <a:p>
              <a:pPr algn="ctr" defTabSz="364792"/>
              <a:r>
                <a:rPr lang="es-ES" sz="1596" i="1">
                  <a:solidFill>
                    <a:srgbClr val="33CC33"/>
                  </a:solidFill>
                  <a:latin typeface="Arial" panose="020B0604020202020204" pitchFamily="34" charset="0"/>
                  <a:cs typeface="Arial" panose="020B0604020202020204" pitchFamily="34" charset="0"/>
                </a:rPr>
                <a:t>Una nueva presentación original de PPS cada semana.</a:t>
              </a:r>
            </a:p>
            <a:p>
              <a:pPr algn="ctr" defTabSz="364792"/>
              <a:r>
                <a:rPr lang="es-ES" sz="1596" i="1">
                  <a:solidFill>
                    <a:srgbClr val="33CC33"/>
                  </a:solidFill>
                  <a:latin typeface="Arial" panose="020B0604020202020204" pitchFamily="34" charset="0"/>
                  <a:cs typeface="Arial" panose="020B0604020202020204" pitchFamily="34" charset="0"/>
                </a:rPr>
                <a:t>Vídeos disponibles gratis en YouTube.</a:t>
              </a:r>
              <a:endParaRPr lang="sk-SK" sz="1596" i="1">
                <a:solidFill>
                  <a:srgbClr val="33CC33"/>
                </a:solidFill>
                <a:latin typeface="Arial" panose="020B0604020202020204" pitchFamily="34" charset="0"/>
                <a:cs typeface="Arial" panose="020B0604020202020204" pitchFamily="34" charset="0"/>
              </a:endParaRPr>
            </a:p>
          </p:txBody>
        </p:sp>
      </p:grpSp>
      <p:grpSp>
        <p:nvGrpSpPr>
          <p:cNvPr id="34" name="Ang">
            <a:extLst>
              <a:ext uri="{FF2B5EF4-FFF2-40B4-BE49-F238E27FC236}">
                <a16:creationId xmlns:a16="http://schemas.microsoft.com/office/drawing/2014/main" id="{9F75DEAD-E359-243B-681C-85391636A21A}"/>
              </a:ext>
            </a:extLst>
          </p:cNvPr>
          <p:cNvGrpSpPr/>
          <p:nvPr/>
        </p:nvGrpSpPr>
        <p:grpSpPr>
          <a:xfrm rot="20980548">
            <a:off x="7317153" y="420730"/>
            <a:ext cx="4475275" cy="1294837"/>
            <a:chOff x="5897150" y="233788"/>
            <a:chExt cx="4239827" cy="1226714"/>
          </a:xfrm>
        </p:grpSpPr>
        <p:pic>
          <p:nvPicPr>
            <p:cNvPr id="5" name="V ANG">
              <a:extLst>
                <a:ext uri="{FF2B5EF4-FFF2-40B4-BE49-F238E27FC236}">
                  <a16:creationId xmlns:a16="http://schemas.microsoft.com/office/drawing/2014/main" id="{C8626B7F-711F-7D59-4729-6C5BC577A9C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149003">
              <a:off x="7488485" y="233788"/>
              <a:ext cx="825397" cy="380952"/>
            </a:xfrm>
            <a:prstGeom prst="rect">
              <a:avLst/>
            </a:prstGeom>
          </p:spPr>
        </p:pic>
        <p:sp>
          <p:nvSpPr>
            <p:cNvPr id="2" name="ANG">
              <a:extLst>
                <a:ext uri="{FF2B5EF4-FFF2-40B4-BE49-F238E27FC236}">
                  <a16:creationId xmlns:a16="http://schemas.microsoft.com/office/drawing/2014/main" id="{94A04D52-BADB-47C7-E446-8EC2C1678622}"/>
                </a:ext>
              </a:extLst>
            </p:cNvPr>
            <p:cNvSpPr txBox="1"/>
            <p:nvPr/>
          </p:nvSpPr>
          <p:spPr>
            <a:xfrm rot="116392">
              <a:off x="5897150" y="515211"/>
              <a:ext cx="4239827" cy="945291"/>
            </a:xfrm>
            <a:prstGeom prst="rect">
              <a:avLst/>
            </a:prstGeom>
            <a:noFill/>
            <a:ln w="19050">
              <a:noFill/>
            </a:ln>
          </p:spPr>
          <p:txBody>
            <a:bodyPr wrap="square" lIns="143623" tIns="114898" rIns="143623" bIns="143623" rtlCol="0">
              <a:spAutoFit/>
            </a:bodyPr>
            <a:lstStyle/>
            <a:p>
              <a:pPr algn="ctr" defTabSz="364792"/>
              <a:r>
                <a:rPr lang="en-US" sz="1596" i="1">
                  <a:solidFill>
                    <a:prstClr val="white"/>
                  </a:solidFill>
                  <a:latin typeface="Arial" panose="020B0604020202020204" pitchFamily="34" charset="0"/>
                  <a:cs typeface="Arial" panose="020B0604020202020204" pitchFamily="34" charset="0"/>
                </a:rPr>
                <a:t>Can I add you to my mailing list?</a:t>
              </a:r>
            </a:p>
            <a:p>
              <a:pPr algn="ctr" defTabSz="364792"/>
              <a:r>
                <a:rPr lang="en-US" sz="1596" i="1">
                  <a:solidFill>
                    <a:prstClr val="white"/>
                  </a:solidFill>
                  <a:latin typeface="Arial" panose="020B0604020202020204" pitchFamily="34" charset="0"/>
                  <a:cs typeface="Arial" panose="020B0604020202020204" pitchFamily="34" charset="0"/>
                </a:rPr>
                <a:t>A new original PPS presentation every week.</a:t>
              </a:r>
            </a:p>
            <a:p>
              <a:pPr algn="ctr" defTabSz="364792"/>
              <a:r>
                <a:rPr lang="en-US" sz="1596" i="1">
                  <a:solidFill>
                    <a:prstClr val="white"/>
                  </a:solidFill>
                  <a:latin typeface="Arial" panose="020B0604020202020204" pitchFamily="34" charset="0"/>
                  <a:cs typeface="Arial" panose="020B0604020202020204" pitchFamily="34" charset="0"/>
                </a:rPr>
                <a:t>Videos available for free on YouTube.</a:t>
              </a:r>
              <a:endParaRPr lang="sk-SK" sz="1596" i="1">
                <a:solidFill>
                  <a:prstClr val="white"/>
                </a:solidFill>
                <a:latin typeface="Arial" panose="020B0604020202020204" pitchFamily="34" charset="0"/>
                <a:cs typeface="Arial" panose="020B0604020202020204" pitchFamily="34" charset="0"/>
              </a:endParaRPr>
            </a:p>
          </p:txBody>
        </p:sp>
      </p:grpSp>
      <p:sp>
        <p:nvSpPr>
          <p:cNvPr id="4" name="WWW">
            <a:extLst>
              <a:ext uri="{FF2B5EF4-FFF2-40B4-BE49-F238E27FC236}">
                <a16:creationId xmlns:a16="http://schemas.microsoft.com/office/drawing/2014/main" id="{01186B21-3522-DD5C-32E9-54842515B98B}"/>
              </a:ext>
            </a:extLst>
          </p:cNvPr>
          <p:cNvSpPr txBox="1"/>
          <p:nvPr/>
        </p:nvSpPr>
        <p:spPr>
          <a:xfrm>
            <a:off x="4578175" y="5917720"/>
            <a:ext cx="6103121" cy="436145"/>
          </a:xfrm>
          <a:prstGeom prst="rect">
            <a:avLst/>
          </a:prstGeom>
          <a:noFill/>
        </p:spPr>
        <p:txBody>
          <a:bodyPr wrap="square" rtlCol="0">
            <a:spAutoFit/>
          </a:bodyPr>
          <a:lstStyle/>
          <a:p>
            <a:pPr algn="ctr" defTabSz="364800"/>
            <a:r>
              <a:rPr lang="sk-SK" sz="2234">
                <a:solidFill>
                  <a:srgbClr val="00B0F0"/>
                </a:solidFill>
                <a:latin typeface="Arial" panose="020B0604020202020204" pitchFamily="34" charset="0"/>
                <a:cs typeface="Arial" panose="020B0604020202020204" pitchFamily="34" charset="0"/>
              </a:rPr>
              <a:t>https://www.youtube.com/@steverumpler</a:t>
            </a:r>
          </a:p>
        </p:txBody>
      </p:sp>
      <p:sp>
        <p:nvSpPr>
          <p:cNvPr id="6" name="Steve">
            <a:extLst>
              <a:ext uri="{FF2B5EF4-FFF2-40B4-BE49-F238E27FC236}">
                <a16:creationId xmlns:a16="http://schemas.microsoft.com/office/drawing/2014/main" id="{53589807-A31E-E62C-E252-2B5CA9B7F801}"/>
              </a:ext>
            </a:extLst>
          </p:cNvPr>
          <p:cNvSpPr txBox="1"/>
          <p:nvPr/>
        </p:nvSpPr>
        <p:spPr>
          <a:xfrm>
            <a:off x="270913" y="6110233"/>
            <a:ext cx="1226298" cy="476930"/>
          </a:xfrm>
          <a:prstGeom prst="rect">
            <a:avLst/>
          </a:prstGeom>
          <a:solidFill>
            <a:srgbClr val="002060"/>
          </a:solidFill>
          <a:ln>
            <a:solidFill>
              <a:schemeClr val="bg1"/>
            </a:solidFill>
          </a:ln>
        </p:spPr>
        <p:txBody>
          <a:bodyPr wrap="none" tIns="37343" rtlCol="0">
            <a:spAutoFit/>
          </a:bodyPr>
          <a:lstStyle/>
          <a:p>
            <a:pPr algn="ctr" defTabSz="364800"/>
            <a:r>
              <a:rPr lang="sk-SK" sz="1277" spc="80">
                <a:solidFill>
                  <a:prstClr val="white"/>
                </a:solidFill>
                <a:latin typeface="Arial" panose="020B0604020202020204" pitchFamily="34" charset="0"/>
                <a:cs typeface="Arial" panose="020B0604020202020204" pitchFamily="34" charset="0"/>
              </a:rPr>
              <a:t>Steve / 1947</a:t>
            </a:r>
          </a:p>
          <a:p>
            <a:pPr algn="ctr" defTabSz="364800"/>
            <a:r>
              <a:rPr lang="sk-SK" sz="1277" spc="239">
                <a:solidFill>
                  <a:prstClr val="white"/>
                </a:solidFill>
                <a:latin typeface="Arial" panose="020B0604020202020204" pitchFamily="34" charset="0"/>
                <a:cs typeface="Arial" panose="020B0604020202020204" pitchFamily="34" charset="0"/>
              </a:rPr>
              <a:t>SLOVAKIA</a:t>
            </a:r>
          </a:p>
        </p:txBody>
      </p:sp>
    </p:spTree>
    <p:extLst>
      <p:ext uri="{BB962C8B-B14F-4D97-AF65-F5344CB8AC3E}">
        <p14:creationId xmlns:p14="http://schemas.microsoft.com/office/powerpoint/2010/main" val="36581836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1" presetClass="entr" presetSubtype="0"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1000" fill="hold"/>
                                        <p:tgtEl>
                                          <p:spTgt spid="34"/>
                                        </p:tgtEl>
                                        <p:attrNameLst>
                                          <p:attrName>ppt_w</p:attrName>
                                        </p:attrNameLst>
                                      </p:cBhvr>
                                      <p:tavLst>
                                        <p:tav tm="0">
                                          <p:val>
                                            <p:fltVal val="0"/>
                                          </p:val>
                                        </p:tav>
                                        <p:tav tm="100000">
                                          <p:val>
                                            <p:strVal val="#ppt_w"/>
                                          </p:val>
                                        </p:tav>
                                      </p:tavLst>
                                    </p:anim>
                                    <p:anim calcmode="lin" valueType="num">
                                      <p:cBhvr>
                                        <p:cTn id="14" dur="1000" fill="hold"/>
                                        <p:tgtEl>
                                          <p:spTgt spid="34"/>
                                        </p:tgtEl>
                                        <p:attrNameLst>
                                          <p:attrName>ppt_h</p:attrName>
                                        </p:attrNameLst>
                                      </p:cBhvr>
                                      <p:tavLst>
                                        <p:tav tm="0">
                                          <p:val>
                                            <p:fltVal val="0"/>
                                          </p:val>
                                        </p:tav>
                                        <p:tav tm="100000">
                                          <p:val>
                                            <p:strVal val="#ppt_h"/>
                                          </p:val>
                                        </p:tav>
                                      </p:tavLst>
                                    </p:anim>
                                    <p:anim calcmode="lin" valueType="num">
                                      <p:cBhvr>
                                        <p:cTn id="15" dur="1000" fill="hold"/>
                                        <p:tgtEl>
                                          <p:spTgt spid="34"/>
                                        </p:tgtEl>
                                        <p:attrNameLst>
                                          <p:attrName>style.rotation</p:attrName>
                                        </p:attrNameLst>
                                      </p:cBhvr>
                                      <p:tavLst>
                                        <p:tav tm="0">
                                          <p:val>
                                            <p:fltVal val="90"/>
                                          </p:val>
                                        </p:tav>
                                        <p:tav tm="100000">
                                          <p:val>
                                            <p:fltVal val="0"/>
                                          </p:val>
                                        </p:tav>
                                      </p:tavLst>
                                    </p:anim>
                                    <p:animEffect transition="in" filter="fade">
                                      <p:cBhvr>
                                        <p:cTn id="16" dur="1000"/>
                                        <p:tgtEl>
                                          <p:spTgt spid="34"/>
                                        </p:tgtEl>
                                      </p:cBhvr>
                                    </p:animEffect>
                                  </p:childTnLst>
                                </p:cTn>
                              </p:par>
                              <p:par>
                                <p:cTn id="17" presetID="31" presetClass="entr" presetSubtype="0" fill="hold" nodeType="withEffect">
                                  <p:stCondLst>
                                    <p:cond delay="500"/>
                                  </p:stCondLst>
                                  <p:childTnLst>
                                    <p:set>
                                      <p:cBhvr>
                                        <p:cTn id="18" dur="1" fill="hold">
                                          <p:stCondLst>
                                            <p:cond delay="0"/>
                                          </p:stCondLst>
                                        </p:cTn>
                                        <p:tgtEl>
                                          <p:spTgt spid="35"/>
                                        </p:tgtEl>
                                        <p:attrNameLst>
                                          <p:attrName>style.visibility</p:attrName>
                                        </p:attrNameLst>
                                      </p:cBhvr>
                                      <p:to>
                                        <p:strVal val="visible"/>
                                      </p:to>
                                    </p:set>
                                    <p:anim calcmode="lin" valueType="num">
                                      <p:cBhvr>
                                        <p:cTn id="19" dur="1000" fill="hold"/>
                                        <p:tgtEl>
                                          <p:spTgt spid="35"/>
                                        </p:tgtEl>
                                        <p:attrNameLst>
                                          <p:attrName>ppt_w</p:attrName>
                                        </p:attrNameLst>
                                      </p:cBhvr>
                                      <p:tavLst>
                                        <p:tav tm="0">
                                          <p:val>
                                            <p:fltVal val="0"/>
                                          </p:val>
                                        </p:tav>
                                        <p:tav tm="100000">
                                          <p:val>
                                            <p:strVal val="#ppt_w"/>
                                          </p:val>
                                        </p:tav>
                                      </p:tavLst>
                                    </p:anim>
                                    <p:anim calcmode="lin" valueType="num">
                                      <p:cBhvr>
                                        <p:cTn id="20" dur="1000" fill="hold"/>
                                        <p:tgtEl>
                                          <p:spTgt spid="35"/>
                                        </p:tgtEl>
                                        <p:attrNameLst>
                                          <p:attrName>ppt_h</p:attrName>
                                        </p:attrNameLst>
                                      </p:cBhvr>
                                      <p:tavLst>
                                        <p:tav tm="0">
                                          <p:val>
                                            <p:fltVal val="0"/>
                                          </p:val>
                                        </p:tav>
                                        <p:tav tm="100000">
                                          <p:val>
                                            <p:strVal val="#ppt_h"/>
                                          </p:val>
                                        </p:tav>
                                      </p:tavLst>
                                    </p:anim>
                                    <p:anim calcmode="lin" valueType="num">
                                      <p:cBhvr>
                                        <p:cTn id="21" dur="1000" fill="hold"/>
                                        <p:tgtEl>
                                          <p:spTgt spid="35"/>
                                        </p:tgtEl>
                                        <p:attrNameLst>
                                          <p:attrName>style.rotation</p:attrName>
                                        </p:attrNameLst>
                                      </p:cBhvr>
                                      <p:tavLst>
                                        <p:tav tm="0">
                                          <p:val>
                                            <p:fltVal val="90"/>
                                          </p:val>
                                        </p:tav>
                                        <p:tav tm="100000">
                                          <p:val>
                                            <p:fltVal val="0"/>
                                          </p:val>
                                        </p:tav>
                                      </p:tavLst>
                                    </p:anim>
                                    <p:animEffect transition="in" filter="fade">
                                      <p:cBhvr>
                                        <p:cTn id="22" dur="1000"/>
                                        <p:tgtEl>
                                          <p:spTgt spid="35"/>
                                        </p:tgtEl>
                                      </p:cBhvr>
                                    </p:animEffect>
                                  </p:childTnLst>
                                </p:cTn>
                              </p:par>
                              <p:par>
                                <p:cTn id="23" presetID="31" presetClass="entr" presetSubtype="0" fill="hold" nodeType="withEffect">
                                  <p:stCondLst>
                                    <p:cond delay="1000"/>
                                  </p:stCondLst>
                                  <p:childTnLst>
                                    <p:set>
                                      <p:cBhvr>
                                        <p:cTn id="24" dur="1" fill="hold">
                                          <p:stCondLst>
                                            <p:cond delay="0"/>
                                          </p:stCondLst>
                                        </p:cTn>
                                        <p:tgtEl>
                                          <p:spTgt spid="37"/>
                                        </p:tgtEl>
                                        <p:attrNameLst>
                                          <p:attrName>style.visibility</p:attrName>
                                        </p:attrNameLst>
                                      </p:cBhvr>
                                      <p:to>
                                        <p:strVal val="visible"/>
                                      </p:to>
                                    </p:set>
                                    <p:anim calcmode="lin" valueType="num">
                                      <p:cBhvr>
                                        <p:cTn id="25" dur="1000" fill="hold"/>
                                        <p:tgtEl>
                                          <p:spTgt spid="37"/>
                                        </p:tgtEl>
                                        <p:attrNameLst>
                                          <p:attrName>ppt_w</p:attrName>
                                        </p:attrNameLst>
                                      </p:cBhvr>
                                      <p:tavLst>
                                        <p:tav tm="0">
                                          <p:val>
                                            <p:fltVal val="0"/>
                                          </p:val>
                                        </p:tav>
                                        <p:tav tm="100000">
                                          <p:val>
                                            <p:strVal val="#ppt_w"/>
                                          </p:val>
                                        </p:tav>
                                      </p:tavLst>
                                    </p:anim>
                                    <p:anim calcmode="lin" valueType="num">
                                      <p:cBhvr>
                                        <p:cTn id="26" dur="1000" fill="hold"/>
                                        <p:tgtEl>
                                          <p:spTgt spid="37"/>
                                        </p:tgtEl>
                                        <p:attrNameLst>
                                          <p:attrName>ppt_h</p:attrName>
                                        </p:attrNameLst>
                                      </p:cBhvr>
                                      <p:tavLst>
                                        <p:tav tm="0">
                                          <p:val>
                                            <p:fltVal val="0"/>
                                          </p:val>
                                        </p:tav>
                                        <p:tav tm="100000">
                                          <p:val>
                                            <p:strVal val="#ppt_h"/>
                                          </p:val>
                                        </p:tav>
                                      </p:tavLst>
                                    </p:anim>
                                    <p:anim calcmode="lin" valueType="num">
                                      <p:cBhvr>
                                        <p:cTn id="27" dur="1000" fill="hold"/>
                                        <p:tgtEl>
                                          <p:spTgt spid="37"/>
                                        </p:tgtEl>
                                        <p:attrNameLst>
                                          <p:attrName>style.rotation</p:attrName>
                                        </p:attrNameLst>
                                      </p:cBhvr>
                                      <p:tavLst>
                                        <p:tav tm="0">
                                          <p:val>
                                            <p:fltVal val="90"/>
                                          </p:val>
                                        </p:tav>
                                        <p:tav tm="100000">
                                          <p:val>
                                            <p:fltVal val="0"/>
                                          </p:val>
                                        </p:tav>
                                      </p:tavLst>
                                    </p:anim>
                                    <p:animEffect transition="in" filter="fade">
                                      <p:cBhvr>
                                        <p:cTn id="28" dur="1000"/>
                                        <p:tgtEl>
                                          <p:spTgt spid="37"/>
                                        </p:tgtEl>
                                      </p:cBhvr>
                                    </p:animEffect>
                                  </p:childTnLst>
                                </p:cTn>
                              </p:par>
                              <p:par>
                                <p:cTn id="29" presetID="31" presetClass="entr" presetSubtype="0" fill="hold" nodeType="withEffect">
                                  <p:stCondLst>
                                    <p:cond delay="1250"/>
                                  </p:stCondLst>
                                  <p:childTnLst>
                                    <p:set>
                                      <p:cBhvr>
                                        <p:cTn id="30" dur="1" fill="hold">
                                          <p:stCondLst>
                                            <p:cond delay="0"/>
                                          </p:stCondLst>
                                        </p:cTn>
                                        <p:tgtEl>
                                          <p:spTgt spid="38"/>
                                        </p:tgtEl>
                                        <p:attrNameLst>
                                          <p:attrName>style.visibility</p:attrName>
                                        </p:attrNameLst>
                                      </p:cBhvr>
                                      <p:to>
                                        <p:strVal val="visible"/>
                                      </p:to>
                                    </p:set>
                                    <p:anim calcmode="lin" valueType="num">
                                      <p:cBhvr>
                                        <p:cTn id="31" dur="1000" fill="hold"/>
                                        <p:tgtEl>
                                          <p:spTgt spid="38"/>
                                        </p:tgtEl>
                                        <p:attrNameLst>
                                          <p:attrName>ppt_w</p:attrName>
                                        </p:attrNameLst>
                                      </p:cBhvr>
                                      <p:tavLst>
                                        <p:tav tm="0">
                                          <p:val>
                                            <p:fltVal val="0"/>
                                          </p:val>
                                        </p:tav>
                                        <p:tav tm="100000">
                                          <p:val>
                                            <p:strVal val="#ppt_w"/>
                                          </p:val>
                                        </p:tav>
                                      </p:tavLst>
                                    </p:anim>
                                    <p:anim calcmode="lin" valueType="num">
                                      <p:cBhvr>
                                        <p:cTn id="32" dur="1000" fill="hold"/>
                                        <p:tgtEl>
                                          <p:spTgt spid="38"/>
                                        </p:tgtEl>
                                        <p:attrNameLst>
                                          <p:attrName>ppt_h</p:attrName>
                                        </p:attrNameLst>
                                      </p:cBhvr>
                                      <p:tavLst>
                                        <p:tav tm="0">
                                          <p:val>
                                            <p:fltVal val="0"/>
                                          </p:val>
                                        </p:tav>
                                        <p:tav tm="100000">
                                          <p:val>
                                            <p:strVal val="#ppt_h"/>
                                          </p:val>
                                        </p:tav>
                                      </p:tavLst>
                                    </p:anim>
                                    <p:anim calcmode="lin" valueType="num">
                                      <p:cBhvr>
                                        <p:cTn id="33" dur="1000" fill="hold"/>
                                        <p:tgtEl>
                                          <p:spTgt spid="38"/>
                                        </p:tgtEl>
                                        <p:attrNameLst>
                                          <p:attrName>style.rotation</p:attrName>
                                        </p:attrNameLst>
                                      </p:cBhvr>
                                      <p:tavLst>
                                        <p:tav tm="0">
                                          <p:val>
                                            <p:fltVal val="90"/>
                                          </p:val>
                                        </p:tav>
                                        <p:tav tm="100000">
                                          <p:val>
                                            <p:fltVal val="0"/>
                                          </p:val>
                                        </p:tav>
                                      </p:tavLst>
                                    </p:anim>
                                    <p:animEffect transition="in" filter="fade">
                                      <p:cBhvr>
                                        <p:cTn id="34" dur="1000"/>
                                        <p:tgtEl>
                                          <p:spTgt spid="38"/>
                                        </p:tgtEl>
                                      </p:cBhvr>
                                    </p:animEffect>
                                  </p:childTnLst>
                                </p:cTn>
                              </p:par>
                              <p:par>
                                <p:cTn id="35" presetID="31" presetClass="entr" presetSubtype="0" fill="hold" nodeType="withEffect">
                                  <p:stCondLst>
                                    <p:cond delay="1750"/>
                                  </p:stCondLst>
                                  <p:childTnLst>
                                    <p:set>
                                      <p:cBhvr>
                                        <p:cTn id="36" dur="1" fill="hold">
                                          <p:stCondLst>
                                            <p:cond delay="0"/>
                                          </p:stCondLst>
                                        </p:cTn>
                                        <p:tgtEl>
                                          <p:spTgt spid="40"/>
                                        </p:tgtEl>
                                        <p:attrNameLst>
                                          <p:attrName>style.visibility</p:attrName>
                                        </p:attrNameLst>
                                      </p:cBhvr>
                                      <p:to>
                                        <p:strVal val="visible"/>
                                      </p:to>
                                    </p:set>
                                    <p:anim calcmode="lin" valueType="num">
                                      <p:cBhvr>
                                        <p:cTn id="37" dur="1000" fill="hold"/>
                                        <p:tgtEl>
                                          <p:spTgt spid="40"/>
                                        </p:tgtEl>
                                        <p:attrNameLst>
                                          <p:attrName>ppt_w</p:attrName>
                                        </p:attrNameLst>
                                      </p:cBhvr>
                                      <p:tavLst>
                                        <p:tav tm="0">
                                          <p:val>
                                            <p:fltVal val="0"/>
                                          </p:val>
                                        </p:tav>
                                        <p:tav tm="100000">
                                          <p:val>
                                            <p:strVal val="#ppt_w"/>
                                          </p:val>
                                        </p:tav>
                                      </p:tavLst>
                                    </p:anim>
                                    <p:anim calcmode="lin" valueType="num">
                                      <p:cBhvr>
                                        <p:cTn id="38" dur="1000" fill="hold"/>
                                        <p:tgtEl>
                                          <p:spTgt spid="40"/>
                                        </p:tgtEl>
                                        <p:attrNameLst>
                                          <p:attrName>ppt_h</p:attrName>
                                        </p:attrNameLst>
                                      </p:cBhvr>
                                      <p:tavLst>
                                        <p:tav tm="0">
                                          <p:val>
                                            <p:fltVal val="0"/>
                                          </p:val>
                                        </p:tav>
                                        <p:tav tm="100000">
                                          <p:val>
                                            <p:strVal val="#ppt_h"/>
                                          </p:val>
                                        </p:tav>
                                      </p:tavLst>
                                    </p:anim>
                                    <p:anim calcmode="lin" valueType="num">
                                      <p:cBhvr>
                                        <p:cTn id="39" dur="1000" fill="hold"/>
                                        <p:tgtEl>
                                          <p:spTgt spid="40"/>
                                        </p:tgtEl>
                                        <p:attrNameLst>
                                          <p:attrName>style.rotation</p:attrName>
                                        </p:attrNameLst>
                                      </p:cBhvr>
                                      <p:tavLst>
                                        <p:tav tm="0">
                                          <p:val>
                                            <p:fltVal val="90"/>
                                          </p:val>
                                        </p:tav>
                                        <p:tav tm="100000">
                                          <p:val>
                                            <p:fltVal val="0"/>
                                          </p:val>
                                        </p:tav>
                                      </p:tavLst>
                                    </p:anim>
                                    <p:animEffect transition="in" filter="fade">
                                      <p:cBhvr>
                                        <p:cTn id="40" dur="1000"/>
                                        <p:tgtEl>
                                          <p:spTgt spid="40"/>
                                        </p:tgtEl>
                                      </p:cBhvr>
                                    </p:animEffect>
                                  </p:childTnLst>
                                </p:cTn>
                              </p:par>
                              <p:par>
                                <p:cTn id="41" presetID="31" presetClass="entr" presetSubtype="0" fill="hold" nodeType="withEffect">
                                  <p:stCondLst>
                                    <p:cond delay="2000"/>
                                  </p:stCondLst>
                                  <p:childTnLst>
                                    <p:set>
                                      <p:cBhvr>
                                        <p:cTn id="42" dur="1" fill="hold">
                                          <p:stCondLst>
                                            <p:cond delay="0"/>
                                          </p:stCondLst>
                                        </p:cTn>
                                        <p:tgtEl>
                                          <p:spTgt spid="41"/>
                                        </p:tgtEl>
                                        <p:attrNameLst>
                                          <p:attrName>style.visibility</p:attrName>
                                        </p:attrNameLst>
                                      </p:cBhvr>
                                      <p:to>
                                        <p:strVal val="visible"/>
                                      </p:to>
                                    </p:set>
                                    <p:anim calcmode="lin" valueType="num">
                                      <p:cBhvr>
                                        <p:cTn id="43" dur="1000" fill="hold"/>
                                        <p:tgtEl>
                                          <p:spTgt spid="41"/>
                                        </p:tgtEl>
                                        <p:attrNameLst>
                                          <p:attrName>ppt_w</p:attrName>
                                        </p:attrNameLst>
                                      </p:cBhvr>
                                      <p:tavLst>
                                        <p:tav tm="0">
                                          <p:val>
                                            <p:fltVal val="0"/>
                                          </p:val>
                                        </p:tav>
                                        <p:tav tm="100000">
                                          <p:val>
                                            <p:strVal val="#ppt_w"/>
                                          </p:val>
                                        </p:tav>
                                      </p:tavLst>
                                    </p:anim>
                                    <p:anim calcmode="lin" valueType="num">
                                      <p:cBhvr>
                                        <p:cTn id="44" dur="1000" fill="hold"/>
                                        <p:tgtEl>
                                          <p:spTgt spid="41"/>
                                        </p:tgtEl>
                                        <p:attrNameLst>
                                          <p:attrName>ppt_h</p:attrName>
                                        </p:attrNameLst>
                                      </p:cBhvr>
                                      <p:tavLst>
                                        <p:tav tm="0">
                                          <p:val>
                                            <p:fltVal val="0"/>
                                          </p:val>
                                        </p:tav>
                                        <p:tav tm="100000">
                                          <p:val>
                                            <p:strVal val="#ppt_h"/>
                                          </p:val>
                                        </p:tav>
                                      </p:tavLst>
                                    </p:anim>
                                    <p:anim calcmode="lin" valueType="num">
                                      <p:cBhvr>
                                        <p:cTn id="45" dur="1000" fill="hold"/>
                                        <p:tgtEl>
                                          <p:spTgt spid="41"/>
                                        </p:tgtEl>
                                        <p:attrNameLst>
                                          <p:attrName>style.rotation</p:attrName>
                                        </p:attrNameLst>
                                      </p:cBhvr>
                                      <p:tavLst>
                                        <p:tav tm="0">
                                          <p:val>
                                            <p:fltVal val="90"/>
                                          </p:val>
                                        </p:tav>
                                        <p:tav tm="100000">
                                          <p:val>
                                            <p:fltVal val="0"/>
                                          </p:val>
                                        </p:tav>
                                      </p:tavLst>
                                    </p:anim>
                                    <p:animEffect transition="in" filter="fade">
                                      <p:cBhvr>
                                        <p:cTn id="46" dur="1000"/>
                                        <p:tgtEl>
                                          <p:spTgt spid="41"/>
                                        </p:tgtEl>
                                      </p:cBhvr>
                                    </p:animEffect>
                                  </p:childTnLst>
                                </p:cTn>
                              </p:par>
                            </p:childTnLst>
                          </p:cTn>
                        </p:par>
                        <p:par>
                          <p:cTn id="47" fill="hold">
                            <p:stCondLst>
                              <p:cond delay="4000"/>
                            </p:stCondLst>
                            <p:childTnLst>
                              <p:par>
                                <p:cTn id="48" presetID="16" presetClass="entr" presetSubtype="37" fill="hold" grpId="0" nodeType="afterEffect">
                                  <p:stCondLst>
                                    <p:cond delay="500"/>
                                  </p:stCondLst>
                                  <p:childTnLst>
                                    <p:set>
                                      <p:cBhvr>
                                        <p:cTn id="49" dur="1" fill="hold">
                                          <p:stCondLst>
                                            <p:cond delay="0"/>
                                          </p:stCondLst>
                                        </p:cTn>
                                        <p:tgtEl>
                                          <p:spTgt spid="42"/>
                                        </p:tgtEl>
                                        <p:attrNameLst>
                                          <p:attrName>style.visibility</p:attrName>
                                        </p:attrNameLst>
                                      </p:cBhvr>
                                      <p:to>
                                        <p:strVal val="visible"/>
                                      </p:to>
                                    </p:set>
                                    <p:animEffect transition="in" filter="barn(outVertical)">
                                      <p:cBhvr>
                                        <p:cTn id="50" dur="1500"/>
                                        <p:tgtEl>
                                          <p:spTgt spid="42"/>
                                        </p:tgtEl>
                                      </p:cBhvr>
                                    </p:animEffect>
                                  </p:childTnLst>
                                </p:cTn>
                              </p:par>
                            </p:childTnLst>
                          </p:cTn>
                        </p:par>
                        <p:par>
                          <p:cTn id="51" fill="hold">
                            <p:stCondLst>
                              <p:cond delay="6000"/>
                            </p:stCondLst>
                            <p:childTnLst>
                              <p:par>
                                <p:cTn id="52" presetID="16" presetClass="entr" presetSubtype="21" fill="hold" grpId="0" nodeType="after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barn(inVertical)">
                                      <p:cBhvr>
                                        <p:cTn id="54"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 grpId="0"/>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1596089"/>
            <a:ext cx="12160249" cy="228381"/>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188" tIns="45595" rIns="91188" bIns="45595"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1956" eaLnBrk="1" fontAlgn="base" hangingPunct="1">
              <a:spcBef>
                <a:spcPct val="0"/>
              </a:spcBef>
              <a:spcAft>
                <a:spcPct val="0"/>
              </a:spcAft>
              <a:defRPr/>
            </a:pPr>
            <a:endParaRPr lang="sk-SK" altLang="sk-SK" sz="1810">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6110" y="289"/>
            <a:ext cx="4864963" cy="155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519674" y="1900600"/>
            <a:ext cx="9120906" cy="2375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188" tIns="45595" rIns="91188" bIns="4559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1956" eaLnBrk="1" fontAlgn="base" hangingPunct="1">
              <a:spcBef>
                <a:spcPct val="50000"/>
              </a:spcBef>
              <a:spcAft>
                <a:spcPct val="0"/>
              </a:spcAft>
              <a:defRPr/>
            </a:pPr>
            <a:r>
              <a:rPr lang="es-ES" altLang="sk-SK" sz="5971" b="1">
                <a:solidFill>
                  <a:srgbClr val="000000"/>
                </a:solidFill>
                <a:latin typeface="Kristen ITC" pitchFamily="66" charset="0"/>
                <a:ea typeface="MS Gothic" panose="020B0609070205080204" pitchFamily="49" charset="-128"/>
              </a:rPr>
              <a:t>¿Te ha gustado?</a:t>
            </a:r>
            <a:r>
              <a:rPr lang="es-ES" altLang="sk-SK" sz="4795">
                <a:solidFill>
                  <a:srgbClr val="000000"/>
                </a:solidFill>
                <a:latin typeface="Kristen ITC" pitchFamily="66" charset="0"/>
                <a:ea typeface="MS Gothic" panose="020B0609070205080204" pitchFamily="49" charset="-128"/>
              </a:rPr>
              <a:t> </a:t>
            </a:r>
            <a:br>
              <a:rPr lang="es-ES" altLang="sk-SK" sz="4795">
                <a:solidFill>
                  <a:srgbClr val="000000"/>
                </a:solidFill>
                <a:latin typeface="Kristen ITC" pitchFamily="66" charset="0"/>
                <a:ea typeface="MS Gothic" panose="020B0609070205080204" pitchFamily="49" charset="-128"/>
              </a:rPr>
            </a:br>
            <a:r>
              <a:rPr lang="es-ES" altLang="sk-SK" sz="4433">
                <a:solidFill>
                  <a:srgbClr val="000000"/>
                </a:solidFill>
                <a:latin typeface="Kristen ITC" pitchFamily="66" charset="0"/>
                <a:ea typeface="MS Gothic" panose="020B0609070205080204" pitchFamily="49" charset="-128"/>
              </a:rPr>
              <a:t>Puedes ver más entrando </a:t>
            </a:r>
            <a:br>
              <a:rPr lang="es-ES" altLang="sk-SK" sz="4433">
                <a:solidFill>
                  <a:srgbClr val="000000"/>
                </a:solidFill>
                <a:latin typeface="Kristen ITC" pitchFamily="66" charset="0"/>
                <a:ea typeface="MS Gothic" panose="020B0609070205080204" pitchFamily="49" charset="-128"/>
              </a:rPr>
            </a:br>
            <a:r>
              <a:rPr lang="es-ES" altLang="sk-SK" sz="4433" b="1">
                <a:solidFill>
                  <a:srgbClr val="40F903"/>
                </a:solidFill>
                <a:latin typeface="Kristen ITC" pitchFamily="66" charset="0"/>
                <a:ea typeface="MS Gothic" panose="020B0609070205080204" pitchFamily="49" charset="-128"/>
                <a:hlinkClick r:id="rId2"/>
              </a:rPr>
              <a:t>Aquí</a:t>
            </a:r>
            <a:endParaRPr lang="es-ES" altLang="sk-SK" sz="4433"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1910364" y="4684271"/>
            <a:ext cx="2660145" cy="190257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188" tIns="45595" rIns="91188" bIns="45595">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911956" eaLnBrk="1" fontAlgn="base" hangingPunct="1">
              <a:spcBef>
                <a:spcPct val="50000"/>
              </a:spcBef>
              <a:spcAft>
                <a:spcPct val="0"/>
              </a:spcAft>
              <a:defRPr/>
            </a:pPr>
            <a:r>
              <a:rPr lang="es-ES_tradnl" altLang="sk-SK" sz="1810"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1810" b="1">
                <a:solidFill>
                  <a:srgbClr val="0066FF"/>
                </a:solidFill>
                <a:latin typeface="Arial" pitchFamily="34" charset="0"/>
                <a:ea typeface="MS Gothic" panose="020B0609070205080204" pitchFamily="49" charset="-128"/>
              </a:rPr>
              <a:t> </a:t>
            </a:r>
          </a:p>
          <a:p>
            <a:pPr defTabSz="911956" eaLnBrk="1" fontAlgn="base" hangingPunct="1">
              <a:spcBef>
                <a:spcPct val="50000"/>
              </a:spcBef>
              <a:spcAft>
                <a:spcPct val="0"/>
              </a:spcAft>
              <a:defRPr/>
            </a:pPr>
            <a:endParaRPr lang="es-ES" altLang="sk-SK" sz="1810"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89436" y="4328052"/>
            <a:ext cx="2355635" cy="2355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0510" y="4918396"/>
            <a:ext cx="1216600" cy="988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19675" y="2964945"/>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19675" y="3496399"/>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19675" y="4027853"/>
            <a:ext cx="531454" cy="532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19675" y="4560745"/>
            <a:ext cx="531454" cy="531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31">
      <a:majorFont>
        <a:latin typeface="Arial"/>
        <a:ea typeface=""/>
        <a:cs typeface=""/>
      </a:majorFont>
      <a:minorFont>
        <a:latin typeface="Arial"/>
        <a:ea typeface=""/>
        <a:cs typeface=""/>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6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1107</TotalTime>
  <Words>921</Words>
  <Application>Microsoft Office PowerPoint</Application>
  <PresentationFormat>Vlastná</PresentationFormat>
  <Paragraphs>95</Paragraphs>
  <Slides>48</Slides>
  <Notes>0</Notes>
  <HiddenSlides>0</HiddenSlides>
  <MMClips>0</MMClips>
  <ScaleCrop>false</ScaleCrop>
  <HeadingPairs>
    <vt:vector size="6" baseType="variant">
      <vt:variant>
        <vt:lpstr>Použité písma</vt:lpstr>
      </vt:variant>
      <vt:variant>
        <vt:i4>9</vt:i4>
      </vt:variant>
      <vt:variant>
        <vt:lpstr>Motív</vt:lpstr>
      </vt:variant>
      <vt:variant>
        <vt:i4>4</vt:i4>
      </vt:variant>
      <vt:variant>
        <vt:lpstr>Nadpisy snímok</vt:lpstr>
      </vt:variant>
      <vt:variant>
        <vt:i4>48</vt:i4>
      </vt:variant>
    </vt:vector>
  </HeadingPairs>
  <TitlesOfParts>
    <vt:vector size="61" baseType="lpstr">
      <vt:lpstr>Balloon XBd</vt:lpstr>
      <vt:lpstr>Arial</vt:lpstr>
      <vt:lpstr>Tekton Pro</vt:lpstr>
      <vt:lpstr>Merlin</vt:lpstr>
      <vt:lpstr>Cancun</vt:lpstr>
      <vt:lpstr>Wingdings</vt:lpstr>
      <vt:lpstr>Arial Black</vt:lpstr>
      <vt:lpstr>Kristen ITC</vt:lpstr>
      <vt:lpstr>Nadianne</vt:lpstr>
      <vt:lpstr>Motív balíka Office</vt:lpstr>
      <vt:lpstr>1_Motív balíka Office</vt:lpstr>
      <vt:lpstr>6_Motív balíka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Prezentácia programu PowerPoint</dc:title>
  <dc:creator>PC</dc:creator>
  <cp:lastModifiedBy>PC</cp:lastModifiedBy>
  <cp:revision>165</cp:revision>
  <dcterms:created xsi:type="dcterms:W3CDTF">2017-12-03T08:20:41Z</dcterms:created>
  <dcterms:modified xsi:type="dcterms:W3CDTF">2025-01-09T15:58:35Z</dcterms:modified>
</cp:coreProperties>
</file>