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08" r:id="rId5"/>
    <p:sldId id="307" r:id="rId6"/>
    <p:sldId id="306" r:id="rId7"/>
    <p:sldId id="305" r:id="rId8"/>
    <p:sldId id="304" r:id="rId9"/>
    <p:sldId id="303" r:id="rId10"/>
    <p:sldId id="302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293" r:id="rId20"/>
    <p:sldId id="292" r:id="rId21"/>
    <p:sldId id="291" r:id="rId22"/>
    <p:sldId id="290" r:id="rId23"/>
    <p:sldId id="289" r:id="rId24"/>
    <p:sldId id="288" r:id="rId25"/>
    <p:sldId id="287" r:id="rId26"/>
    <p:sldId id="286" r:id="rId27"/>
    <p:sldId id="285" r:id="rId28"/>
    <p:sldId id="284" r:id="rId29"/>
    <p:sldId id="283" r:id="rId30"/>
    <p:sldId id="282" r:id="rId31"/>
    <p:sldId id="281" r:id="rId32"/>
    <p:sldId id="280" r:id="rId33"/>
    <p:sldId id="279" r:id="rId34"/>
    <p:sldId id="278" r:id="rId35"/>
    <p:sldId id="277" r:id="rId36"/>
    <p:sldId id="276" r:id="rId37"/>
    <p:sldId id="275" r:id="rId38"/>
    <p:sldId id="274" r:id="rId39"/>
    <p:sldId id="273" r:id="rId40"/>
    <p:sldId id="272" r:id="rId41"/>
    <p:sldId id="271" r:id="rId42"/>
    <p:sldId id="270" r:id="rId43"/>
    <p:sldId id="269" r:id="rId44"/>
    <p:sldId id="268" r:id="rId45"/>
    <p:sldId id="267" r:id="rId46"/>
    <p:sldId id="266" r:id="rId47"/>
    <p:sldId id="264" r:id="rId48"/>
    <p:sldId id="263" r:id="rId49"/>
    <p:sldId id="262" r:id="rId50"/>
    <p:sldId id="261" r:id="rId51"/>
    <p:sldId id="260" r:id="rId52"/>
    <p:sldId id="309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81UDtgvcT4CKHeKd96zOQ==" hashData="SxSfPAzCDiZzq+qatUK6sgc16u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8CC8-5A9F-453A-AB30-C87E731561C0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A790B-AED3-481B-B7E0-AA8EBA61BB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8CC8-5A9F-453A-AB30-C87E731561C0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A790B-AED3-481B-B7E0-AA8EBA61BB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8CC8-5A9F-453A-AB30-C87E731561C0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A790B-AED3-481B-B7E0-AA8EBA61BB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8CC8-5A9F-453A-AB30-C87E731561C0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A790B-AED3-481B-B7E0-AA8EBA61BB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8CC8-5A9F-453A-AB30-C87E731561C0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A790B-AED3-481B-B7E0-AA8EBA61BB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8CC8-5A9F-453A-AB30-C87E731561C0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A790B-AED3-481B-B7E0-AA8EBA61BB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8CC8-5A9F-453A-AB30-C87E731561C0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A790B-AED3-481B-B7E0-AA8EBA61BB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8CC8-5A9F-453A-AB30-C87E731561C0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A790B-AED3-481B-B7E0-AA8EBA61BB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8CC8-5A9F-453A-AB30-C87E731561C0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A790B-AED3-481B-B7E0-AA8EBA61BB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8CC8-5A9F-453A-AB30-C87E731561C0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A790B-AED3-481B-B7E0-AA8EBA61BB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8CC8-5A9F-453A-AB30-C87E731561C0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A790B-AED3-481B-B7E0-AA8EBA61BB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48948D-B8C8-4C78-93F8-0B6A77A711E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A8CC8-5A9F-453A-AB30-C87E731561C0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A790B-AED3-481B-B7E0-AA8EBA61BB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087B860-B26A-4DDC-90F2-DB4DA2ECB63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a6b3b_ef34450c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7586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772816"/>
            <a:ext cx="3986766" cy="1368152"/>
          </a:xfrm>
          <a:prstGeom prst="rect">
            <a:avLst/>
          </a:prstGeom>
          <a:noFill/>
        </p:spPr>
      </p:pic>
      <p:pic>
        <p:nvPicPr>
          <p:cNvPr id="67588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2996952"/>
            <a:ext cx="1498848" cy="1244579"/>
          </a:xfrm>
          <a:prstGeom prst="rect">
            <a:avLst/>
          </a:prstGeom>
          <a:noFill/>
        </p:spPr>
      </p:pic>
      <p:pic>
        <p:nvPicPr>
          <p:cNvPr id="67590" name="Picture 6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4221088"/>
            <a:ext cx="3456384" cy="1296144"/>
          </a:xfrm>
          <a:prstGeom prst="rect">
            <a:avLst/>
          </a:prstGeom>
          <a:noFill/>
        </p:spPr>
      </p:pic>
      <p:pic>
        <p:nvPicPr>
          <p:cNvPr id="67592" name="Picture 8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0"/>
            <a:ext cx="3019425" cy="504825"/>
          </a:xfrm>
          <a:prstGeom prst="rect">
            <a:avLst/>
          </a:prstGeom>
          <a:noFill/>
        </p:spPr>
      </p:pic>
      <p:pic>
        <p:nvPicPr>
          <p:cNvPr id="67594" name="Picture 10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56176" y="6219825"/>
            <a:ext cx="2705100" cy="638175"/>
          </a:xfrm>
          <a:prstGeom prst="rect">
            <a:avLst/>
          </a:prstGeom>
          <a:noFill/>
        </p:spPr>
      </p:pic>
      <p:pic>
        <p:nvPicPr>
          <p:cNvPr id="67595" name="Picture 11" descr="C:\Users\Usuario\Downloads\ZNECESARIO PARA PPS\85332_e01b8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821085"/>
            <a:ext cx="1296144" cy="103691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  <p:sndAc>
      <p:stSnd>
        <p:snd r:embed="rId2" name="16_W.Murphy_A fifth of Beethove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33_549e661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e4_b3db43f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42_4f2eb96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a60_fa636e5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3" name="2 Imagen" descr="0_a6b10_ffcc5068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040" y="0"/>
            <a:ext cx="4824960" cy="6858000"/>
          </a:xfrm>
          <a:prstGeom prst="rect">
            <a:avLst/>
          </a:prstGeom>
        </p:spPr>
      </p:pic>
      <p:pic>
        <p:nvPicPr>
          <p:cNvPr id="1026" name="Picture 2" descr="C:\Users\Usuario\Downloads\BARRAS\687784300757650719XcXte7HS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883390" y="3352646"/>
            <a:ext cx="6858002" cy="152709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91_85bc50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97_8ba37eb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0"/>
            <a:ext cx="7272808" cy="6857999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a6_9323c7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66936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a7_afc8edd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0"/>
            <a:ext cx="4139952" cy="6858000"/>
          </a:xfrm>
          <a:prstGeom prst="rect">
            <a:avLst/>
          </a:prstGeom>
        </p:spPr>
      </p:pic>
      <p:pic>
        <p:nvPicPr>
          <p:cNvPr id="3" name="2 Imagen" descr="0_a6c8c_7e15e821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4932039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f3_6ff9a74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c3d_f303e83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c6d_b3a5d88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3c_e4d94f3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0"/>
            <a:ext cx="4105424" cy="6858000"/>
          </a:xfrm>
          <a:prstGeom prst="rect">
            <a:avLst/>
          </a:prstGeom>
        </p:spPr>
      </p:pic>
      <p:pic>
        <p:nvPicPr>
          <p:cNvPr id="3" name="2 Imagen" descr="0_a6b3d_25414899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112121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3e_b5fb366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0"/>
            <a:ext cx="4283968" cy="6858000"/>
          </a:xfrm>
          <a:prstGeom prst="rect">
            <a:avLst/>
          </a:prstGeom>
        </p:spPr>
      </p:pic>
      <p:pic>
        <p:nvPicPr>
          <p:cNvPr id="3" name="2 Imagen" descr="0_a6bb4_b922ab51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860032" cy="6858000"/>
          </a:xfrm>
          <a:prstGeom prst="rect">
            <a:avLst/>
          </a:prstGeom>
        </p:spPr>
      </p:pic>
      <p:pic>
        <p:nvPicPr>
          <p:cNvPr id="4" name="Picture 2" descr="C:\Users\Usuario\Downloads\BARRAS\687784300757650719XcXte7HS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363369" y="3352644"/>
            <a:ext cx="6858002" cy="152709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ec_48c5ba7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c5b_3895cdf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c7c_bbe77bc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c86_76d0c39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0"/>
            <a:ext cx="4860032" cy="6858000"/>
          </a:xfrm>
          <a:prstGeom prst="rect">
            <a:avLst/>
          </a:prstGeom>
        </p:spPr>
      </p:pic>
      <p:pic>
        <p:nvPicPr>
          <p:cNvPr id="3" name="2 Imagen" descr="0_a68fa_3ad0b950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83967" cy="6858000"/>
          </a:xfrm>
          <a:prstGeom prst="rect">
            <a:avLst/>
          </a:prstGeom>
        </p:spPr>
      </p:pic>
      <p:pic>
        <p:nvPicPr>
          <p:cNvPr id="4" name="Picture 2" descr="C:\Users\Usuario\Downloads\BARRAS\687784300757650719XcXte7HS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883390" y="3352646"/>
            <a:ext cx="6858002" cy="152709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d13_e822dbb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220072" cy="6858000"/>
          </a:xfrm>
          <a:prstGeom prst="rect">
            <a:avLst/>
          </a:prstGeom>
        </p:spPr>
      </p:pic>
      <p:pic>
        <p:nvPicPr>
          <p:cNvPr id="3" name="2 Imagen" descr="0_a6d14_455304e5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5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d38_9a9b673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3" name="2 Imagen" descr="0_a6d39_435abc4a_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f6_dfa68b48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4644009" cy="6858000"/>
          </a:xfrm>
          <a:prstGeom prst="rect">
            <a:avLst/>
          </a:prstGeom>
        </p:spPr>
      </p:pic>
      <p:pic>
        <p:nvPicPr>
          <p:cNvPr id="3" name="2 Imagen" descr="0_a696a_d5a26fe9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" name="Picture 2" descr="C:\Users\Usuario\Downloads\BARRAS\687784300757650719XcXte7HS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219353" y="3352644"/>
            <a:ext cx="6858002" cy="152709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3d_2603179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75"/>
            <a:ext cx="7128792" cy="6857825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49d_bedf357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55c_365d6b3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36e_834a767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0_a686c_71c59c8c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BARRAS\687784300757650719XcXte7HS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75337" y="3352644"/>
            <a:ext cx="6858002" cy="152709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87f_a9c4f28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00104" cy="6858000"/>
          </a:xfrm>
          <a:prstGeom prst="rect">
            <a:avLst/>
          </a:prstGeom>
        </p:spPr>
      </p:pic>
      <p:pic>
        <p:nvPicPr>
          <p:cNvPr id="3" name="2 Imagen" descr="0_a691c_dd2fbe9e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4" name="Picture 2" descr="C:\Users\Usuario\Downloads\BARRAS\687784300757650719XcXte7HS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931321" y="3352647"/>
            <a:ext cx="6858002" cy="152709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2c_8ed977b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ba3_78b1e4e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c36_993b0a7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cfd_175c8c9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83968" cy="6858000"/>
          </a:xfrm>
          <a:prstGeom prst="rect">
            <a:avLst/>
          </a:prstGeom>
        </p:spPr>
      </p:pic>
      <p:pic>
        <p:nvPicPr>
          <p:cNvPr id="3" name="2 Imagen" descr="0_a696e_33259e34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0"/>
            <a:ext cx="4860032" cy="6858000"/>
          </a:xfrm>
          <a:prstGeom prst="rect">
            <a:avLst/>
          </a:prstGeom>
        </p:spPr>
      </p:pic>
      <p:pic>
        <p:nvPicPr>
          <p:cNvPr id="4" name="Picture 2" descr="C:\Users\Usuario\Downloads\BARRAS\687784300757650719XcXte7HS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883390" y="3352646"/>
            <a:ext cx="6858002" cy="152709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d01_15f8a2d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0"/>
            <a:ext cx="684076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d09_c24ff75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7e_71199a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d1b_6c0eb5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9c_9c5d04e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449_e9f6a65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694_1c8118f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689_6c6f331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83968" cy="6858000"/>
          </a:xfrm>
          <a:prstGeom prst="rect">
            <a:avLst/>
          </a:prstGeom>
        </p:spPr>
      </p:pic>
      <p:pic>
        <p:nvPicPr>
          <p:cNvPr id="3" name="2 Imagen" descr="0_a6699_f29abf9b_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788_ddb5718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854_ca3dac9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870_a4e687e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03_fcf514b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a6919_94488000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93_ab69afd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976_b5101fd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d5b_b16497c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3714750" cy="6858000"/>
          </a:xfrm>
          <a:prstGeom prst="rect">
            <a:avLst/>
          </a:prstGeom>
        </p:spPr>
      </p:pic>
      <p:pic>
        <p:nvPicPr>
          <p:cNvPr id="3" name="2 Imagen" descr="0_a6d70_95e30c1d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1148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a6dd8_e43ce5b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064000" cy="6858000"/>
          </a:xfrm>
          <a:prstGeom prst="rect">
            <a:avLst/>
          </a:prstGeom>
        </p:spPr>
      </p:pic>
      <p:pic>
        <p:nvPicPr>
          <p:cNvPr id="5" name="4 Imagen" descr="0_a6dd7_6b3bff30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0"/>
            <a:ext cx="333756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d7e_8b4ac847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11960" cy="6858000"/>
          </a:xfrm>
          <a:prstGeom prst="rect">
            <a:avLst/>
          </a:prstGeom>
        </p:spPr>
      </p:pic>
      <p:pic>
        <p:nvPicPr>
          <p:cNvPr id="3" name="2 Imagen" descr="0_a6eb4_cb8d2b04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0"/>
            <a:ext cx="493204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e8e_6f8a389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6f06_65f78b7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11960" cy="6858000"/>
          </a:xfrm>
          <a:prstGeom prst="rect">
            <a:avLst/>
          </a:prstGeom>
        </p:spPr>
      </p:pic>
      <p:pic>
        <p:nvPicPr>
          <p:cNvPr id="3" name="2 Imagen" descr="0_a6fd6_f5022956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0"/>
            <a:ext cx="493204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700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2013-06-08T12:12:34Z</dcterms:created>
  <dcterms:modified xsi:type="dcterms:W3CDTF">2013-06-10T17:08:05Z</dcterms:modified>
</cp:coreProperties>
</file>