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85" r:id="rId28"/>
    <p:sldId id="286" r:id="rId29"/>
    <p:sldId id="284" r:id="rId30"/>
    <p:sldId id="283" r:id="rId31"/>
    <p:sldId id="299" r:id="rId32"/>
    <p:sldId id="298" r:id="rId33"/>
    <p:sldId id="297" r:id="rId34"/>
    <p:sldId id="296" r:id="rId35"/>
    <p:sldId id="295" r:id="rId36"/>
    <p:sldId id="294" r:id="rId37"/>
    <p:sldId id="293" r:id="rId38"/>
    <p:sldId id="292" r:id="rId39"/>
    <p:sldId id="291" r:id="rId40"/>
    <p:sldId id="290" r:id="rId41"/>
    <p:sldId id="289" r:id="rId42"/>
    <p:sldId id="288" r:id="rId43"/>
    <p:sldId id="302" r:id="rId44"/>
    <p:sldId id="301" r:id="rId45"/>
    <p:sldId id="282" r:id="rId46"/>
    <p:sldId id="287" r:id="rId47"/>
    <p:sldId id="300" r:id="rId48"/>
    <p:sldId id="257" r:id="rId49"/>
    <p:sldId id="305" r:id="rId50"/>
    <p:sldId id="304" r:id="rId51"/>
    <p:sldId id="303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1psRBvUpn+60jMlgg3Pzg==" hashData="W4U88Iol3+/heiU+fXAu3O5KH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157EA-0D7D-4BA5-84BB-C618AFFB4B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AF3B9-0491-4897-ABDC-E8D21F377F21}" type="datetimeFigureOut">
              <a:rPr lang="es-ES" smtClean="0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E91A-5AD9-483E-8BC8-AF5BDE85A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9720B5-D3D7-4587-9796-6AC77DCB570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a69d1_e5eb4689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0"/>
            <a:ext cx="7632848" cy="6858000"/>
          </a:xfrm>
          <a:prstGeom prst="rect">
            <a:avLst/>
          </a:prstGeom>
        </p:spPr>
      </p:pic>
      <p:pic>
        <p:nvPicPr>
          <p:cNvPr id="522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636912"/>
            <a:ext cx="4191000" cy="885825"/>
          </a:xfrm>
          <a:prstGeom prst="rect">
            <a:avLst/>
          </a:prstGeom>
          <a:noFill/>
        </p:spPr>
      </p:pic>
      <p:pic>
        <p:nvPicPr>
          <p:cNvPr id="522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3429000"/>
            <a:ext cx="1381125" cy="885825"/>
          </a:xfrm>
          <a:prstGeom prst="rect">
            <a:avLst/>
          </a:prstGeom>
          <a:noFill/>
        </p:spPr>
      </p:pic>
      <p:pic>
        <p:nvPicPr>
          <p:cNvPr id="522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4293096"/>
            <a:ext cx="3600450" cy="885825"/>
          </a:xfrm>
          <a:prstGeom prst="rect">
            <a:avLst/>
          </a:prstGeom>
          <a:noFill/>
        </p:spPr>
      </p:pic>
      <p:pic>
        <p:nvPicPr>
          <p:cNvPr id="5223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6353174"/>
            <a:ext cx="3027437" cy="504826"/>
          </a:xfrm>
          <a:prstGeom prst="rect">
            <a:avLst/>
          </a:prstGeom>
          <a:noFill/>
        </p:spPr>
      </p:pic>
      <p:pic>
        <p:nvPicPr>
          <p:cNvPr id="52238" name="Picture 14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0"/>
            <a:ext cx="2627784" cy="504825"/>
          </a:xfrm>
          <a:prstGeom prst="rect">
            <a:avLst/>
          </a:prstGeom>
          <a:noFill/>
        </p:spPr>
      </p:pic>
      <p:pic>
        <p:nvPicPr>
          <p:cNvPr id="52239" name="Picture 15" descr="C:\Users\Usuario\Downloads\ZNECESARIO PARA PPS\0_1238d3_9a83bfcb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5429250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2e_74194ac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3a_c64e730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0_a6a4c_34cf109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4427983" cy="6858000"/>
          </a:xfrm>
          <a:prstGeom prst="rect">
            <a:avLst/>
          </a:prstGeom>
        </p:spPr>
      </p:pic>
      <p:pic>
        <p:nvPicPr>
          <p:cNvPr id="50177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62592" y="3369364"/>
            <a:ext cx="6858000" cy="1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6a05_3c6c76c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598595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51_7a06e48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8766" y="0"/>
            <a:ext cx="6026468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56_4708c86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3" name="2 Imagen" descr="0_a6b17_75d5346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46651" y="3369365"/>
            <a:ext cx="6858000" cy="1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95_e9a4519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0"/>
            <a:ext cx="5220072" cy="6858000"/>
          </a:xfrm>
          <a:prstGeom prst="rect">
            <a:avLst/>
          </a:prstGeom>
        </p:spPr>
      </p:pic>
      <p:pic>
        <p:nvPicPr>
          <p:cNvPr id="3" name="2 Imagen" descr="0_a639a_cce1c85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45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03_97ce8b2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632848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e1_5cd8448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3" y="0"/>
            <a:ext cx="7128792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fc_7a7576a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b3_791ae64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3ba_b88923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f0d_c2a916c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56084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a4_bbfddeb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ae_37c98e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b4_2cb923c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48_dab14a58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58_3caafc8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0_a6458_3caafc8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202635" y="3369365"/>
            <a:ext cx="6858000" cy="1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61_399e865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a6463_3c7f95f8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6422_7c80001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40_29e614e6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3" name="2 Imagen" descr="0_a6443_b14a47fc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04792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c7_c92002e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a0_f809725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d3_9e73a54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dd_73a2703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3b0_c6bed6e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d5_88260a0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7028_63c5c4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2e_4e5bb2e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7d_be2a743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1c_23712dc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0"/>
            <a:ext cx="5364088" cy="6858000"/>
          </a:xfrm>
          <a:prstGeom prst="rect">
            <a:avLst/>
          </a:prstGeom>
        </p:spPr>
      </p:pic>
      <p:pic>
        <p:nvPicPr>
          <p:cNvPr id="3" name="2 Imagen" descr="0_a6369_22b48b96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763863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8539" y="3369365"/>
            <a:ext cx="6858000" cy="1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64_a134448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51_22a1128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70_e507592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7525" y="0"/>
            <a:ext cx="6086475" cy="6858000"/>
          </a:xfrm>
          <a:prstGeom prst="rect">
            <a:avLst/>
          </a:prstGeom>
        </p:spPr>
      </p:pic>
      <p:pic>
        <p:nvPicPr>
          <p:cNvPr id="3" name="2 Imagen" descr="0_a6574_b520bd1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3920095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1f_3da58d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8a_cb5af34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392_90da57d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53_c16dfdf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43_c6f4f2f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39_e85310c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fc_7212763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37"/>
            <a:ext cx="9144000" cy="6853526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42_a5073518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3" name="2 Imagen" descr="0_a645e_dc9e1d0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4563" y="3369365"/>
            <a:ext cx="6858000" cy="1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20_58bba7b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6348" y="0"/>
            <a:ext cx="6851303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b8_194b127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7e_7709706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c7_e84ef84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696744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62_16ca39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82_dd240e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344816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6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2013-06-07T22:17:17Z</dcterms:created>
  <dcterms:modified xsi:type="dcterms:W3CDTF">2013-06-08T11:39:13Z</dcterms:modified>
</cp:coreProperties>
</file>