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98" r:id="rId5"/>
    <p:sldId id="266" r:id="rId6"/>
    <p:sldId id="265" r:id="rId7"/>
    <p:sldId id="299" r:id="rId8"/>
    <p:sldId id="264" r:id="rId9"/>
    <p:sldId id="263" r:id="rId10"/>
    <p:sldId id="262" r:id="rId11"/>
    <p:sldId id="261" r:id="rId12"/>
    <p:sldId id="260" r:id="rId13"/>
    <p:sldId id="259" r:id="rId14"/>
    <p:sldId id="258" r:id="rId15"/>
    <p:sldId id="281" r:id="rId16"/>
    <p:sldId id="280" r:id="rId17"/>
    <p:sldId id="279" r:id="rId18"/>
    <p:sldId id="278" r:id="rId19"/>
    <p:sldId id="277" r:id="rId20"/>
    <p:sldId id="276" r:id="rId21"/>
    <p:sldId id="275" r:id="rId22"/>
    <p:sldId id="274" r:id="rId23"/>
    <p:sldId id="273" r:id="rId24"/>
    <p:sldId id="272" r:id="rId25"/>
    <p:sldId id="271" r:id="rId26"/>
    <p:sldId id="270" r:id="rId27"/>
    <p:sldId id="269" r:id="rId28"/>
    <p:sldId id="268" r:id="rId29"/>
    <p:sldId id="287" r:id="rId30"/>
    <p:sldId id="286" r:id="rId31"/>
    <p:sldId id="285" r:id="rId32"/>
    <p:sldId id="284" r:id="rId33"/>
    <p:sldId id="283" r:id="rId34"/>
    <p:sldId id="290" r:id="rId35"/>
    <p:sldId id="289" r:id="rId36"/>
    <p:sldId id="288" r:id="rId37"/>
    <p:sldId id="282" r:id="rId38"/>
    <p:sldId id="257" r:id="rId39"/>
    <p:sldId id="293" r:id="rId40"/>
    <p:sldId id="300" r:id="rId41"/>
    <p:sldId id="301" r:id="rId42"/>
    <p:sldId id="292" r:id="rId43"/>
    <p:sldId id="291" r:id="rId44"/>
    <p:sldId id="295" r:id="rId45"/>
    <p:sldId id="296" r:id="rId46"/>
    <p:sldId id="297" r:id="rId47"/>
    <p:sldId id="294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eKnimf25Lb3hs+G24MpqA==" hashData="tAgapnQAx0Wn0yqU3VTylZUKX5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286F-69F4-4F7C-9716-F6E9D54645E4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A449-DFB6-4B3B-91D3-972907D5D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286F-69F4-4F7C-9716-F6E9D54645E4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A449-DFB6-4B3B-91D3-972907D5D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286F-69F4-4F7C-9716-F6E9D54645E4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A449-DFB6-4B3B-91D3-972907D5D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286F-69F4-4F7C-9716-F6E9D54645E4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A449-DFB6-4B3B-91D3-972907D5D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286F-69F4-4F7C-9716-F6E9D54645E4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A449-DFB6-4B3B-91D3-972907D5D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286F-69F4-4F7C-9716-F6E9D54645E4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A449-DFB6-4B3B-91D3-972907D5D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286F-69F4-4F7C-9716-F6E9D54645E4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A449-DFB6-4B3B-91D3-972907D5D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286F-69F4-4F7C-9716-F6E9D54645E4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A449-DFB6-4B3B-91D3-972907D5D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286F-69F4-4F7C-9716-F6E9D54645E4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A449-DFB6-4B3B-91D3-972907D5D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286F-69F4-4F7C-9716-F6E9D54645E4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A449-DFB6-4B3B-91D3-972907D5D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286F-69F4-4F7C-9716-F6E9D54645E4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5A449-DFB6-4B3B-91D3-972907D5D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56A109-3B21-4C61-94C9-A7FF4B6A73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9286F-69F4-4F7C-9716-F6E9D54645E4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5A449-DFB6-4B3B-91D3-972907D5DD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34902AC-184A-41FD-922B-DD083E6E3B0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hecke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gi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b611c_27ae064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12776"/>
            <a:ext cx="9144000" cy="4104456"/>
          </a:xfrm>
          <a:prstGeom prst="rect">
            <a:avLst/>
          </a:prstGeom>
        </p:spPr>
      </p:pic>
      <p:pic>
        <p:nvPicPr>
          <p:cNvPr id="52232" name="Picture 8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484784"/>
            <a:ext cx="3275856" cy="381001"/>
          </a:xfrm>
          <a:prstGeom prst="rect">
            <a:avLst/>
          </a:prstGeom>
          <a:noFill/>
        </p:spPr>
      </p:pic>
      <p:pic>
        <p:nvPicPr>
          <p:cNvPr id="43010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0"/>
            <a:ext cx="5321369" cy="1124744"/>
          </a:xfrm>
          <a:prstGeom prst="rect">
            <a:avLst/>
          </a:prstGeom>
          <a:noFill/>
        </p:spPr>
      </p:pic>
      <p:pic>
        <p:nvPicPr>
          <p:cNvPr id="43012" name="Picture 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5705872"/>
            <a:ext cx="4955389" cy="115212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  <p:sndAc>
      <p:stSnd>
        <p:snd r:embed="rId2" name="jones, tom - delilah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0d_25afcb3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63403" cy="6858000"/>
          </a:xfrm>
          <a:prstGeom prst="rect">
            <a:avLst/>
          </a:prstGeom>
        </p:spPr>
      </p:pic>
      <p:pic>
        <p:nvPicPr>
          <p:cNvPr id="3" name="2 Imagen" descr="0_b610f_97e46862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6315" y="0"/>
            <a:ext cx="4337685" cy="6858000"/>
          </a:xfrm>
          <a:prstGeom prst="rect">
            <a:avLst/>
          </a:prstGeom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a6bee_9a1107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hecke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f2_be7822d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1a_69dbdf3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7836363" cy="5877272"/>
          </a:xfrm>
          <a:prstGeom prst="rect">
            <a:avLst/>
          </a:prstGeom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a66b5_dd04f3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hecke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00_7992491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22_89561dd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548680"/>
            <a:ext cx="6814038" cy="59055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73_debc4db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114800" cy="6858000"/>
          </a:xfrm>
          <a:prstGeom prst="rect">
            <a:avLst/>
          </a:prstGeom>
        </p:spPr>
      </p:pic>
      <p:pic>
        <p:nvPicPr>
          <p:cNvPr id="3" name="2 Imagen" descr="0_b6110_1e34d0d4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72025" y="0"/>
            <a:ext cx="437197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04_1a1d0e7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0a_18251c6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82b_18b6891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08512" cy="6858000"/>
          </a:xfrm>
          <a:prstGeom prst="rect">
            <a:avLst/>
          </a:prstGeom>
        </p:spPr>
      </p:pic>
      <p:pic>
        <p:nvPicPr>
          <p:cNvPr id="3" name="2 Imagen" descr="0_b6120_b7fea82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1670" y="0"/>
            <a:ext cx="457233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15_c20610a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692696"/>
            <a:ext cx="7846155" cy="5544616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1b_c013b32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332656"/>
            <a:ext cx="7403600" cy="628072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1d_f99c463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1b_c013b32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60648"/>
            <a:ext cx="7299829" cy="6192688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17_b3f92cd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48680"/>
            <a:ext cx="7784649" cy="576064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21_90b2705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39280" y="490526"/>
            <a:ext cx="5968812" cy="6078240"/>
          </a:xfrm>
          <a:prstGeom prst="rect">
            <a:avLst/>
          </a:prstGeom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1e_922176f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01_6a48804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108_eb89336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56992"/>
            <a:ext cx="9144000" cy="3501008"/>
          </a:xfrm>
          <a:prstGeom prst="rect">
            <a:avLst/>
          </a:prstGeom>
        </p:spPr>
      </p:pic>
      <p:pic>
        <p:nvPicPr>
          <p:cNvPr id="3" name="2 Imagen" descr="0_b6103_6521130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3356992"/>
          </a:xfrm>
          <a:prstGeom prst="rect">
            <a:avLst/>
          </a:prstGeom>
        </p:spPr>
      </p:pic>
      <p:pic>
        <p:nvPicPr>
          <p:cNvPr id="4" name="Picture 2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56992"/>
            <a:ext cx="9144000" cy="1440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e2_2a98ca1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51998" cy="6858000"/>
          </a:xfrm>
          <a:prstGeom prst="rect">
            <a:avLst/>
          </a:prstGeom>
        </p:spPr>
      </p:pic>
      <p:pic>
        <p:nvPicPr>
          <p:cNvPr id="3" name="2 Imagen" descr="0_b60ec_793e6303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1026" name="Picture 2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11772" y="3360228"/>
            <a:ext cx="6858000" cy="13754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e3_755c343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ee_c370f07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d1_90e497f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32656"/>
            <a:ext cx="7745137" cy="5976664"/>
          </a:xfrm>
          <a:prstGeom prst="rect">
            <a:avLst/>
          </a:prstGeom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d8_bb5d6e7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3" name="2 Imagen" descr="0_b60d2_d6ca0697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0"/>
            <a:ext cx="4139952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df_1cddd2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c8_f161c7f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ca_595baa0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d4_688056e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d0_cfe965b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de_dd99378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c9_27bdfb4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73_debc4db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139952" cy="6858000"/>
          </a:xfrm>
          <a:prstGeom prst="rect">
            <a:avLst/>
          </a:prstGeom>
        </p:spPr>
      </p:pic>
      <p:pic>
        <p:nvPicPr>
          <p:cNvPr id="3" name="2 Imagen" descr="0_a6b74_c6a9687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89095" y="0"/>
            <a:ext cx="4954905" cy="6858000"/>
          </a:xfrm>
          <a:prstGeom prst="rect">
            <a:avLst/>
          </a:prstGeom>
        </p:spPr>
      </p:pic>
      <p:pic>
        <p:nvPicPr>
          <p:cNvPr id="2050" name="Picture 2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782961" y="3356993"/>
            <a:ext cx="6858000" cy="14401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82c_f08f970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278904"/>
            <a:ext cx="6579096" cy="6579096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75_ec8130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3" name="2 Imagen" descr="0_b60c4_7aa4e398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09135" cy="6858000"/>
          </a:xfrm>
          <a:prstGeom prst="rect">
            <a:avLst/>
          </a:prstGeom>
        </p:spPr>
      </p:pic>
      <p:pic>
        <p:nvPicPr>
          <p:cNvPr id="3074" name="Picture 2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87376" y="3340608"/>
            <a:ext cx="6858002" cy="1767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c6_295e62e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0c5_6d519fa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3501008"/>
          </a:xfrm>
          <a:prstGeom prst="rect">
            <a:avLst/>
          </a:prstGeom>
        </p:spPr>
      </p:pic>
      <p:pic>
        <p:nvPicPr>
          <p:cNvPr id="3" name="2 Imagen" descr="0_b60c3_7baf1942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01008"/>
            <a:ext cx="9144000" cy="3356992"/>
          </a:xfrm>
          <a:prstGeom prst="rect">
            <a:avLst/>
          </a:prstGeom>
        </p:spPr>
      </p:pic>
      <p:pic>
        <p:nvPicPr>
          <p:cNvPr id="4098" name="Picture 2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01008"/>
            <a:ext cx="9144000" cy="21602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00x450-201303060000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hecker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yftc180-img600x450-1367631047rhxylu1585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hecker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82d_4976e1e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82b_18b6891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0"/>
            <a:ext cx="557561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a6be9_e77a2c1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8b4_2cb923c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58dec_6e7d19a4_M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476672"/>
            <a:ext cx="4067944" cy="6093296"/>
          </a:xfrm>
          <a:prstGeom prst="rect">
            <a:avLst/>
          </a:prstGeom>
        </p:spPr>
      </p:pic>
      <p:pic>
        <p:nvPicPr>
          <p:cNvPr id="5" name="4 Imagen" descr="0_524be_76894cff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6" name="Picture 2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1578287" y="3353750"/>
            <a:ext cx="6858002" cy="150497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5000">
    <p:checke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60</Words>
  <Application>Microsoft Office PowerPoint</Application>
  <PresentationFormat>Presentación en pantalla (4:3)</PresentationFormat>
  <Paragraphs>28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2013-05-04T09:49:24Z</dcterms:created>
  <dcterms:modified xsi:type="dcterms:W3CDTF">2013-06-05T21:45:10Z</dcterms:modified>
</cp:coreProperties>
</file>