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6" r:id="rId3"/>
    <p:sldId id="292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63" r:id="rId33"/>
    <p:sldId id="262" r:id="rId34"/>
    <p:sldId id="261" r:id="rId35"/>
    <p:sldId id="260" r:id="rId36"/>
    <p:sldId id="259" r:id="rId37"/>
    <p:sldId id="258" r:id="rId38"/>
    <p:sldId id="293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MM+jEtlq4e4m0HFd3DrGQ==" hashData="ihM5v+eoBd/X7k2XA7Y4jxDmss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F0021-4866-4899-AE46-169566918260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34F54-C731-46B8-A397-560FB6A81C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D34F54-C731-46B8-A397-560FB6A81C7F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7F2947-20CE-42A0-927F-7139B379B05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8E5DD-56F1-4194-8546-6FD75A38CAA9}" type="datetimeFigureOut">
              <a:rPr lang="es-ES" smtClean="0"/>
              <a:pPr/>
              <a:t>13/07/2013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44273-74DC-4245-BA0D-C84BE37D91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03C879-778B-4EE9-B299-58148908C9E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relojes, oro, firmas, sillas\09100808340738306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7" descr="C:\Users\Usuario\Downloads\SOLO MARCOS\c_keretek_2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332656"/>
            <a:ext cx="4981575" cy="504826"/>
          </a:xfrm>
          <a:prstGeom prst="rect">
            <a:avLst/>
          </a:prstGeom>
          <a:noFill/>
        </p:spPr>
      </p:pic>
      <p:pic>
        <p:nvPicPr>
          <p:cNvPr id="12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1844824"/>
            <a:ext cx="4191000" cy="885825"/>
          </a:xfrm>
          <a:prstGeom prst="rect">
            <a:avLst/>
          </a:prstGeom>
          <a:noFill/>
        </p:spPr>
      </p:pic>
      <p:pic>
        <p:nvPicPr>
          <p:cNvPr id="13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3140968"/>
            <a:ext cx="6134100" cy="885825"/>
          </a:xfrm>
          <a:prstGeom prst="rect">
            <a:avLst/>
          </a:prstGeom>
          <a:noFill/>
        </p:spPr>
      </p:pic>
      <p:pic>
        <p:nvPicPr>
          <p:cNvPr id="14" name="Picture 13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4221088"/>
            <a:ext cx="5153025" cy="885825"/>
          </a:xfrm>
          <a:prstGeom prst="rect">
            <a:avLst/>
          </a:prstGeom>
          <a:noFill/>
        </p:spPr>
      </p:pic>
      <p:pic>
        <p:nvPicPr>
          <p:cNvPr id="15" name="Picture 17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5949280"/>
            <a:ext cx="2267744" cy="504826"/>
          </a:xfrm>
          <a:prstGeom prst="rect">
            <a:avLst/>
          </a:prstGeom>
          <a:noFill/>
        </p:spPr>
      </p:pic>
      <p:pic>
        <p:nvPicPr>
          <p:cNvPr id="16" name="Picture 18" descr="C:\Users\Usuario\Downloads\ZNECESARIO PARA PPS\044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5589240"/>
            <a:ext cx="1008112" cy="81035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lucho gatica - el reloj19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e0b57ac9777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764704"/>
            <a:ext cx="5949222" cy="5452712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3db68ca983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4211960" cy="5719506"/>
          </a:xfrm>
          <a:prstGeom prst="rect">
            <a:avLst/>
          </a:prstGeom>
        </p:spPr>
      </p:pic>
      <p:pic>
        <p:nvPicPr>
          <p:cNvPr id="4" name="3 Imagen" descr="573605f0d622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764704"/>
            <a:ext cx="2736304" cy="5668058"/>
          </a:xfrm>
          <a:prstGeom prst="rect">
            <a:avLst/>
          </a:prstGeom>
        </p:spPr>
      </p:pic>
      <p:pic>
        <p:nvPicPr>
          <p:cNvPr id="5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c2a374633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671015"/>
            <a:ext cx="6619848" cy="5955462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44490b509d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04664"/>
            <a:ext cx="6192687" cy="6080288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2db40314e3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27344"/>
            <a:ext cx="8208912" cy="663065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c7f91d09f8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548680"/>
            <a:ext cx="6192687" cy="572609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2865ced64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5865" y="548680"/>
            <a:ext cx="7054682" cy="5971315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a75a6efe97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92696"/>
            <a:ext cx="6200430" cy="573325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a64174c2ed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92696"/>
            <a:ext cx="4644008" cy="5856953"/>
          </a:xfrm>
          <a:prstGeom prst="rect">
            <a:avLst/>
          </a:prstGeom>
        </p:spPr>
      </p:pic>
      <p:pic>
        <p:nvPicPr>
          <p:cNvPr id="4" name="3 Imagen" descr="bedae2b28046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76672"/>
            <a:ext cx="2935168" cy="5760640"/>
          </a:xfrm>
          <a:prstGeom prst="rect">
            <a:avLst/>
          </a:prstGeom>
        </p:spPr>
      </p:pic>
      <p:pic>
        <p:nvPicPr>
          <p:cNvPr id="5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babd756a6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60648"/>
            <a:ext cx="7992888" cy="6597352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b855bc2237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692696"/>
            <a:ext cx="6768752" cy="580767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ad59e8e80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20688"/>
            <a:ext cx="7920880" cy="5751258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1c6b4084c4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740351" cy="5805264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c7739810bf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7704856" cy="5967282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7e1266a414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764704"/>
            <a:ext cx="6818907" cy="5705784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44c6d303d8f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4644008" cy="6101182"/>
          </a:xfrm>
          <a:prstGeom prst="rect">
            <a:avLst/>
          </a:prstGeom>
        </p:spPr>
      </p:pic>
      <p:pic>
        <p:nvPicPr>
          <p:cNvPr id="3" name="2 Imagen" descr="2111284f0edat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7" y="836712"/>
            <a:ext cx="2952328" cy="5589240"/>
          </a:xfrm>
          <a:prstGeom prst="rect">
            <a:avLst/>
          </a:prstGeom>
        </p:spPr>
      </p:pic>
      <p:pic>
        <p:nvPicPr>
          <p:cNvPr id="4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1c517ab1d6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692696"/>
            <a:ext cx="7524328" cy="564661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6d6e96b42e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76672"/>
            <a:ext cx="6984776" cy="588695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1d69569cf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32656"/>
            <a:ext cx="6755630" cy="6208318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0d54a8e330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20688"/>
            <a:ext cx="6661278" cy="592829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56a60d62aa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412" y="352425"/>
            <a:ext cx="7877175" cy="6153150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36e9c0ea6a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66682"/>
            <a:ext cx="7956377" cy="5967283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15d4f5298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548680"/>
            <a:ext cx="6890915" cy="5916021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893a3c046c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20688"/>
            <a:ext cx="6698275" cy="5904525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52426c5f42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599" y="852487"/>
            <a:ext cx="7128793" cy="5153025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be778168ad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620688"/>
            <a:ext cx="6051554" cy="5758855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b3431d719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620688"/>
            <a:ext cx="6840761" cy="576557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2b3bba0c00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20688"/>
            <a:ext cx="7848872" cy="5751258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63dbe2ae28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764704"/>
            <a:ext cx="5759341" cy="5599166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ad829ca15f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1" y="753688"/>
            <a:ext cx="6408712" cy="5610529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a8119d1fc3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412" y="928687"/>
            <a:ext cx="7877175" cy="5000625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b84205bd0b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476672"/>
            <a:ext cx="5892198" cy="5991945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039f118d64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548680"/>
            <a:ext cx="6200155" cy="5892771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b1ebc3c72d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0066" y="548680"/>
            <a:ext cx="6511385" cy="5999607"/>
          </a:xfrm>
          <a:prstGeom prst="rect">
            <a:avLst/>
          </a:prstGeom>
        </p:spPr>
      </p:pic>
      <p:pic>
        <p:nvPicPr>
          <p:cNvPr id="3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d70a1e04d5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92696"/>
            <a:ext cx="6674891" cy="5561064"/>
          </a:xfrm>
          <a:prstGeom prst="rect">
            <a:avLst/>
          </a:prstGeom>
        </p:spPr>
      </p:pic>
      <p:pic>
        <p:nvPicPr>
          <p:cNvPr id="47105" name="Picture 1" descr="C:\Users\Usuario\Downloads\zzzzmarcos delgados y gifs\f9fd847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61</Words>
  <Application>Microsoft Office PowerPoint</Application>
  <PresentationFormat>Presentación en pantalla (4:3)</PresentationFormat>
  <Paragraphs>29</Paragraphs>
  <Slides>37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2013-07-13T13:23:45Z</dcterms:created>
  <dcterms:modified xsi:type="dcterms:W3CDTF">2013-07-13T14:44:41Z</dcterms:modified>
</cp:coreProperties>
</file>