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0" r:id="rId4"/>
    <p:sldId id="289" r:id="rId5"/>
    <p:sldId id="288" r:id="rId6"/>
    <p:sldId id="287" r:id="rId7"/>
    <p:sldId id="297" r:id="rId8"/>
    <p:sldId id="296" r:id="rId9"/>
    <p:sldId id="295" r:id="rId10"/>
    <p:sldId id="294" r:id="rId11"/>
    <p:sldId id="298" r:id="rId12"/>
    <p:sldId id="293" r:id="rId13"/>
    <p:sldId id="292" r:id="rId14"/>
    <p:sldId id="291" r:id="rId15"/>
    <p:sldId id="300" r:id="rId16"/>
    <p:sldId id="299" r:id="rId17"/>
    <p:sldId id="286" r:id="rId18"/>
    <p:sldId id="285" r:id="rId19"/>
    <p:sldId id="284" r:id="rId20"/>
    <p:sldId id="283" r:id="rId21"/>
    <p:sldId id="282" r:id="rId22"/>
    <p:sldId id="281" r:id="rId23"/>
    <p:sldId id="280" r:id="rId24"/>
    <p:sldId id="279" r:id="rId25"/>
    <p:sldId id="276" r:id="rId26"/>
    <p:sldId id="275" r:id="rId27"/>
    <p:sldId id="274" r:id="rId28"/>
    <p:sldId id="273" r:id="rId29"/>
    <p:sldId id="278" r:id="rId30"/>
    <p:sldId id="277" r:id="rId31"/>
    <p:sldId id="272" r:id="rId32"/>
    <p:sldId id="271" r:id="rId33"/>
    <p:sldId id="270" r:id="rId34"/>
    <p:sldId id="269" r:id="rId35"/>
    <p:sldId id="268" r:id="rId36"/>
    <p:sldId id="267" r:id="rId37"/>
    <p:sldId id="266" r:id="rId38"/>
    <p:sldId id="265" r:id="rId39"/>
    <p:sldId id="264" r:id="rId40"/>
    <p:sldId id="263" r:id="rId41"/>
    <p:sldId id="262" r:id="rId42"/>
    <p:sldId id="302" r:id="rId43"/>
    <p:sldId id="304" r:id="rId44"/>
    <p:sldId id="303" r:id="rId45"/>
    <p:sldId id="305" r:id="rId46"/>
    <p:sldId id="306" r:id="rId47"/>
    <p:sldId id="301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8Y644J4BFU4Nbr49G7L7w==" hashData="MRlCdY0H0NdVY4pXcsLZhCQmMN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89587-D4AD-4476-AD64-F8EC4ACE73A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B3459-7506-4170-BC3B-83628B53E226}" type="datetimeFigureOut">
              <a:rPr lang="es-ES" smtClean="0"/>
              <a:pPr/>
              <a:t>29/04/2013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CDDB0-3D17-4DFA-8F0E-B54A7B9C39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D9DDD02-2CB1-4262-9CCE-BF580DD5392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66aca_1dcb4f8d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939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76672"/>
            <a:ext cx="4390165" cy="1296144"/>
          </a:xfrm>
          <a:prstGeom prst="rect">
            <a:avLst/>
          </a:prstGeom>
          <a:noFill/>
        </p:spPr>
      </p:pic>
      <p:pic>
        <p:nvPicPr>
          <p:cNvPr id="5939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636912"/>
            <a:ext cx="7618911" cy="1080120"/>
          </a:xfrm>
          <a:prstGeom prst="rect">
            <a:avLst/>
          </a:prstGeom>
          <a:noFill/>
        </p:spPr>
      </p:pic>
      <p:pic>
        <p:nvPicPr>
          <p:cNvPr id="5939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3608" y="4509120"/>
            <a:ext cx="7073818" cy="1152128"/>
          </a:xfrm>
          <a:prstGeom prst="rect">
            <a:avLst/>
          </a:prstGeom>
          <a:noFill/>
        </p:spPr>
      </p:pic>
      <p:pic>
        <p:nvPicPr>
          <p:cNvPr id="59400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0"/>
            <a:ext cx="3819525" cy="381001"/>
          </a:xfrm>
          <a:prstGeom prst="rect">
            <a:avLst/>
          </a:prstGeom>
          <a:noFill/>
        </p:spPr>
      </p:pic>
      <p:pic>
        <p:nvPicPr>
          <p:cNvPr id="5940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8"/>
    <p:sndAc>
      <p:stSnd>
        <p:snd r:embed="rId2" name="09-el relog2,5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eb51_46f65e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d503_c81b281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5edbd_9ec3512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0"/>
            <a:ext cx="6552728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f0ef_3141213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7af_1175691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f834_50defa9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9fb_df68878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a5c_9c1572b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de4_f1577b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883_fbaf3a5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50c_bf5b0cf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506_cce4571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507_d48115c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508_7505899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23_93ffe08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24_45b3d22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25_a747225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cf26_54bf58b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daef_d1ed70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ea92_b0a39f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213_1e0fb9b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4_3016bbe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6_7f6b80b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db8_34b83a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d79_698ece4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5bf7_449cb8e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ea3_e36adc9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8be_58ddad7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8c1_9e4c08a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33a3_e441d03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44fd_da8101b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12b9_2c22f26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552eb_c517847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63e0_cf4beeb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337_dd11d82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6718" y="0"/>
            <a:ext cx="7190564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1e16_a897eac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9104_c3ab2b2a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7a9a_620b1af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348c_12b87a6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3487" y="0"/>
            <a:ext cx="7557025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32594_109e67c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6672_dcb9640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817_a0ddcac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3259b_fb0ff19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2825_a783c8c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5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2013-04-29T19:14:02Z</dcterms:created>
  <dcterms:modified xsi:type="dcterms:W3CDTF">2013-04-29T20:15:11Z</dcterms:modified>
</cp:coreProperties>
</file>