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5"/>
  </p:notesMasterIdLst>
  <p:sldIdLst>
    <p:sldId id="520" r:id="rId3"/>
    <p:sldId id="536" r:id="rId4"/>
    <p:sldId id="535" r:id="rId5"/>
    <p:sldId id="534" r:id="rId6"/>
    <p:sldId id="533" r:id="rId7"/>
    <p:sldId id="532" r:id="rId8"/>
    <p:sldId id="531" r:id="rId9"/>
    <p:sldId id="530" r:id="rId10"/>
    <p:sldId id="529" r:id="rId11"/>
    <p:sldId id="527" r:id="rId12"/>
    <p:sldId id="526" r:id="rId13"/>
    <p:sldId id="525" r:id="rId14"/>
    <p:sldId id="524" r:id="rId15"/>
    <p:sldId id="523" r:id="rId16"/>
    <p:sldId id="522" r:id="rId17"/>
    <p:sldId id="521" r:id="rId18"/>
    <p:sldId id="512" r:id="rId19"/>
    <p:sldId id="513" r:id="rId20"/>
    <p:sldId id="458" r:id="rId21"/>
    <p:sldId id="457" r:id="rId22"/>
    <p:sldId id="515" r:id="rId23"/>
    <p:sldId id="336" r:id="rId24"/>
    <p:sldId id="481" r:id="rId25"/>
    <p:sldId id="441" r:id="rId26"/>
    <p:sldId id="482" r:id="rId27"/>
    <p:sldId id="484" r:id="rId28"/>
    <p:sldId id="485" r:id="rId29"/>
    <p:sldId id="486" r:id="rId30"/>
    <p:sldId id="487" r:id="rId31"/>
    <p:sldId id="516" r:id="rId32"/>
    <p:sldId id="443" r:id="rId33"/>
    <p:sldId id="489" r:id="rId34"/>
    <p:sldId id="490" r:id="rId35"/>
    <p:sldId id="491" r:id="rId36"/>
    <p:sldId id="517" r:id="rId37"/>
    <p:sldId id="492" r:id="rId38"/>
    <p:sldId id="493" r:id="rId39"/>
    <p:sldId id="494" r:id="rId40"/>
    <p:sldId id="519" r:id="rId41"/>
    <p:sldId id="495" r:id="rId42"/>
    <p:sldId id="451" r:id="rId43"/>
    <p:sldId id="496" r:id="rId44"/>
    <p:sldId id="497" r:id="rId45"/>
    <p:sldId id="449" r:id="rId46"/>
    <p:sldId id="518" r:id="rId47"/>
    <p:sldId id="499" r:id="rId48"/>
    <p:sldId id="498" r:id="rId49"/>
    <p:sldId id="455" r:id="rId50"/>
    <p:sldId id="511" r:id="rId51"/>
    <p:sldId id="456" r:id="rId52"/>
    <p:sldId id="514" r:id="rId53"/>
    <p:sldId id="537" r:id="rId54"/>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AES" cryptAlgorithmClass="hash" cryptAlgorithmType="typeAny" cryptAlgorithmSid="14" spinCount="100000" saltData="UqeWazfiYGQ/ejqRZ7Gi1Q==" hashData="Wnq/4RlaP+EiUUL1gAzmekvpplbngPgHgN4LgzffIRQysvxDx/5VSXvNq3qUdAguiRHnJQNUY9wlzgeAT2pFIQ=="/>
  <p:extLst>
    <p:ext uri="{EFAFB233-063F-42B5-8137-9DF3F51BA10A}">
      <p15:sldGuideLst xmlns:p15="http://schemas.microsoft.com/office/powerpoint/2012/main">
        <p15:guide id="1" orient="horz" pos="1800">
          <p15:clr>
            <a:srgbClr val="A4A3A4"/>
          </p15:clr>
        </p15:guide>
        <p15:guide id="2" pos="2880">
          <p15:clr>
            <a:srgbClr val="A4A3A4"/>
          </p15:clr>
        </p15:guide>
        <p15:guide id="3" orient="horz" pos="16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8FFF"/>
    <a:srgbClr val="6666FF"/>
    <a:srgbClr val="CFB87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675" autoAdjust="0"/>
    <p:restoredTop sz="96338" autoAdjust="0"/>
  </p:normalViewPr>
  <p:slideViewPr>
    <p:cSldViewPr>
      <p:cViewPr>
        <p:scale>
          <a:sx n="60" d="100"/>
          <a:sy n="60" d="100"/>
        </p:scale>
        <p:origin x="619" y="518"/>
      </p:cViewPr>
      <p:guideLst>
        <p:guide orient="horz" pos="1800"/>
        <p:guide pos="2880"/>
        <p:guide orient="horz" pos="162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814AA029-DF09-48AB-BB7B-4658097BBCB7}" type="datetimeFigureOut">
              <a:rPr lang="es-ES"/>
              <a:pPr>
                <a:defRPr/>
              </a:pPr>
              <a:t>25/08/2025</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ABEDB041-7BC4-4471-8EB8-E0708B9B3C58}" type="slidenum">
              <a:rPr lang="es-ES"/>
              <a:pPr>
                <a:defRPr/>
              </a:pPr>
              <a:t>‹Nº›</a:t>
            </a:fld>
            <a:endParaRPr lang="es-ES"/>
          </a:p>
        </p:txBody>
      </p:sp>
    </p:spTree>
    <p:extLst>
      <p:ext uri="{BB962C8B-B14F-4D97-AF65-F5344CB8AC3E}">
        <p14:creationId xmlns:p14="http://schemas.microsoft.com/office/powerpoint/2010/main" val="12629006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pPr>
              <a:defRPr/>
            </a:pPr>
            <a:fld id="{ABEDB041-7BC4-4471-8EB8-E0708B9B3C58}" type="slidenum">
              <a:rPr lang="es-ES" smtClean="0"/>
              <a:pPr>
                <a:defRPr/>
              </a:pPr>
              <a:t>23</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25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691B62D-F16C-4C09-9C3F-A61A4A6D230E}" type="datetimeFigureOut">
              <a:rPr lang="es-ES"/>
              <a:pPr>
                <a:defRPr/>
              </a:pPr>
              <a:t>25/08/2025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56A78C-84D2-447F-9989-3CB052B0BAE9}" type="slidenum">
              <a:rPr lang="es-ES"/>
              <a:pPr>
                <a:defRPr/>
              </a:pPr>
              <a:t>‹Nº›</a:t>
            </a:fld>
            <a:endParaRPr lang="es-ES"/>
          </a:p>
        </p:txBody>
      </p:sp>
    </p:spTree>
  </p:cSld>
  <p:clrMapOvr>
    <a:masterClrMapping/>
  </p:clrMapOvr>
  <p:transition spd="slow" advTm="18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822B5-3B74-41E4-A2EC-2680D7E1216E}" type="datetimeFigureOut">
              <a:rPr lang="es-ES"/>
              <a:pPr>
                <a:defRPr/>
              </a:pPr>
              <a:t>25/08/2025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F373DC-FA88-447F-905F-5574CAFA8C51}" type="slidenum">
              <a:rPr lang="es-ES"/>
              <a:pPr>
                <a:defRPr/>
              </a:pPr>
              <a:t>‹Nº›</a:t>
            </a:fld>
            <a:endParaRPr lang="es-ES"/>
          </a:p>
        </p:txBody>
      </p:sp>
    </p:spTree>
  </p:cSld>
  <p:clrMapOvr>
    <a:masterClrMapping/>
  </p:clrMapOvr>
  <p:transition spd="slow" advTm="18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B91129E-3CB0-4A9F-950A-96AC8EE5A6A4}" type="datetimeFigureOut">
              <a:rPr lang="es-ES"/>
              <a:pPr>
                <a:defRPr/>
              </a:pPr>
              <a:t>25/08/2025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93DF85-4CF4-43C6-9D5D-0DEE88C6EFCF}" type="slidenum">
              <a:rPr lang="es-ES"/>
              <a:pPr>
                <a:defRPr/>
              </a:pPr>
              <a:t>‹Nº›</a:t>
            </a:fld>
            <a:endParaRPr lang="es-ES"/>
          </a:p>
        </p:txBody>
      </p:sp>
    </p:spTree>
  </p:cSld>
  <p:clrMapOvr>
    <a:masterClrMapping/>
  </p:clrMapOvr>
  <p:transition spd="slow" advTm="18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793D840-24F0-4E92-9905-E3624624D684}" type="datetimeFigureOut">
              <a:rPr lang="es-ES"/>
              <a:pPr>
                <a:defRPr/>
              </a:pPr>
              <a:t>25/08/2025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0C64EF9-7A21-41B6-A55D-080FF86FD390}" type="slidenum">
              <a:rPr lang="es-ES"/>
              <a:pPr>
                <a:defRPr/>
              </a:pPr>
              <a:t>‹Nº›</a:t>
            </a:fld>
            <a:endParaRPr lang="es-ES"/>
          </a:p>
        </p:txBody>
      </p:sp>
    </p:spTree>
  </p:cSld>
  <p:clrMapOvr>
    <a:masterClrMapping/>
  </p:clrMapOvr>
  <p:transition spd="slow" advTm="18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5CDA4A-E1C7-480B-9389-4FD28F720F13}" type="datetimeFigureOut">
              <a:rPr lang="es-ES"/>
              <a:pPr>
                <a:defRPr/>
              </a:pPr>
              <a:t>25/08/2025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833627-1890-4F35-95D9-A1A26F665493}" type="slidenum">
              <a:rPr lang="es-ES"/>
              <a:pPr>
                <a:defRPr/>
              </a:pPr>
              <a:t>‹Nº›</a:t>
            </a:fld>
            <a:endParaRPr lang="es-ES"/>
          </a:p>
        </p:txBody>
      </p:sp>
    </p:spTree>
  </p:cSld>
  <p:clrMapOvr>
    <a:masterClrMapping/>
  </p:clrMapOvr>
  <p:transition spd="slow" advTm="18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E995BB-9803-483C-92E0-C5238DCC54EB}" type="datetimeFigureOut">
              <a:rPr lang="es-ES"/>
              <a:pPr>
                <a:defRPr/>
              </a:pPr>
              <a:t>25/08/2025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0ED25FB-E78D-44B7-A167-15ED4D88B7A4}" type="slidenum">
              <a:rPr lang="es-ES"/>
              <a:pPr>
                <a:defRPr/>
              </a:pPr>
              <a:t>‹Nº›</a:t>
            </a:fld>
            <a:endParaRPr lang="es-ES"/>
          </a:p>
        </p:txBody>
      </p:sp>
    </p:spTree>
  </p:cSld>
  <p:clrMapOvr>
    <a:masterClrMapping/>
  </p:clrMapOvr>
  <p:transition spd="slow" advTm="18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B1670C9-7277-4D81-9DCD-A0DC05D18252}" type="datetimeFigureOut">
              <a:rPr lang="es-ES"/>
              <a:pPr>
                <a:defRPr/>
              </a:pPr>
              <a:t>25/08/2025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CD3CB5C-9F6E-487B-A354-06EC249220A6}" type="slidenum">
              <a:rPr lang="es-ES"/>
              <a:pPr>
                <a:defRPr/>
              </a:pPr>
              <a:t>‹Nº›</a:t>
            </a:fld>
            <a:endParaRPr lang="es-ES"/>
          </a:p>
        </p:txBody>
      </p:sp>
    </p:spTree>
  </p:cSld>
  <p:clrMapOvr>
    <a:masterClrMapping/>
  </p:clrMapOvr>
  <p:transition spd="slow" advTm="18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04788"/>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CBF5CF-13F4-4314-A884-85F5FF78F6B8}" type="datetimeFigureOut">
              <a:rPr lang="es-ES"/>
              <a:pPr>
                <a:defRPr/>
              </a:pPr>
              <a:t>25/08/2025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F2AA56-5394-4A09-97E8-FB3C48210899}" type="slidenum">
              <a:rPr lang="es-ES"/>
              <a:pPr>
                <a:defRPr/>
              </a:pPr>
              <a:t>‹Nº›</a:t>
            </a:fld>
            <a:endParaRPr lang="es-ES"/>
          </a:p>
        </p:txBody>
      </p:sp>
    </p:spTree>
  </p:cSld>
  <p:clrMapOvr>
    <a:masterClrMapping/>
  </p:clrMapOvr>
  <p:transition spd="slow" advTm="18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025504"/>
            <a:ext cx="5486400" cy="60364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3F6C05-C6FD-46B8-AE94-13C6CED68B00}" type="datetimeFigureOut">
              <a:rPr lang="es-ES"/>
              <a:pPr>
                <a:defRPr/>
              </a:pPr>
              <a:t>25/08/2025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C9E33B-7540-44C4-B38E-98AD3879114B}" type="slidenum">
              <a:rPr lang="es-ES"/>
              <a:pPr>
                <a:defRPr/>
              </a:pPr>
              <a:t>‹Nº›</a:t>
            </a:fld>
            <a:endParaRPr lang="es-ES"/>
          </a:p>
        </p:txBody>
      </p:sp>
    </p:spTree>
  </p:cSld>
  <p:clrMapOvr>
    <a:masterClrMapping/>
  </p:clrMapOvr>
  <p:transition spd="slow" advTm="18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AE02624-930E-47BF-ACBA-475C7C40C11E}" type="datetimeFigureOut">
              <a:rPr lang="es-ES"/>
              <a:pPr>
                <a:defRPr/>
              </a:pPr>
              <a:t>25/08/2025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6C68B-A323-4AC1-A822-F3AE4623A741}" type="slidenum">
              <a:rPr lang="es-ES"/>
              <a:pPr>
                <a:defRPr/>
              </a:pPr>
              <a:t>‹Nº›</a:t>
            </a:fld>
            <a:endParaRPr lang="es-ES"/>
          </a:p>
        </p:txBody>
      </p:sp>
    </p:spTree>
  </p:cSld>
  <p:clrMapOvr>
    <a:masterClrMapping/>
  </p:clrMapOvr>
  <p:transition spd="slow" advTm="18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02D64B-768C-4B56-B395-2A2FC0DA28FD}" type="datetimeFigureOut">
              <a:rPr lang="es-ES"/>
              <a:pPr>
                <a:defRPr/>
              </a:pPr>
              <a:t>25/08/2025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08B771-EB79-47C9-9A60-ACB0F5CD9024}" type="slidenum">
              <a:rPr lang="es-ES"/>
              <a:pPr>
                <a:defRPr/>
              </a:pPr>
              <a:t>‹Nº›</a:t>
            </a:fld>
            <a:endParaRPr lang="es-ES"/>
          </a:p>
        </p:txBody>
      </p:sp>
    </p:spTree>
  </p:cSld>
  <p:clrMapOvr>
    <a:masterClrMapping/>
  </p:clrMapOvr>
  <p:transition spd="slow" advTm="18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11480" indent="0" algn="ctr">
              <a:buNone/>
              <a:defRPr/>
            </a:lvl2pPr>
            <a:lvl3pPr marL="822960" indent="0" algn="ctr">
              <a:buNone/>
              <a:defRPr/>
            </a:lvl3pPr>
            <a:lvl4pPr marL="1234440" indent="0" algn="ctr">
              <a:buNone/>
              <a:defRPr/>
            </a:lvl4pPr>
            <a:lvl5pPr marL="1645920" indent="0" algn="ctr">
              <a:buNone/>
              <a:defRPr/>
            </a:lvl5pPr>
            <a:lvl6pPr marL="2057400" indent="0" algn="ctr">
              <a:buNone/>
              <a:defRPr/>
            </a:lvl6pPr>
            <a:lvl7pPr marL="2468880" indent="0" algn="ctr">
              <a:buNone/>
              <a:defRPr/>
            </a:lvl7pPr>
            <a:lvl8pPr marL="2880360" indent="0" algn="ctr">
              <a:buNone/>
              <a:defRPr/>
            </a:lvl8pPr>
            <a:lvl9pPr marL="329184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defTabSz="822960"/>
            <a:endParaRPr lang="es-ES">
              <a:solidFill>
                <a:srgbClr val="000000"/>
              </a:solidFill>
            </a:endParaRPr>
          </a:p>
        </p:txBody>
      </p:sp>
    </p:spTree>
    <p:extLst>
      <p:ext uri="{BB962C8B-B14F-4D97-AF65-F5344CB8AC3E}">
        <p14:creationId xmlns:p14="http://schemas.microsoft.com/office/powerpoint/2010/main" val="16929490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740"/>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71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739"/>
            <a:ext cx="2133600" cy="272891"/>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EC9CD9CB-3D20-4F51-9DCD-C82DBDE299CB}" type="datetimeFigureOut">
              <a:rPr lang="es-ES"/>
              <a:pPr>
                <a:defRPr/>
              </a:pPr>
              <a:t>25/08/2025</a:t>
            </a:fld>
            <a:endParaRPr lang="es-ES"/>
          </a:p>
        </p:txBody>
      </p:sp>
      <p:sp>
        <p:nvSpPr>
          <p:cNvPr id="5" name="4 Marcador de pie de página"/>
          <p:cNvSpPr>
            <a:spLocks noGrp="1"/>
          </p:cNvSpPr>
          <p:nvPr>
            <p:ph type="ftr" sz="quarter" idx="3"/>
          </p:nvPr>
        </p:nvSpPr>
        <p:spPr>
          <a:xfrm>
            <a:off x="3124200" y="4767739"/>
            <a:ext cx="2895600" cy="272891"/>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4767739"/>
            <a:ext cx="2133600" cy="272891"/>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A59890AF-6A4E-4AAE-8CF7-C86EF617DC5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8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443"/>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60"/>
            </a:lvl1pPr>
          </a:lstStyle>
          <a:p>
            <a:endParaRPr lang="es-ES"/>
          </a:p>
        </p:txBody>
      </p:sp>
    </p:spTree>
    <p:extLst>
      <p:ext uri="{BB962C8B-B14F-4D97-AF65-F5344CB8AC3E}">
        <p14:creationId xmlns:p14="http://schemas.microsoft.com/office/powerpoint/2010/main" val="1632964878"/>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3960">
          <a:solidFill>
            <a:schemeClr val="tx2"/>
          </a:solidFill>
          <a:latin typeface="+mj-lt"/>
          <a:ea typeface="+mj-ea"/>
          <a:cs typeface="+mj-cs"/>
        </a:defRPr>
      </a:lvl1pPr>
      <a:lvl2pPr algn="ctr" rtl="0" eaLnBrk="0" fontAlgn="base" hangingPunct="0">
        <a:spcBef>
          <a:spcPct val="0"/>
        </a:spcBef>
        <a:spcAft>
          <a:spcPct val="0"/>
        </a:spcAft>
        <a:defRPr sz="3960">
          <a:solidFill>
            <a:schemeClr val="tx2"/>
          </a:solidFill>
          <a:latin typeface="Arial" charset="0"/>
          <a:cs typeface="Arial" charset="0"/>
        </a:defRPr>
      </a:lvl2pPr>
      <a:lvl3pPr algn="ctr" rtl="0" eaLnBrk="0" fontAlgn="base" hangingPunct="0">
        <a:spcBef>
          <a:spcPct val="0"/>
        </a:spcBef>
        <a:spcAft>
          <a:spcPct val="0"/>
        </a:spcAft>
        <a:defRPr sz="3960">
          <a:solidFill>
            <a:schemeClr val="tx2"/>
          </a:solidFill>
          <a:latin typeface="Arial" charset="0"/>
          <a:cs typeface="Arial" charset="0"/>
        </a:defRPr>
      </a:lvl3pPr>
      <a:lvl4pPr algn="ctr" rtl="0" eaLnBrk="0" fontAlgn="base" hangingPunct="0">
        <a:spcBef>
          <a:spcPct val="0"/>
        </a:spcBef>
        <a:spcAft>
          <a:spcPct val="0"/>
        </a:spcAft>
        <a:defRPr sz="3960">
          <a:solidFill>
            <a:schemeClr val="tx2"/>
          </a:solidFill>
          <a:latin typeface="Arial" charset="0"/>
          <a:cs typeface="Arial" charset="0"/>
        </a:defRPr>
      </a:lvl4pPr>
      <a:lvl5pPr algn="ctr" rtl="0" eaLnBrk="0" fontAlgn="base" hangingPunct="0">
        <a:spcBef>
          <a:spcPct val="0"/>
        </a:spcBef>
        <a:spcAft>
          <a:spcPct val="0"/>
        </a:spcAft>
        <a:defRPr sz="3960">
          <a:solidFill>
            <a:schemeClr val="tx2"/>
          </a:solidFill>
          <a:latin typeface="Arial" charset="0"/>
          <a:cs typeface="Arial" charset="0"/>
        </a:defRPr>
      </a:lvl5pPr>
      <a:lvl6pPr marL="411480" algn="ctr" rtl="0" fontAlgn="base">
        <a:spcBef>
          <a:spcPct val="0"/>
        </a:spcBef>
        <a:spcAft>
          <a:spcPct val="0"/>
        </a:spcAft>
        <a:defRPr sz="3960">
          <a:solidFill>
            <a:schemeClr val="tx2"/>
          </a:solidFill>
          <a:latin typeface="Arial" charset="0"/>
          <a:cs typeface="Arial" charset="0"/>
        </a:defRPr>
      </a:lvl6pPr>
      <a:lvl7pPr marL="822960" algn="ctr" rtl="0" fontAlgn="base">
        <a:spcBef>
          <a:spcPct val="0"/>
        </a:spcBef>
        <a:spcAft>
          <a:spcPct val="0"/>
        </a:spcAft>
        <a:defRPr sz="3960">
          <a:solidFill>
            <a:schemeClr val="tx2"/>
          </a:solidFill>
          <a:latin typeface="Arial" charset="0"/>
          <a:cs typeface="Arial" charset="0"/>
        </a:defRPr>
      </a:lvl7pPr>
      <a:lvl8pPr marL="1234440" algn="ctr" rtl="0" fontAlgn="base">
        <a:spcBef>
          <a:spcPct val="0"/>
        </a:spcBef>
        <a:spcAft>
          <a:spcPct val="0"/>
        </a:spcAft>
        <a:defRPr sz="3960">
          <a:solidFill>
            <a:schemeClr val="tx2"/>
          </a:solidFill>
          <a:latin typeface="Arial" charset="0"/>
          <a:cs typeface="Arial" charset="0"/>
        </a:defRPr>
      </a:lvl8pPr>
      <a:lvl9pPr marL="1645920" algn="ctr" rtl="0" fontAlgn="base">
        <a:spcBef>
          <a:spcPct val="0"/>
        </a:spcBef>
        <a:spcAft>
          <a:spcPct val="0"/>
        </a:spcAft>
        <a:defRPr sz="3960">
          <a:solidFill>
            <a:schemeClr val="tx2"/>
          </a:solidFill>
          <a:latin typeface="Arial" charset="0"/>
          <a:cs typeface="Arial" charset="0"/>
        </a:defRPr>
      </a:lvl9pPr>
    </p:titleStyle>
    <p:bodyStyle>
      <a:lvl1pPr marL="308610" indent="-308610" algn="l" rtl="0" eaLnBrk="0" fontAlgn="base" hangingPunct="0">
        <a:spcBef>
          <a:spcPct val="20000"/>
        </a:spcBef>
        <a:spcAft>
          <a:spcPct val="0"/>
        </a:spcAft>
        <a:buChar char="•"/>
        <a:defRPr sz="2880">
          <a:solidFill>
            <a:schemeClr val="tx1"/>
          </a:solidFill>
          <a:latin typeface="+mn-lt"/>
          <a:ea typeface="+mn-ea"/>
          <a:cs typeface="+mn-cs"/>
        </a:defRPr>
      </a:lvl1pPr>
      <a:lvl2pPr marL="668655" indent="-257175" algn="l" rtl="0" eaLnBrk="0" fontAlgn="base" hangingPunct="0">
        <a:spcBef>
          <a:spcPct val="20000"/>
        </a:spcBef>
        <a:spcAft>
          <a:spcPct val="0"/>
        </a:spcAft>
        <a:buChar char="–"/>
        <a:defRPr sz="2520">
          <a:solidFill>
            <a:schemeClr val="tx1"/>
          </a:solidFill>
          <a:latin typeface="+mn-lt"/>
          <a:cs typeface="+mn-cs"/>
        </a:defRPr>
      </a:lvl2pPr>
      <a:lvl3pPr marL="1028700" indent="-205740" algn="l" rtl="0" eaLnBrk="0" fontAlgn="base" hangingPunct="0">
        <a:spcBef>
          <a:spcPct val="20000"/>
        </a:spcBef>
        <a:spcAft>
          <a:spcPct val="0"/>
        </a:spcAft>
        <a:buChar char="•"/>
        <a:defRPr sz="2160">
          <a:solidFill>
            <a:schemeClr val="tx1"/>
          </a:solidFill>
          <a:latin typeface="+mn-lt"/>
          <a:cs typeface="+mn-cs"/>
        </a:defRPr>
      </a:lvl3pPr>
      <a:lvl4pPr marL="1440180" indent="-205740" algn="l" rtl="0" eaLnBrk="0" fontAlgn="base" hangingPunct="0">
        <a:spcBef>
          <a:spcPct val="20000"/>
        </a:spcBef>
        <a:spcAft>
          <a:spcPct val="0"/>
        </a:spcAft>
        <a:buChar char="–"/>
        <a:defRPr sz="1800">
          <a:solidFill>
            <a:schemeClr val="tx1"/>
          </a:solidFill>
          <a:latin typeface="+mn-lt"/>
          <a:cs typeface="+mn-cs"/>
        </a:defRPr>
      </a:lvl4pPr>
      <a:lvl5pPr marL="1851660" indent="-205740" algn="l" rtl="0" eaLnBrk="0" fontAlgn="base" hangingPunct="0">
        <a:spcBef>
          <a:spcPct val="20000"/>
        </a:spcBef>
        <a:spcAft>
          <a:spcPct val="0"/>
        </a:spcAft>
        <a:buChar char="»"/>
        <a:defRPr sz="1800">
          <a:solidFill>
            <a:schemeClr val="tx1"/>
          </a:solidFill>
          <a:latin typeface="+mn-lt"/>
          <a:cs typeface="+mn-cs"/>
        </a:defRPr>
      </a:lvl5pPr>
      <a:lvl6pPr marL="2263140" indent="-205740" algn="l" rtl="0" fontAlgn="base">
        <a:spcBef>
          <a:spcPct val="20000"/>
        </a:spcBef>
        <a:spcAft>
          <a:spcPct val="0"/>
        </a:spcAft>
        <a:buChar char="»"/>
        <a:defRPr sz="1800">
          <a:solidFill>
            <a:schemeClr val="tx1"/>
          </a:solidFill>
          <a:latin typeface="+mn-lt"/>
          <a:cs typeface="+mn-cs"/>
        </a:defRPr>
      </a:lvl6pPr>
      <a:lvl7pPr marL="2674620" indent="-205740" algn="l" rtl="0" fontAlgn="base">
        <a:spcBef>
          <a:spcPct val="20000"/>
        </a:spcBef>
        <a:spcAft>
          <a:spcPct val="0"/>
        </a:spcAft>
        <a:buChar char="»"/>
        <a:defRPr sz="1800">
          <a:solidFill>
            <a:schemeClr val="tx1"/>
          </a:solidFill>
          <a:latin typeface="+mn-lt"/>
          <a:cs typeface="+mn-cs"/>
        </a:defRPr>
      </a:lvl7pPr>
      <a:lvl8pPr marL="3086100" indent="-205740" algn="l" rtl="0" fontAlgn="base">
        <a:spcBef>
          <a:spcPct val="20000"/>
        </a:spcBef>
        <a:spcAft>
          <a:spcPct val="0"/>
        </a:spcAft>
        <a:buChar char="»"/>
        <a:defRPr sz="1800">
          <a:solidFill>
            <a:schemeClr val="tx1"/>
          </a:solidFill>
          <a:latin typeface="+mn-lt"/>
          <a:cs typeface="+mn-cs"/>
        </a:defRPr>
      </a:lvl8pPr>
      <a:lvl9pPr marL="3497580" indent="-205740" algn="l" rtl="0" fontAlgn="base">
        <a:spcBef>
          <a:spcPct val="20000"/>
        </a:spcBef>
        <a:spcAft>
          <a:spcPct val="0"/>
        </a:spcAft>
        <a:buChar char="»"/>
        <a:defRPr sz="1800">
          <a:solidFill>
            <a:schemeClr val="tx1"/>
          </a:solidFill>
          <a:latin typeface="+mn-lt"/>
          <a:cs typeface="+mn-cs"/>
        </a:defRPr>
      </a:lvl9pPr>
    </p:bodyStyle>
    <p:otherStyle>
      <a:defPPr>
        <a:defRPr lang="es-ES"/>
      </a:defPPr>
      <a:lvl1pPr marL="0" algn="l" defTabSz="822960" rtl="0" eaLnBrk="1" latinLnBrk="0" hangingPunct="1">
        <a:defRPr sz="1620" kern="1200">
          <a:solidFill>
            <a:schemeClr val="tx1"/>
          </a:solidFill>
          <a:latin typeface="+mn-lt"/>
          <a:ea typeface="+mn-ea"/>
          <a:cs typeface="+mn-cs"/>
        </a:defRPr>
      </a:lvl1pPr>
      <a:lvl2pPr marL="411480" algn="l" defTabSz="822960" rtl="0" eaLnBrk="1" latinLnBrk="0" hangingPunct="1">
        <a:defRPr sz="1620" kern="1200">
          <a:solidFill>
            <a:schemeClr val="tx1"/>
          </a:solidFill>
          <a:latin typeface="+mn-lt"/>
          <a:ea typeface="+mn-ea"/>
          <a:cs typeface="+mn-cs"/>
        </a:defRPr>
      </a:lvl2pPr>
      <a:lvl3pPr marL="822960" algn="l" defTabSz="822960" rtl="0" eaLnBrk="1" latinLnBrk="0" hangingPunct="1">
        <a:defRPr sz="1620" kern="1200">
          <a:solidFill>
            <a:schemeClr val="tx1"/>
          </a:solidFill>
          <a:latin typeface="+mn-lt"/>
          <a:ea typeface="+mn-ea"/>
          <a:cs typeface="+mn-cs"/>
        </a:defRPr>
      </a:lvl3pPr>
      <a:lvl4pPr marL="1234440" algn="l" defTabSz="822960" rtl="0" eaLnBrk="1" latinLnBrk="0" hangingPunct="1">
        <a:defRPr sz="1620" kern="1200">
          <a:solidFill>
            <a:schemeClr val="tx1"/>
          </a:solidFill>
          <a:latin typeface="+mn-lt"/>
          <a:ea typeface="+mn-ea"/>
          <a:cs typeface="+mn-cs"/>
        </a:defRPr>
      </a:lvl4pPr>
      <a:lvl5pPr marL="1645920" algn="l" defTabSz="822960" rtl="0" eaLnBrk="1" latinLnBrk="0" hangingPunct="1">
        <a:defRPr sz="1620" kern="1200">
          <a:solidFill>
            <a:schemeClr val="tx1"/>
          </a:solidFill>
          <a:latin typeface="+mn-lt"/>
          <a:ea typeface="+mn-ea"/>
          <a:cs typeface="+mn-cs"/>
        </a:defRPr>
      </a:lvl5pPr>
      <a:lvl6pPr marL="2057400" algn="l" defTabSz="822960" rtl="0" eaLnBrk="1" latinLnBrk="0" hangingPunct="1">
        <a:defRPr sz="1620" kern="1200">
          <a:solidFill>
            <a:schemeClr val="tx1"/>
          </a:solidFill>
          <a:latin typeface="+mn-lt"/>
          <a:ea typeface="+mn-ea"/>
          <a:cs typeface="+mn-cs"/>
        </a:defRPr>
      </a:lvl6pPr>
      <a:lvl7pPr marL="2468880" algn="l" defTabSz="822960" rtl="0" eaLnBrk="1" latinLnBrk="0" hangingPunct="1">
        <a:defRPr sz="1620" kern="1200">
          <a:solidFill>
            <a:schemeClr val="tx1"/>
          </a:solidFill>
          <a:latin typeface="+mn-lt"/>
          <a:ea typeface="+mn-ea"/>
          <a:cs typeface="+mn-cs"/>
        </a:defRPr>
      </a:lvl7pPr>
      <a:lvl8pPr marL="2880360" algn="l" defTabSz="822960" rtl="0" eaLnBrk="1" latinLnBrk="0" hangingPunct="1">
        <a:defRPr sz="1620" kern="1200">
          <a:solidFill>
            <a:schemeClr val="tx1"/>
          </a:solidFill>
          <a:latin typeface="+mn-lt"/>
          <a:ea typeface="+mn-ea"/>
          <a:cs typeface="+mn-cs"/>
        </a:defRPr>
      </a:lvl8pPr>
      <a:lvl9pPr marL="3291840" algn="l" defTabSz="822960" rtl="0" eaLnBrk="1" latinLnBrk="0" hangingPunct="1">
        <a:defRPr sz="16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2.xml"/><Relationship Id="rId4" Type="http://schemas.openxmlformats.org/officeDocument/2006/relationships/audio" Target="../media/audio1.bin"/></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2.bin"/><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audio" Target="../media/audio3.bin"/><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audio" Target="../media/audio4.wav"/><Relationship Id="rId1" Type="http://schemas.openxmlformats.org/officeDocument/2006/relationships/slideLayout" Target="../slideLayouts/slideLayout7.xml"/><Relationship Id="rId5" Type="http://schemas.openxmlformats.org/officeDocument/2006/relationships/audio" Target="../media/audio4.wav"/><Relationship Id="rId4" Type="http://schemas.openxmlformats.org/officeDocument/2006/relationships/image" Target="../media/image36.jpeg"/></Relationships>
</file>

<file path=ppt/slides/_rels/slide2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3.jpeg"/></Relationships>
</file>

<file path=ppt/slides/_rels/slide2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7.jpeg"/></Relationships>
</file>

<file path=ppt/slides/_rels/slide2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8" Type="http://schemas.openxmlformats.org/officeDocument/2006/relationships/image" Target="../media/image97.png"/><Relationship Id="rId13" Type="http://schemas.openxmlformats.org/officeDocument/2006/relationships/hyperlink" Target="https://vk.com/mispps" TargetMode="External"/><Relationship Id="rId3" Type="http://schemas.openxmlformats.org/officeDocument/2006/relationships/image" Target="../media/image94.png"/><Relationship Id="rId7" Type="http://schemas.openxmlformats.org/officeDocument/2006/relationships/hyperlink" Target="https://www.facebook.com/mispps" TargetMode="External"/><Relationship Id="rId12" Type="http://schemas.openxmlformats.org/officeDocument/2006/relationships/image" Target="../media/image9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6.png"/><Relationship Id="rId11" Type="http://schemas.openxmlformats.org/officeDocument/2006/relationships/hyperlink" Target="https://plus.google.com/+Mispps/" TargetMode="External"/><Relationship Id="rId5" Type="http://schemas.openxmlformats.org/officeDocument/2006/relationships/image" Target="../media/image95.png"/><Relationship Id="rId10" Type="http://schemas.openxmlformats.org/officeDocument/2006/relationships/image" Target="../media/image9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0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to37.jpg"/>
          <p:cNvPicPr>
            <a:picLocks noChangeAspect="1"/>
          </p:cNvPicPr>
          <p:nvPr/>
        </p:nvPicPr>
        <p:blipFill>
          <a:blip r:embed="rId3" cstate="print"/>
          <a:stretch>
            <a:fillRect/>
          </a:stretch>
        </p:blipFill>
        <p:spPr>
          <a:xfrm>
            <a:off x="-612576" y="0"/>
            <a:ext cx="10369152" cy="5143500"/>
          </a:xfrm>
          <a:prstGeom prst="rect">
            <a:avLst/>
          </a:prstGeom>
        </p:spPr>
      </p:pic>
      <p:sp>
        <p:nvSpPr>
          <p:cNvPr id="3" name="2 Rectángulo"/>
          <p:cNvSpPr/>
          <p:nvPr/>
        </p:nvSpPr>
        <p:spPr>
          <a:xfrm>
            <a:off x="2195736" y="267494"/>
            <a:ext cx="5040560" cy="707886"/>
          </a:xfrm>
          <a:prstGeom prst="rect">
            <a:avLst/>
          </a:prstGeom>
          <a:noFill/>
        </p:spPr>
        <p:txBody>
          <a:bodyPr wrap="square">
            <a:prstTxWarp prst="textFadeUp">
              <a:avLst>
                <a:gd name="adj" fmla="val 11364"/>
              </a:avLst>
            </a:prstTxWarp>
            <a:spAutoFit/>
          </a:bodyPr>
          <a:lstStyle/>
          <a:p>
            <a:pPr algn="ctr">
              <a:defRPr/>
            </a:pPr>
            <a:r>
              <a:rPr lang="es-ES" sz="4000" b="1" spc="100" dirty="0" smtClean="0">
                <a:ln w="18000">
                  <a:solidFill>
                    <a:schemeClr val="accent1">
                      <a:satMod val="200000"/>
                      <a:tint val="72000"/>
                    </a:schemeClr>
                  </a:solidFill>
                  <a:prstDash val="solid"/>
                </a:ln>
                <a:solidFill>
                  <a:srgbClr val="0070C0"/>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Puy Du </a:t>
            </a:r>
            <a:r>
              <a:rPr lang="es-ES" sz="4000" b="1" spc="100" dirty="0" err="1" smtClean="0">
                <a:ln w="18000">
                  <a:solidFill>
                    <a:schemeClr val="accent1">
                      <a:satMod val="200000"/>
                      <a:tint val="72000"/>
                    </a:schemeClr>
                  </a:solidFill>
                  <a:prstDash val="solid"/>
                </a:ln>
                <a:solidFill>
                  <a:srgbClr val="0070C0"/>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Fou</a:t>
            </a:r>
            <a:r>
              <a:rPr lang="es-ES" sz="4000" b="1" spc="100" dirty="0" smtClean="0">
                <a:ln w="18000">
                  <a:solidFill>
                    <a:schemeClr val="accent1">
                      <a:satMod val="200000"/>
                      <a:tint val="72000"/>
                    </a:schemeClr>
                  </a:solidFill>
                  <a:prstDash val="solid"/>
                </a:ln>
                <a:solidFill>
                  <a:srgbClr val="0070C0"/>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 España </a:t>
            </a:r>
            <a:endParaRPr lang="es-ES" sz="4000" b="1" spc="100" dirty="0">
              <a:ln w="18000">
                <a:solidFill>
                  <a:schemeClr val="accent1">
                    <a:satMod val="200000"/>
                    <a:tint val="72000"/>
                  </a:schemeClr>
                </a:solidFill>
                <a:prstDash val="solid"/>
              </a:ln>
              <a:solidFill>
                <a:srgbClr val="0070C0"/>
              </a:solidFill>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
        <p:nvSpPr>
          <p:cNvPr id="5" name="4 Rectángulo"/>
          <p:cNvSpPr/>
          <p:nvPr/>
        </p:nvSpPr>
        <p:spPr>
          <a:xfrm>
            <a:off x="2267744" y="267494"/>
            <a:ext cx="4104456" cy="707886"/>
          </a:xfrm>
          <a:prstGeom prst="rect">
            <a:avLst/>
          </a:prstGeom>
          <a:noFill/>
        </p:spPr>
        <p:txBody>
          <a:bodyPr wrap="square">
            <a:prstTxWarp prst="textFadeUp">
              <a:avLst>
                <a:gd name="adj" fmla="val 11364"/>
              </a:avLst>
            </a:prstTxWarp>
            <a:spAutoFit/>
          </a:bodyPr>
          <a:lstStyle/>
          <a:p>
            <a:pPr algn="ctr">
              <a:defRPr/>
            </a:pPr>
            <a:r>
              <a:rPr lang="es-ES" sz="4000" b="1" spc="100" dirty="0" smtClean="0">
                <a:ln w="18000">
                  <a:solidFill>
                    <a:schemeClr val="accent1">
                      <a:satMod val="200000"/>
                      <a:tint val="72000"/>
                    </a:schemeClr>
                  </a:solidFill>
                  <a:prstDash val="solid"/>
                </a:ln>
                <a:solidFill>
                  <a:srgbClr val="0070C0"/>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Comentarios: </a:t>
            </a:r>
            <a:endParaRPr lang="es-ES" sz="4000" b="1" spc="100" dirty="0">
              <a:ln w="18000">
                <a:solidFill>
                  <a:schemeClr val="accent1">
                    <a:satMod val="200000"/>
                    <a:tint val="72000"/>
                  </a:schemeClr>
                </a:solidFill>
                <a:prstDash val="solid"/>
              </a:ln>
              <a:solidFill>
                <a:srgbClr val="0070C0"/>
              </a:solidFill>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18000">
        <p:split/>
        <p:sndAc>
          <p:stSnd loop="1">
            <p:snd r:embed="rId2" name="Vientos cortos.wav"/>
          </p:stSnd>
        </p:sndAc>
      </p:transition>
    </mc:Choice>
    <mc:Fallback xmlns="">
      <p:transition spd="slow" advTm="18000">
        <p:split/>
        <p:sndAc>
          <p:stSnd loop="1">
            <p:snd r:embed="rId4" name="Vientos corto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0"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3000"/>
                                        <p:tgtEl>
                                          <p:spTgt spid="4"/>
                                        </p:tgtEl>
                                      </p:cBhvr>
                                    </p:animEffect>
                                  </p:childTnLst>
                                </p:cTn>
                              </p:par>
                            </p:childTnLst>
                          </p:cTn>
                        </p:par>
                        <p:par>
                          <p:cTn id="12" fill="hold">
                            <p:stCondLst>
                              <p:cond delay="3000"/>
                            </p:stCondLst>
                            <p:childTnLst>
                              <p:par>
                                <p:cTn id="13" presetID="23" presetClass="entr" presetSubtype="16" fill="hold" grpId="0" nodeType="afterEffect">
                                  <p:stCondLst>
                                    <p:cond delay="100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fltVal val="0"/>
                                          </p:val>
                                        </p:tav>
                                        <p:tav tm="100000">
                                          <p:val>
                                            <p:strVal val="#ppt_w"/>
                                          </p:val>
                                        </p:tav>
                                      </p:tavLst>
                                    </p:anim>
                                    <p:anim calcmode="lin" valueType="num">
                                      <p:cBhvr>
                                        <p:cTn id="16" dur="3000" fill="hold"/>
                                        <p:tgtEl>
                                          <p:spTgt spid="5"/>
                                        </p:tgtEl>
                                        <p:attrNameLst>
                                          <p:attrName>ppt_h</p:attrName>
                                        </p:attrNameLst>
                                      </p:cBhvr>
                                      <p:tavLst>
                                        <p:tav tm="0">
                                          <p:val>
                                            <p:fltVal val="0"/>
                                          </p:val>
                                        </p:tav>
                                        <p:tav tm="100000">
                                          <p:val>
                                            <p:strVal val="#ppt_h"/>
                                          </p:val>
                                        </p:tav>
                                      </p:tavLst>
                                    </p:anim>
                                  </p:childTnLst>
                                </p:cTn>
                              </p:par>
                            </p:childTnLst>
                          </p:cTn>
                        </p:par>
                        <p:par>
                          <p:cTn id="17" fill="hold">
                            <p:stCondLst>
                              <p:cond delay="7000"/>
                            </p:stCondLst>
                            <p:childTnLst>
                              <p:par>
                                <p:cTn id="18" presetID="23" presetClass="exit" presetSubtype="16" fill="hold" grpId="1" nodeType="afterEffect">
                                  <p:stCondLst>
                                    <p:cond delay="500"/>
                                  </p:stCondLst>
                                  <p:childTnLst>
                                    <p:anim calcmode="lin" valueType="num">
                                      <p:cBhvr>
                                        <p:cTn id="19" dur="3000"/>
                                        <p:tgtEl>
                                          <p:spTgt spid="5"/>
                                        </p:tgtEl>
                                        <p:attrNameLst>
                                          <p:attrName>ppt_w</p:attrName>
                                        </p:attrNameLst>
                                      </p:cBhvr>
                                      <p:tavLst>
                                        <p:tav tm="0">
                                          <p:val>
                                            <p:strVal val="ppt_w"/>
                                          </p:val>
                                        </p:tav>
                                        <p:tav tm="100000">
                                          <p:val>
                                            <p:strVal val="4*ppt_w"/>
                                          </p:val>
                                        </p:tav>
                                      </p:tavLst>
                                    </p:anim>
                                    <p:anim calcmode="lin" valueType="num">
                                      <p:cBhvr>
                                        <p:cTn id="20" dur="3000"/>
                                        <p:tgtEl>
                                          <p:spTgt spid="5"/>
                                        </p:tgtEl>
                                        <p:attrNameLst>
                                          <p:attrName>ppt_h</p:attrName>
                                        </p:attrNameLst>
                                      </p:cBhvr>
                                      <p:tavLst>
                                        <p:tav tm="0">
                                          <p:val>
                                            <p:strVal val="ppt_h"/>
                                          </p:val>
                                        </p:tav>
                                        <p:tav tm="100000">
                                          <p:val>
                                            <p:strVal val="4*ppt_h"/>
                                          </p:val>
                                        </p:tav>
                                      </p:tavLst>
                                    </p:anim>
                                    <p:set>
                                      <p:cBhvr>
                                        <p:cTn id="21" dur="1" fill="hold">
                                          <p:stCondLst>
                                            <p:cond delay="2999"/>
                                          </p:stCondLst>
                                        </p:cTn>
                                        <p:tgtEl>
                                          <p:spTgt spid="5"/>
                                        </p:tgtEl>
                                        <p:attrNameLst>
                                          <p:attrName>style.visibility</p:attrName>
                                        </p:attrNameLst>
                                      </p:cBhvr>
                                      <p:to>
                                        <p:strVal val="hidden"/>
                                      </p:to>
                                    </p:set>
                                  </p:childTnLst>
                                </p:cTn>
                              </p:par>
                              <p:par>
                                <p:cTn id="22" presetID="52" presetClass="exit" presetSubtype="0" fill="hold" grpId="2" nodeType="withEffect">
                                  <p:stCondLst>
                                    <p:cond delay="500"/>
                                  </p:stCondLst>
                                  <p:childTnLst>
                                    <p:animScale>
                                      <p:cBhvr>
                                        <p:cTn id="23" dur="3000" accel="50000">
                                          <p:stCondLst>
                                            <p:cond delay="0"/>
                                          </p:stCondLst>
                                        </p:cTn>
                                        <p:tgtEl>
                                          <p:spTgt spid="5"/>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4" dur="3000" accel="50000">
                                          <p:stCondLst>
                                            <p:cond delay="0"/>
                                          </p:stCondLst>
                                        </p:cTn>
                                        <p:tgtEl>
                                          <p:spTgt spid="5"/>
                                        </p:tgtEl>
                                        <p:attrNameLst>
                                          <p:attrName>ppt_x</p:attrName>
                                          <p:attrName>ppt_y</p:attrName>
                                        </p:attrNameLst>
                                      </p:cBhvr>
                                    </p:animMotion>
                                    <p:animEffect transition="out" filter="fade">
                                      <p:cBhvr>
                                        <p:cTn id="25" dur="3000"/>
                                        <p:tgtEl>
                                          <p:spTgt spid="5"/>
                                        </p:tgtEl>
                                      </p:cBhvr>
                                    </p:animEffect>
                                    <p:set>
                                      <p:cBhvr>
                                        <p:cTn id="26" dur="1" fill="hold">
                                          <p:stCondLst>
                                            <p:cond delay="2999"/>
                                          </p:stCondLst>
                                        </p:cTn>
                                        <p:tgtEl>
                                          <p:spTgt spid="5"/>
                                        </p:tgtEl>
                                        <p:attrNameLst>
                                          <p:attrName>style.visibility</p:attrName>
                                        </p:attrNameLst>
                                      </p:cBhvr>
                                      <p:to>
                                        <p:strVal val="hidden"/>
                                      </p:to>
                                    </p:set>
                                  </p:childTnLst>
                                </p:cTn>
                              </p:par>
                              <p:par>
                                <p:cTn id="27" presetID="23" presetClass="entr" presetSubtype="16" fill="hold" grpId="0" nodeType="withEffect">
                                  <p:stCondLst>
                                    <p:cond delay="2500"/>
                                  </p:stCondLst>
                                  <p:childTnLst>
                                    <p:set>
                                      <p:cBhvr>
                                        <p:cTn id="28" dur="1" fill="hold">
                                          <p:stCondLst>
                                            <p:cond delay="0"/>
                                          </p:stCondLst>
                                        </p:cTn>
                                        <p:tgtEl>
                                          <p:spTgt spid="3"/>
                                        </p:tgtEl>
                                        <p:attrNameLst>
                                          <p:attrName>style.visibility</p:attrName>
                                        </p:attrNameLst>
                                      </p:cBhvr>
                                      <p:to>
                                        <p:strVal val="visible"/>
                                      </p:to>
                                    </p:set>
                                    <p:anim calcmode="lin" valueType="num">
                                      <p:cBhvr>
                                        <p:cTn id="29" dur="3000" fill="hold"/>
                                        <p:tgtEl>
                                          <p:spTgt spid="3"/>
                                        </p:tgtEl>
                                        <p:attrNameLst>
                                          <p:attrName>ppt_w</p:attrName>
                                        </p:attrNameLst>
                                      </p:cBhvr>
                                      <p:tavLst>
                                        <p:tav tm="0">
                                          <p:val>
                                            <p:fltVal val="0"/>
                                          </p:val>
                                        </p:tav>
                                        <p:tav tm="100000">
                                          <p:val>
                                            <p:strVal val="#ppt_w"/>
                                          </p:val>
                                        </p:tav>
                                      </p:tavLst>
                                    </p:anim>
                                    <p:anim calcmode="lin" valueType="num">
                                      <p:cBhvr>
                                        <p:cTn id="30" dur="3000" fill="hold"/>
                                        <p:tgtEl>
                                          <p:spTgt spid="3"/>
                                        </p:tgtEl>
                                        <p:attrNameLst>
                                          <p:attrName>ppt_h</p:attrName>
                                        </p:attrNameLst>
                                      </p:cBhvr>
                                      <p:tavLst>
                                        <p:tav tm="0">
                                          <p:val>
                                            <p:fltVal val="0"/>
                                          </p:val>
                                        </p:tav>
                                        <p:tav tm="100000">
                                          <p:val>
                                            <p:strVal val="#ppt_h"/>
                                          </p:val>
                                        </p:tav>
                                      </p:tavLst>
                                    </p:anim>
                                  </p:childTnLst>
                                </p:cTn>
                              </p:par>
                            </p:childTnLst>
                          </p:cTn>
                        </p:par>
                        <p:par>
                          <p:cTn id="31" fill="hold">
                            <p:stCondLst>
                              <p:cond delay="12500"/>
                            </p:stCondLst>
                            <p:childTnLst>
                              <p:par>
                                <p:cTn id="32" presetID="23" presetClass="exit" presetSubtype="16" fill="hold" grpId="1" nodeType="afterEffect">
                                  <p:stCondLst>
                                    <p:cond delay="500"/>
                                  </p:stCondLst>
                                  <p:childTnLst>
                                    <p:anim calcmode="lin" valueType="num">
                                      <p:cBhvr>
                                        <p:cTn id="33" dur="3000"/>
                                        <p:tgtEl>
                                          <p:spTgt spid="3"/>
                                        </p:tgtEl>
                                        <p:attrNameLst>
                                          <p:attrName>ppt_w</p:attrName>
                                        </p:attrNameLst>
                                      </p:cBhvr>
                                      <p:tavLst>
                                        <p:tav tm="0">
                                          <p:val>
                                            <p:strVal val="ppt_w"/>
                                          </p:val>
                                        </p:tav>
                                        <p:tav tm="100000">
                                          <p:val>
                                            <p:strVal val="4*ppt_w"/>
                                          </p:val>
                                        </p:tav>
                                      </p:tavLst>
                                    </p:anim>
                                    <p:anim calcmode="lin" valueType="num">
                                      <p:cBhvr>
                                        <p:cTn id="34" dur="3000"/>
                                        <p:tgtEl>
                                          <p:spTgt spid="3"/>
                                        </p:tgtEl>
                                        <p:attrNameLst>
                                          <p:attrName>ppt_h</p:attrName>
                                        </p:attrNameLst>
                                      </p:cBhvr>
                                      <p:tavLst>
                                        <p:tav tm="0">
                                          <p:val>
                                            <p:strVal val="ppt_h"/>
                                          </p:val>
                                        </p:tav>
                                        <p:tav tm="100000">
                                          <p:val>
                                            <p:strVal val="4*ppt_h"/>
                                          </p:val>
                                        </p:tav>
                                      </p:tavLst>
                                    </p:anim>
                                    <p:set>
                                      <p:cBhvr>
                                        <p:cTn id="35" dur="1" fill="hold">
                                          <p:stCondLst>
                                            <p:cond delay="2999"/>
                                          </p:stCondLst>
                                        </p:cTn>
                                        <p:tgtEl>
                                          <p:spTgt spid="3"/>
                                        </p:tgtEl>
                                        <p:attrNameLst>
                                          <p:attrName>style.visibility</p:attrName>
                                        </p:attrNameLst>
                                      </p:cBhvr>
                                      <p:to>
                                        <p:strVal val="hidden"/>
                                      </p:to>
                                    </p:set>
                                  </p:childTnLst>
                                </p:cTn>
                              </p:par>
                              <p:par>
                                <p:cTn id="36" presetID="52" presetClass="exit" presetSubtype="0" fill="hold" grpId="2" nodeType="withEffect">
                                  <p:stCondLst>
                                    <p:cond delay="500"/>
                                  </p:stCondLst>
                                  <p:childTnLst>
                                    <p:animScale>
                                      <p:cBhvr>
                                        <p:cTn id="37" dur="3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38" dur="3000" accel="50000">
                                          <p:stCondLst>
                                            <p:cond delay="0"/>
                                          </p:stCondLst>
                                        </p:cTn>
                                        <p:tgtEl>
                                          <p:spTgt spid="3"/>
                                        </p:tgtEl>
                                        <p:attrNameLst>
                                          <p:attrName>ppt_x</p:attrName>
                                          <p:attrName>ppt_y</p:attrName>
                                        </p:attrNameLst>
                                      </p:cBhvr>
                                    </p:animMotion>
                                    <p:animEffect transition="out" filter="fade">
                                      <p:cBhvr>
                                        <p:cTn id="39" dur="3000"/>
                                        <p:tgtEl>
                                          <p:spTgt spid="3"/>
                                        </p:tgtEl>
                                      </p:cBhvr>
                                    </p:animEffect>
                                    <p:set>
                                      <p:cBhvr>
                                        <p:cTn id="40"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3" grpId="2"/>
      <p:bldP spid="5" grpId="0"/>
      <p:bldP spid="5" grpId="1"/>
      <p:bldP spid="5" grpId="2"/>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to1.jpg"/>
          <p:cNvPicPr>
            <a:picLocks noChangeAspect="1"/>
          </p:cNvPicPr>
          <p:nvPr/>
        </p:nvPicPr>
        <p:blipFill>
          <a:blip r:embed="rId3" cstate="print"/>
          <a:stretch>
            <a:fillRect/>
          </a:stretch>
        </p:blipFill>
        <p:spPr>
          <a:xfrm>
            <a:off x="-540568" y="0"/>
            <a:ext cx="10225136" cy="5143500"/>
          </a:xfrm>
          <a:prstGeom prst="rect">
            <a:avLst/>
          </a:prstGeom>
        </p:spPr>
      </p:pic>
      <p:pic>
        <p:nvPicPr>
          <p:cNvPr id="5" name="4 Imagen" descr="Foto2.jpg"/>
          <p:cNvPicPr>
            <a:picLocks noChangeAspect="1"/>
          </p:cNvPicPr>
          <p:nvPr/>
        </p:nvPicPr>
        <p:blipFill>
          <a:blip r:embed="rId4" cstate="print"/>
          <a:stretch>
            <a:fillRect/>
          </a:stretch>
        </p:blipFill>
        <p:spPr>
          <a:xfrm>
            <a:off x="-540568" y="0"/>
            <a:ext cx="10225136" cy="5143500"/>
          </a:xfrm>
          <a:prstGeom prst="rect">
            <a:avLst/>
          </a:prstGeom>
        </p:spPr>
      </p:pic>
    </p:spTree>
  </p:cSld>
  <p:clrMapOvr>
    <a:masterClrMapping/>
  </p:clrMapOvr>
  <p:transition spd="med" advTm="9000">
    <p:split/>
    <p:sndAc>
      <p:stSnd>
        <p:snd r:embed="rId2" name="Cabecer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childTnLst>
                                </p:cTn>
                              </p:par>
                              <p:par>
                                <p:cTn id="9" presetID="10" presetClass="entr" presetSubtype="0" fill="hold" nodeType="withEffect">
                                  <p:stCondLst>
                                    <p:cond delay="300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to3.jpg"/>
          <p:cNvPicPr>
            <a:picLocks noChangeAspect="1"/>
          </p:cNvPicPr>
          <p:nvPr/>
        </p:nvPicPr>
        <p:blipFill>
          <a:blip r:embed="rId2" cstate="print"/>
          <a:stretch>
            <a:fillRect/>
          </a:stretch>
        </p:blipFill>
        <p:spPr>
          <a:xfrm>
            <a:off x="-612576" y="0"/>
            <a:ext cx="10369152" cy="5143500"/>
          </a:xfrm>
          <a:prstGeom prst="rect">
            <a:avLst/>
          </a:prstGeom>
        </p:spPr>
      </p:pic>
      <p:pic>
        <p:nvPicPr>
          <p:cNvPr id="5" name="4 Imagen" descr="Foto4.jpg"/>
          <p:cNvPicPr>
            <a:picLocks noChangeAspect="1"/>
          </p:cNvPicPr>
          <p:nvPr/>
        </p:nvPicPr>
        <p:blipFill>
          <a:blip r:embed="rId3" cstate="print"/>
          <a:stretch>
            <a:fillRect/>
          </a:stretch>
        </p:blipFill>
        <p:spPr>
          <a:xfrm>
            <a:off x="-612576" y="0"/>
            <a:ext cx="10369152" cy="5143500"/>
          </a:xfrm>
          <a:prstGeom prst="rect">
            <a:avLst/>
          </a:prstGeom>
        </p:spPr>
      </p:pic>
    </p:spTree>
  </p:cSld>
  <p:clrMapOvr>
    <a:masterClrMapping/>
  </p:clrMapOvr>
  <p:transition spd="med" advTm="8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par>
                                <p:cTn id="8" presetID="10" presetClass="entr" presetSubtype="0" fill="hold" nodeType="withEffect">
                                  <p:stCondLst>
                                    <p:cond delay="30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to5.jpg"/>
          <p:cNvPicPr>
            <a:picLocks noChangeAspect="1"/>
          </p:cNvPicPr>
          <p:nvPr/>
        </p:nvPicPr>
        <p:blipFill>
          <a:blip r:embed="rId2" cstate="print"/>
          <a:stretch>
            <a:fillRect/>
          </a:stretch>
        </p:blipFill>
        <p:spPr>
          <a:xfrm>
            <a:off x="-468560" y="0"/>
            <a:ext cx="10081120" cy="5143500"/>
          </a:xfrm>
          <a:prstGeom prst="rect">
            <a:avLst/>
          </a:prstGeom>
        </p:spPr>
      </p:pic>
      <p:pic>
        <p:nvPicPr>
          <p:cNvPr id="5" name="4 Imagen" descr="Foto6.jpg"/>
          <p:cNvPicPr>
            <a:picLocks noChangeAspect="1"/>
          </p:cNvPicPr>
          <p:nvPr/>
        </p:nvPicPr>
        <p:blipFill>
          <a:blip r:embed="rId3" cstate="print"/>
          <a:stretch>
            <a:fillRect/>
          </a:stretch>
        </p:blipFill>
        <p:spPr>
          <a:xfrm>
            <a:off x="-468560" y="0"/>
            <a:ext cx="10081120" cy="5143500"/>
          </a:xfrm>
          <a:prstGeom prst="rect">
            <a:avLst/>
          </a:prstGeom>
        </p:spPr>
      </p:pic>
    </p:spTree>
  </p:cSld>
  <p:clrMapOvr>
    <a:masterClrMapping/>
  </p:clrMapOvr>
  <p:transition spd="med" advTm="7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par>
                                <p:cTn id="8" presetID="10"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to7.jpg"/>
          <p:cNvPicPr>
            <a:picLocks noChangeAspect="1"/>
          </p:cNvPicPr>
          <p:nvPr/>
        </p:nvPicPr>
        <p:blipFill>
          <a:blip r:embed="rId2" cstate="print"/>
          <a:stretch>
            <a:fillRect/>
          </a:stretch>
        </p:blipFill>
        <p:spPr>
          <a:xfrm>
            <a:off x="-540568" y="0"/>
            <a:ext cx="10153128" cy="5143500"/>
          </a:xfrm>
          <a:prstGeom prst="rect">
            <a:avLst/>
          </a:prstGeom>
        </p:spPr>
      </p:pic>
      <p:pic>
        <p:nvPicPr>
          <p:cNvPr id="5" name="4 Imagen" descr="Foto8.jpg"/>
          <p:cNvPicPr>
            <a:picLocks noChangeAspect="1"/>
          </p:cNvPicPr>
          <p:nvPr/>
        </p:nvPicPr>
        <p:blipFill>
          <a:blip r:embed="rId3" cstate="print"/>
          <a:stretch>
            <a:fillRect/>
          </a:stretch>
        </p:blipFill>
        <p:spPr>
          <a:xfrm>
            <a:off x="-540568" y="0"/>
            <a:ext cx="10153128" cy="5143500"/>
          </a:xfrm>
          <a:prstGeom prst="rect">
            <a:avLst/>
          </a:prstGeom>
        </p:spPr>
      </p:pic>
    </p:spTree>
  </p:cSld>
  <p:clrMapOvr>
    <a:masterClrMapping/>
  </p:clrMapOvr>
  <p:transition spd="med" advTm="5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par>
                                <p:cTn id="8" presetID="10" presetClass="entr" presetSubtype="0"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to9.jpg"/>
          <p:cNvPicPr>
            <a:picLocks noChangeAspect="1"/>
          </p:cNvPicPr>
          <p:nvPr/>
        </p:nvPicPr>
        <p:blipFill>
          <a:blip r:embed="rId2" cstate="print"/>
          <a:stretch>
            <a:fillRect/>
          </a:stretch>
        </p:blipFill>
        <p:spPr>
          <a:xfrm>
            <a:off x="-540568" y="0"/>
            <a:ext cx="10297144" cy="5143500"/>
          </a:xfrm>
          <a:prstGeom prst="rect">
            <a:avLst/>
          </a:prstGeom>
        </p:spPr>
      </p:pic>
      <p:pic>
        <p:nvPicPr>
          <p:cNvPr id="5" name="4 Imagen" descr="Foto10.jpg"/>
          <p:cNvPicPr>
            <a:picLocks noChangeAspect="1"/>
          </p:cNvPicPr>
          <p:nvPr/>
        </p:nvPicPr>
        <p:blipFill>
          <a:blip r:embed="rId3" cstate="print"/>
          <a:stretch>
            <a:fillRect/>
          </a:stretch>
        </p:blipFill>
        <p:spPr>
          <a:xfrm>
            <a:off x="-540568" y="0"/>
            <a:ext cx="10297144" cy="5143500"/>
          </a:xfrm>
          <a:prstGeom prst="rect">
            <a:avLst/>
          </a:prstGeom>
        </p:spPr>
      </p:pic>
    </p:spTree>
  </p:cSld>
  <p:clrMapOvr>
    <a:masterClrMapping/>
  </p:clrMapOvr>
  <p:transition spd="med" advTm="5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Foto13.jpg"/>
          <p:cNvPicPr>
            <a:picLocks noChangeAspect="1"/>
          </p:cNvPicPr>
          <p:nvPr/>
        </p:nvPicPr>
        <p:blipFill>
          <a:blip r:embed="rId2" cstate="print"/>
          <a:stretch>
            <a:fillRect/>
          </a:stretch>
        </p:blipFill>
        <p:spPr>
          <a:xfrm>
            <a:off x="-612576" y="0"/>
            <a:ext cx="10297144" cy="5143500"/>
          </a:xfrm>
          <a:prstGeom prst="rect">
            <a:avLst/>
          </a:prstGeom>
        </p:spPr>
      </p:pic>
      <p:pic>
        <p:nvPicPr>
          <p:cNvPr id="8" name="7 Imagen" descr="Foto15.jpg"/>
          <p:cNvPicPr>
            <a:picLocks noChangeAspect="1"/>
          </p:cNvPicPr>
          <p:nvPr/>
        </p:nvPicPr>
        <p:blipFill>
          <a:blip r:embed="rId3" cstate="print"/>
          <a:stretch>
            <a:fillRect/>
          </a:stretch>
        </p:blipFill>
        <p:spPr>
          <a:xfrm>
            <a:off x="-612576" y="0"/>
            <a:ext cx="10297144" cy="5143500"/>
          </a:xfrm>
          <a:prstGeom prst="rect">
            <a:avLst/>
          </a:prstGeom>
        </p:spPr>
      </p:pic>
    </p:spTree>
  </p:cSld>
  <p:clrMapOvr>
    <a:masterClrMapping/>
  </p:clrMapOvr>
  <p:transition spd="med" advTm="7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par>
                                <p:cTn id="8" presetID="10" presetClass="entr" presetSubtype="0" fill="hold" nodeType="withEffect">
                                  <p:stCondLst>
                                    <p:cond delay="2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to19.jpg"/>
          <p:cNvPicPr>
            <a:picLocks noChangeAspect="1"/>
          </p:cNvPicPr>
          <p:nvPr/>
        </p:nvPicPr>
        <p:blipFill>
          <a:blip r:embed="rId2" cstate="print"/>
          <a:stretch>
            <a:fillRect/>
          </a:stretch>
        </p:blipFill>
        <p:spPr>
          <a:xfrm>
            <a:off x="-540568" y="0"/>
            <a:ext cx="10225136" cy="5143500"/>
          </a:xfrm>
          <a:prstGeom prst="rect">
            <a:avLst/>
          </a:prstGeom>
        </p:spPr>
      </p:pic>
      <p:pic>
        <p:nvPicPr>
          <p:cNvPr id="5" name="4 Imagen" descr="Foto18.jpg"/>
          <p:cNvPicPr>
            <a:picLocks noChangeAspect="1"/>
          </p:cNvPicPr>
          <p:nvPr/>
        </p:nvPicPr>
        <p:blipFill>
          <a:blip r:embed="rId3" cstate="print"/>
          <a:stretch>
            <a:fillRect/>
          </a:stretch>
        </p:blipFill>
        <p:spPr>
          <a:xfrm>
            <a:off x="-612576" y="0"/>
            <a:ext cx="10297144" cy="5143500"/>
          </a:xfrm>
          <a:prstGeom prst="rect">
            <a:avLst/>
          </a:prstGeom>
        </p:spPr>
      </p:pic>
    </p:spTree>
  </p:cSld>
  <p:clrMapOvr>
    <a:masterClrMapping/>
  </p:clrMapOvr>
  <p:transition spd="med" advTm="8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strVal val="#ppt_w+.3"/>
                                          </p:val>
                                        </p:tav>
                                        <p:tav tm="100000">
                                          <p:val>
                                            <p:strVal val="#ppt_w"/>
                                          </p:val>
                                        </p:tav>
                                      </p:tavLst>
                                    </p:anim>
                                    <p:anim calcmode="lin" valueType="num">
                                      <p:cBhvr>
                                        <p:cTn id="11" dur="2000" fill="hold"/>
                                        <p:tgtEl>
                                          <p:spTgt spid="4"/>
                                        </p:tgtEl>
                                        <p:attrNameLst>
                                          <p:attrName>ppt_h</p:attrName>
                                        </p:attrNameLst>
                                      </p:cBhvr>
                                      <p:tavLst>
                                        <p:tav tm="0">
                                          <p:val>
                                            <p:strVal val="#ppt_h"/>
                                          </p:val>
                                        </p:tav>
                                        <p:tav tm="100000">
                                          <p:val>
                                            <p:strVal val="#ppt_h"/>
                                          </p:val>
                                        </p:tav>
                                      </p:tavLst>
                                    </p:anim>
                                    <p:animEffect transition="in" filter="fade">
                                      <p:cBhvr>
                                        <p:cTn id="12" dur="2000"/>
                                        <p:tgtEl>
                                          <p:spTgt spid="4"/>
                                        </p:tgtEl>
                                      </p:cBhvr>
                                    </p:animEffect>
                                  </p:childTnLst>
                                </p:cTn>
                              </p:par>
                              <p:par>
                                <p:cTn id="13" presetID="10" presetClass="entr" presetSubtype="0" fill="hold" nodeType="withEffect">
                                  <p:stCondLst>
                                    <p:cond delay="200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Foto20.jpg"/>
          <p:cNvPicPr>
            <a:picLocks noChangeAspect="1"/>
          </p:cNvPicPr>
          <p:nvPr/>
        </p:nvPicPr>
        <p:blipFill>
          <a:blip r:embed="rId2" cstate="print"/>
          <a:stretch>
            <a:fillRect/>
          </a:stretch>
        </p:blipFill>
        <p:spPr>
          <a:xfrm>
            <a:off x="-612576" y="0"/>
            <a:ext cx="10297144" cy="5143500"/>
          </a:xfrm>
          <a:prstGeom prst="rect">
            <a:avLst/>
          </a:prstGeom>
        </p:spPr>
      </p:pic>
      <p:pic>
        <p:nvPicPr>
          <p:cNvPr id="3" name="3 Imagen" descr="Foto21.jpg"/>
          <p:cNvPicPr>
            <a:picLocks noChangeAspect="1"/>
          </p:cNvPicPr>
          <p:nvPr/>
        </p:nvPicPr>
        <p:blipFill>
          <a:blip r:embed="rId3" cstate="print"/>
          <a:stretch>
            <a:fillRect/>
          </a:stretch>
        </p:blipFill>
        <p:spPr>
          <a:xfrm>
            <a:off x="-612576" y="0"/>
            <a:ext cx="10441160" cy="5143500"/>
          </a:xfrm>
          <a:prstGeom prst="rect">
            <a:avLst/>
          </a:prstGeom>
        </p:spPr>
      </p:pic>
      <p:pic>
        <p:nvPicPr>
          <p:cNvPr id="4" name="4 Imagen" descr="Foto22.jpg"/>
          <p:cNvPicPr>
            <a:picLocks noChangeAspect="1"/>
          </p:cNvPicPr>
          <p:nvPr/>
        </p:nvPicPr>
        <p:blipFill>
          <a:blip r:embed="rId4" cstate="print"/>
          <a:stretch>
            <a:fillRect/>
          </a:stretch>
        </p:blipFill>
        <p:spPr>
          <a:xfrm>
            <a:off x="-612576" y="-11162"/>
            <a:ext cx="10441160" cy="5143500"/>
          </a:xfrm>
          <a:prstGeom prst="rect">
            <a:avLst/>
          </a:prstGeom>
        </p:spPr>
      </p:pic>
    </p:spTree>
  </p:cSld>
  <p:clrMapOvr>
    <a:masterClrMapping/>
  </p:clrMapOvr>
  <p:transition spd="med" advTm="7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ppt_w</p:attrName>
                                        </p:attrNameLst>
                                      </p:cBhvr>
                                      <p:tavLst>
                                        <p:tav tm="0">
                                          <p:val>
                                            <p:strVal val="#ppt_w+.3"/>
                                          </p:val>
                                        </p:tav>
                                        <p:tav tm="100000">
                                          <p:val>
                                            <p:strVal val="#ppt_w"/>
                                          </p:val>
                                        </p:tav>
                                      </p:tavLst>
                                    </p:anim>
                                    <p:anim calcmode="lin" valueType="num">
                                      <p:cBhvr>
                                        <p:cTn id="11" dur="2000" fill="hold"/>
                                        <p:tgtEl>
                                          <p:spTgt spid="6"/>
                                        </p:tgtEl>
                                        <p:attrNameLst>
                                          <p:attrName>ppt_h</p:attrName>
                                        </p:attrNameLst>
                                      </p:cBhvr>
                                      <p:tavLst>
                                        <p:tav tm="0">
                                          <p:val>
                                            <p:strVal val="#ppt_h"/>
                                          </p:val>
                                        </p:tav>
                                        <p:tav tm="100000">
                                          <p:val>
                                            <p:strVal val="#ppt_h"/>
                                          </p:val>
                                        </p:tav>
                                      </p:tavLst>
                                    </p:anim>
                                    <p:animEffect transition="in" filter="fade">
                                      <p:cBhvr>
                                        <p:cTn id="12" dur="2000"/>
                                        <p:tgtEl>
                                          <p:spTgt spid="6"/>
                                        </p:tgtEl>
                                      </p:cBhvr>
                                    </p:animEffect>
                                  </p:childTnLst>
                                </p:cTn>
                              </p:par>
                              <p:par>
                                <p:cTn id="13" presetID="10" presetClass="entr" presetSubtype="0" fill="hold" nodeType="withEffect">
                                  <p:stCondLst>
                                    <p:cond delay="150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2000"/>
                                        <p:tgtEl>
                                          <p:spTgt spid="3"/>
                                        </p:tgtEl>
                                      </p:cBhvr>
                                    </p:animEffect>
                                  </p:childTnLst>
                                </p:cTn>
                              </p:par>
                              <p:par>
                                <p:cTn id="16" presetID="50" presetClass="entr" presetSubtype="0" decel="100000" fill="hold" nodeType="withEffect">
                                  <p:stCondLst>
                                    <p:cond delay="1500"/>
                                  </p:stCondLst>
                                  <p:childTnLst>
                                    <p:set>
                                      <p:cBhvr>
                                        <p:cTn id="17" dur="1" fill="hold">
                                          <p:stCondLst>
                                            <p:cond delay="0"/>
                                          </p:stCondLst>
                                        </p:cTn>
                                        <p:tgtEl>
                                          <p:spTgt spid="3"/>
                                        </p:tgtEl>
                                        <p:attrNameLst>
                                          <p:attrName>style.visibility</p:attrName>
                                        </p:attrNameLst>
                                      </p:cBhvr>
                                      <p:to>
                                        <p:strVal val="visible"/>
                                      </p:to>
                                    </p:set>
                                    <p:anim calcmode="lin" valueType="num">
                                      <p:cBhvr>
                                        <p:cTn id="18" dur="2000" fill="hold"/>
                                        <p:tgtEl>
                                          <p:spTgt spid="3"/>
                                        </p:tgtEl>
                                        <p:attrNameLst>
                                          <p:attrName>ppt_w</p:attrName>
                                        </p:attrNameLst>
                                      </p:cBhvr>
                                      <p:tavLst>
                                        <p:tav tm="0">
                                          <p:val>
                                            <p:strVal val="#ppt_w+.3"/>
                                          </p:val>
                                        </p:tav>
                                        <p:tav tm="100000">
                                          <p:val>
                                            <p:strVal val="#ppt_w"/>
                                          </p:val>
                                        </p:tav>
                                      </p:tavLst>
                                    </p:anim>
                                    <p:anim calcmode="lin" valueType="num">
                                      <p:cBhvr>
                                        <p:cTn id="19" dur="2000" fill="hold"/>
                                        <p:tgtEl>
                                          <p:spTgt spid="3"/>
                                        </p:tgtEl>
                                        <p:attrNameLst>
                                          <p:attrName>ppt_h</p:attrName>
                                        </p:attrNameLst>
                                      </p:cBhvr>
                                      <p:tavLst>
                                        <p:tav tm="0">
                                          <p:val>
                                            <p:strVal val="#ppt_h"/>
                                          </p:val>
                                        </p:tav>
                                        <p:tav tm="100000">
                                          <p:val>
                                            <p:strVal val="#ppt_h"/>
                                          </p:val>
                                        </p:tav>
                                      </p:tavLst>
                                    </p:anim>
                                    <p:animEffect transition="in" filter="fade">
                                      <p:cBhvr>
                                        <p:cTn id="20" dur="2000"/>
                                        <p:tgtEl>
                                          <p:spTgt spid="3"/>
                                        </p:tgtEl>
                                      </p:cBhvr>
                                    </p:animEffect>
                                  </p:childTnLst>
                                </p:cTn>
                              </p:par>
                              <p:par>
                                <p:cTn id="21" presetID="10" presetClass="entr" presetSubtype="0" fill="hold" nodeType="withEffect">
                                  <p:stCondLst>
                                    <p:cond delay="300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2000"/>
                                        <p:tgtEl>
                                          <p:spTgt spid="4"/>
                                        </p:tgtEl>
                                      </p:cBhvr>
                                    </p:animEffect>
                                  </p:childTnLst>
                                </p:cTn>
                              </p:par>
                              <p:par>
                                <p:cTn id="24" presetID="13" presetClass="entr" presetSubtype="32" fill="hold" nodeType="withEffect">
                                  <p:stCondLst>
                                    <p:cond delay="3000"/>
                                  </p:stCondLst>
                                  <p:childTnLst>
                                    <p:set>
                                      <p:cBhvr>
                                        <p:cTn id="25" dur="1" fill="hold">
                                          <p:stCondLst>
                                            <p:cond delay="0"/>
                                          </p:stCondLst>
                                        </p:cTn>
                                        <p:tgtEl>
                                          <p:spTgt spid="4"/>
                                        </p:tgtEl>
                                        <p:attrNameLst>
                                          <p:attrName>style.visibility</p:attrName>
                                        </p:attrNameLst>
                                      </p:cBhvr>
                                      <p:to>
                                        <p:strVal val="visible"/>
                                      </p:to>
                                    </p:set>
                                    <p:animEffect transition="in" filter="plus(out)">
                                      <p:cBhvr>
                                        <p:cTn id="2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to23.jpg"/>
          <p:cNvPicPr>
            <a:picLocks noChangeAspect="1"/>
          </p:cNvPicPr>
          <p:nvPr/>
        </p:nvPicPr>
        <p:blipFill>
          <a:blip r:embed="rId2" cstate="print"/>
          <a:stretch>
            <a:fillRect/>
          </a:stretch>
        </p:blipFill>
        <p:spPr>
          <a:xfrm>
            <a:off x="-684584" y="0"/>
            <a:ext cx="10441160" cy="5143500"/>
          </a:xfrm>
          <a:prstGeom prst="rect">
            <a:avLst/>
          </a:prstGeom>
        </p:spPr>
      </p:pic>
      <p:pic>
        <p:nvPicPr>
          <p:cNvPr id="5" name="4 Imagen" descr="Foto24.jpg"/>
          <p:cNvPicPr>
            <a:picLocks noChangeAspect="1"/>
          </p:cNvPicPr>
          <p:nvPr/>
        </p:nvPicPr>
        <p:blipFill>
          <a:blip r:embed="rId3" cstate="print"/>
          <a:stretch>
            <a:fillRect/>
          </a:stretch>
        </p:blipFill>
        <p:spPr>
          <a:xfrm>
            <a:off x="-684584" y="0"/>
            <a:ext cx="10441160" cy="5143500"/>
          </a:xfrm>
          <a:prstGeom prst="rect">
            <a:avLst/>
          </a:prstGeom>
        </p:spPr>
      </p:pic>
    </p:spTree>
  </p:cSld>
  <p:clrMapOvr>
    <a:masterClrMapping/>
  </p:clrMapOvr>
  <p:transition spd="med" advTm="5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strVal val="#ppt_w+.3"/>
                                          </p:val>
                                        </p:tav>
                                        <p:tav tm="100000">
                                          <p:val>
                                            <p:strVal val="#ppt_w"/>
                                          </p:val>
                                        </p:tav>
                                      </p:tavLst>
                                    </p:anim>
                                    <p:anim calcmode="lin" valueType="num">
                                      <p:cBhvr>
                                        <p:cTn id="11" dur="2000" fill="hold"/>
                                        <p:tgtEl>
                                          <p:spTgt spid="4"/>
                                        </p:tgtEl>
                                        <p:attrNameLst>
                                          <p:attrName>ppt_h</p:attrName>
                                        </p:attrNameLst>
                                      </p:cBhvr>
                                      <p:tavLst>
                                        <p:tav tm="0">
                                          <p:val>
                                            <p:strVal val="#ppt_h"/>
                                          </p:val>
                                        </p:tav>
                                        <p:tav tm="100000">
                                          <p:val>
                                            <p:strVal val="#ppt_h"/>
                                          </p:val>
                                        </p:tav>
                                      </p:tavLst>
                                    </p:anim>
                                    <p:animEffect transition="in" filter="fade">
                                      <p:cBhvr>
                                        <p:cTn id="12" dur="2000"/>
                                        <p:tgtEl>
                                          <p:spTgt spid="4"/>
                                        </p:tgtEl>
                                      </p:cBhvr>
                                    </p:animEffect>
                                  </p:childTnLst>
                                </p:cTn>
                              </p:par>
                              <p:par>
                                <p:cTn id="13" presetID="10" presetClass="entr" presetSubtype="0" fill="hold" nodeType="withEffect">
                                  <p:stCondLst>
                                    <p:cond delay="150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to25.jpg"/>
          <p:cNvPicPr>
            <a:picLocks noChangeAspect="1"/>
          </p:cNvPicPr>
          <p:nvPr/>
        </p:nvPicPr>
        <p:blipFill>
          <a:blip r:embed="rId2" cstate="print"/>
          <a:stretch>
            <a:fillRect/>
          </a:stretch>
        </p:blipFill>
        <p:spPr>
          <a:xfrm>
            <a:off x="-468560" y="0"/>
            <a:ext cx="10153128" cy="5143500"/>
          </a:xfrm>
          <a:prstGeom prst="rect">
            <a:avLst/>
          </a:prstGeom>
        </p:spPr>
      </p:pic>
      <p:pic>
        <p:nvPicPr>
          <p:cNvPr id="5" name="4 Imagen" descr="Foto26.jpg"/>
          <p:cNvPicPr>
            <a:picLocks noChangeAspect="1"/>
          </p:cNvPicPr>
          <p:nvPr/>
        </p:nvPicPr>
        <p:blipFill>
          <a:blip r:embed="rId3" cstate="print"/>
          <a:stretch>
            <a:fillRect/>
          </a:stretch>
        </p:blipFill>
        <p:spPr>
          <a:xfrm>
            <a:off x="-468560" y="0"/>
            <a:ext cx="10153128" cy="5143500"/>
          </a:xfrm>
          <a:prstGeom prst="rect">
            <a:avLst/>
          </a:prstGeom>
        </p:spPr>
      </p:pic>
    </p:spTree>
  </p:cSld>
  <p:clrMapOvr>
    <a:masterClrMapping/>
  </p:clrMapOvr>
  <p:transition spd="med" advTm="5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strVal val="#ppt_w+.3"/>
                                          </p:val>
                                        </p:tav>
                                        <p:tav tm="100000">
                                          <p:val>
                                            <p:strVal val="#ppt_w"/>
                                          </p:val>
                                        </p:tav>
                                      </p:tavLst>
                                    </p:anim>
                                    <p:anim calcmode="lin" valueType="num">
                                      <p:cBhvr>
                                        <p:cTn id="11" dur="2000" fill="hold"/>
                                        <p:tgtEl>
                                          <p:spTgt spid="4"/>
                                        </p:tgtEl>
                                        <p:attrNameLst>
                                          <p:attrName>ppt_h</p:attrName>
                                        </p:attrNameLst>
                                      </p:cBhvr>
                                      <p:tavLst>
                                        <p:tav tm="0">
                                          <p:val>
                                            <p:strVal val="#ppt_h"/>
                                          </p:val>
                                        </p:tav>
                                        <p:tav tm="100000">
                                          <p:val>
                                            <p:strVal val="#ppt_h"/>
                                          </p:val>
                                        </p:tav>
                                      </p:tavLst>
                                    </p:anim>
                                    <p:animEffect transition="in" filter="fade">
                                      <p:cBhvr>
                                        <p:cTn id="12" dur="2000"/>
                                        <p:tgtEl>
                                          <p:spTgt spid="4"/>
                                        </p:tgtEl>
                                      </p:cBhvr>
                                    </p:animEffect>
                                  </p:childTnLst>
                                </p:cTn>
                              </p:par>
                              <p:par>
                                <p:cTn id="13" presetID="10" presetClass="entr" presetSubtype="0" fill="hold" nodeType="withEffect">
                                  <p:stCondLst>
                                    <p:cond delay="100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to27.jpg"/>
          <p:cNvPicPr>
            <a:picLocks noChangeAspect="1"/>
          </p:cNvPicPr>
          <p:nvPr/>
        </p:nvPicPr>
        <p:blipFill>
          <a:blip r:embed="rId2" cstate="print"/>
          <a:stretch>
            <a:fillRect/>
          </a:stretch>
        </p:blipFill>
        <p:spPr>
          <a:xfrm>
            <a:off x="-540568" y="0"/>
            <a:ext cx="10297144" cy="5143500"/>
          </a:xfrm>
          <a:prstGeom prst="rect">
            <a:avLst/>
          </a:prstGeom>
        </p:spPr>
      </p:pic>
      <p:pic>
        <p:nvPicPr>
          <p:cNvPr id="5" name="4 Imagen" descr="Foto28.jpg"/>
          <p:cNvPicPr>
            <a:picLocks noChangeAspect="1"/>
          </p:cNvPicPr>
          <p:nvPr/>
        </p:nvPicPr>
        <p:blipFill>
          <a:blip r:embed="rId3" cstate="print"/>
          <a:stretch>
            <a:fillRect/>
          </a:stretch>
        </p:blipFill>
        <p:spPr>
          <a:xfrm>
            <a:off x="-540568" y="0"/>
            <a:ext cx="10297144" cy="5143500"/>
          </a:xfrm>
          <a:prstGeom prst="rect">
            <a:avLst/>
          </a:prstGeom>
        </p:spPr>
      </p:pic>
    </p:spTree>
  </p:cSld>
  <p:clrMapOvr>
    <a:masterClrMapping/>
  </p:clrMapOvr>
  <p:transition spd="med" advTm="5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par>
                                <p:cTn id="8" presetID="1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par>
                                <p:cTn id="11" presetID="50" presetClass="entr" presetSubtype="0" decel="100000"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ppt_w</p:attrName>
                                        </p:attrNameLst>
                                      </p:cBhvr>
                                      <p:tavLst>
                                        <p:tav tm="0">
                                          <p:val>
                                            <p:strVal val="#ppt_w+.3"/>
                                          </p:val>
                                        </p:tav>
                                        <p:tav tm="100000">
                                          <p:val>
                                            <p:strVal val="#ppt_w"/>
                                          </p:val>
                                        </p:tav>
                                      </p:tavLst>
                                    </p:anim>
                                    <p:anim calcmode="lin" valueType="num">
                                      <p:cBhvr>
                                        <p:cTn id="14" dur="2000" fill="hold"/>
                                        <p:tgtEl>
                                          <p:spTgt spid="5"/>
                                        </p:tgtEl>
                                        <p:attrNameLst>
                                          <p:attrName>ppt_h</p:attrName>
                                        </p:attrNameLst>
                                      </p:cBhvr>
                                      <p:tavLst>
                                        <p:tav tm="0">
                                          <p:val>
                                            <p:strVal val="#ppt_h"/>
                                          </p:val>
                                        </p:tav>
                                        <p:tav tm="100000">
                                          <p:val>
                                            <p:strVal val="#ppt_h"/>
                                          </p:val>
                                        </p:tav>
                                      </p:tavLst>
                                    </p:anim>
                                    <p:animEffect transition="in" filter="fade">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to29.jpg"/>
          <p:cNvPicPr>
            <a:picLocks noChangeAspect="1"/>
          </p:cNvPicPr>
          <p:nvPr/>
        </p:nvPicPr>
        <p:blipFill>
          <a:blip r:embed="rId2" cstate="print"/>
          <a:stretch>
            <a:fillRect/>
          </a:stretch>
        </p:blipFill>
        <p:spPr>
          <a:xfrm>
            <a:off x="0" y="0"/>
            <a:ext cx="9828584" cy="5143500"/>
          </a:xfrm>
          <a:prstGeom prst="rect">
            <a:avLst/>
          </a:prstGeom>
        </p:spPr>
      </p:pic>
      <p:pic>
        <p:nvPicPr>
          <p:cNvPr id="5" name="4 Imagen" descr="Foto30.jpg"/>
          <p:cNvPicPr>
            <a:picLocks noChangeAspect="1"/>
          </p:cNvPicPr>
          <p:nvPr/>
        </p:nvPicPr>
        <p:blipFill>
          <a:blip r:embed="rId3" cstate="print"/>
          <a:stretch>
            <a:fillRect/>
          </a:stretch>
        </p:blipFill>
        <p:spPr>
          <a:xfrm>
            <a:off x="-468560" y="0"/>
            <a:ext cx="10297144" cy="5143500"/>
          </a:xfrm>
          <a:prstGeom prst="rect">
            <a:avLst/>
          </a:prstGeom>
        </p:spPr>
      </p:pic>
    </p:spTree>
  </p:cSld>
  <p:clrMapOvr>
    <a:masterClrMapping/>
  </p:clrMapOvr>
  <p:transition spd="med" advTm="5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par>
                                <p:cTn id="8" presetID="1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par>
                                <p:cTn id="11" presetID="50" presetClass="entr" presetSubtype="0" decel="100000"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ppt_w</p:attrName>
                                        </p:attrNameLst>
                                      </p:cBhvr>
                                      <p:tavLst>
                                        <p:tav tm="0">
                                          <p:val>
                                            <p:strVal val="#ppt_w+.3"/>
                                          </p:val>
                                        </p:tav>
                                        <p:tav tm="100000">
                                          <p:val>
                                            <p:strVal val="#ppt_w"/>
                                          </p:val>
                                        </p:tav>
                                      </p:tavLst>
                                    </p:anim>
                                    <p:anim calcmode="lin" valueType="num">
                                      <p:cBhvr>
                                        <p:cTn id="14" dur="2000" fill="hold"/>
                                        <p:tgtEl>
                                          <p:spTgt spid="5"/>
                                        </p:tgtEl>
                                        <p:attrNameLst>
                                          <p:attrName>ppt_h</p:attrName>
                                        </p:attrNameLst>
                                      </p:cBhvr>
                                      <p:tavLst>
                                        <p:tav tm="0">
                                          <p:val>
                                            <p:strVal val="#ppt_h"/>
                                          </p:val>
                                        </p:tav>
                                        <p:tav tm="100000">
                                          <p:val>
                                            <p:strVal val="#ppt_h"/>
                                          </p:val>
                                        </p:tav>
                                      </p:tavLst>
                                    </p:anim>
                                    <p:animEffect transition="in" filter="fade">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to31.jpg"/>
          <p:cNvPicPr>
            <a:picLocks noChangeAspect="1"/>
          </p:cNvPicPr>
          <p:nvPr/>
        </p:nvPicPr>
        <p:blipFill>
          <a:blip r:embed="rId2" cstate="print"/>
          <a:stretch>
            <a:fillRect/>
          </a:stretch>
        </p:blipFill>
        <p:spPr>
          <a:xfrm>
            <a:off x="-396552" y="0"/>
            <a:ext cx="9865096" cy="5143500"/>
          </a:xfrm>
          <a:prstGeom prst="rect">
            <a:avLst/>
          </a:prstGeom>
        </p:spPr>
      </p:pic>
      <p:pic>
        <p:nvPicPr>
          <p:cNvPr id="5" name="4 Imagen" descr="Foto32.jpg"/>
          <p:cNvPicPr>
            <a:picLocks noChangeAspect="1"/>
          </p:cNvPicPr>
          <p:nvPr/>
        </p:nvPicPr>
        <p:blipFill>
          <a:blip r:embed="rId3" cstate="print"/>
          <a:stretch>
            <a:fillRect/>
          </a:stretch>
        </p:blipFill>
        <p:spPr>
          <a:xfrm>
            <a:off x="-396552" y="0"/>
            <a:ext cx="9865096" cy="5143500"/>
          </a:xfrm>
          <a:prstGeom prst="rect">
            <a:avLst/>
          </a:prstGeom>
        </p:spPr>
      </p:pic>
    </p:spTree>
  </p:cSld>
  <p:clrMapOvr>
    <a:masterClrMapping/>
  </p:clrMapOvr>
  <p:transition spd="med" advTm="4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strVal val="#ppt_w+.3"/>
                                          </p:val>
                                        </p:tav>
                                        <p:tav tm="100000">
                                          <p:val>
                                            <p:strVal val="#ppt_w"/>
                                          </p:val>
                                        </p:tav>
                                      </p:tavLst>
                                    </p:anim>
                                    <p:anim calcmode="lin" valueType="num">
                                      <p:cBhvr>
                                        <p:cTn id="11" dur="2000" fill="hold"/>
                                        <p:tgtEl>
                                          <p:spTgt spid="4"/>
                                        </p:tgtEl>
                                        <p:attrNameLst>
                                          <p:attrName>ppt_h</p:attrName>
                                        </p:attrNameLst>
                                      </p:cBhvr>
                                      <p:tavLst>
                                        <p:tav tm="0">
                                          <p:val>
                                            <p:strVal val="#ppt_h"/>
                                          </p:val>
                                        </p:tav>
                                        <p:tav tm="100000">
                                          <p:val>
                                            <p:strVal val="#ppt_h"/>
                                          </p:val>
                                        </p:tav>
                                      </p:tavLst>
                                    </p:anim>
                                    <p:animEffect transition="in" filter="fade">
                                      <p:cBhvr>
                                        <p:cTn id="12" dur="2000"/>
                                        <p:tgtEl>
                                          <p:spTgt spid="4"/>
                                        </p:tgtEl>
                                      </p:cBhvr>
                                    </p:animEffect>
                                  </p:childTnLst>
                                </p:cTn>
                              </p:par>
                              <p:par>
                                <p:cTn id="13" presetID="10" presetClass="entr" presetSubtype="0" fill="hold" nodeType="withEffect">
                                  <p:stCondLst>
                                    <p:cond delay="150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to33.jpg"/>
          <p:cNvPicPr>
            <a:picLocks noChangeAspect="1"/>
          </p:cNvPicPr>
          <p:nvPr/>
        </p:nvPicPr>
        <p:blipFill>
          <a:blip r:embed="rId2" cstate="print"/>
          <a:stretch>
            <a:fillRect/>
          </a:stretch>
        </p:blipFill>
        <p:spPr>
          <a:xfrm>
            <a:off x="-540568" y="0"/>
            <a:ext cx="10225136" cy="5143500"/>
          </a:xfrm>
          <a:prstGeom prst="rect">
            <a:avLst/>
          </a:prstGeom>
        </p:spPr>
      </p:pic>
      <p:pic>
        <p:nvPicPr>
          <p:cNvPr id="5" name="4 Imagen" descr="Foto34.jpg"/>
          <p:cNvPicPr>
            <a:picLocks noChangeAspect="1"/>
          </p:cNvPicPr>
          <p:nvPr/>
        </p:nvPicPr>
        <p:blipFill>
          <a:blip r:embed="rId3" cstate="print"/>
          <a:stretch>
            <a:fillRect/>
          </a:stretch>
        </p:blipFill>
        <p:spPr>
          <a:xfrm>
            <a:off x="-540568" y="0"/>
            <a:ext cx="10225136" cy="5143500"/>
          </a:xfrm>
          <a:prstGeom prst="rect">
            <a:avLst/>
          </a:prstGeom>
        </p:spPr>
      </p:pic>
    </p:spTree>
  </p:cSld>
  <p:clrMapOvr>
    <a:masterClrMapping/>
  </p:clrMapOvr>
  <p:transition spd="med" advTm="4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to35.jpg"/>
          <p:cNvPicPr>
            <a:picLocks noChangeAspect="1"/>
          </p:cNvPicPr>
          <p:nvPr/>
        </p:nvPicPr>
        <p:blipFill>
          <a:blip r:embed="rId2" cstate="print"/>
          <a:stretch>
            <a:fillRect/>
          </a:stretch>
        </p:blipFill>
        <p:spPr>
          <a:xfrm>
            <a:off x="-468560" y="0"/>
            <a:ext cx="10225136" cy="5143500"/>
          </a:xfrm>
          <a:prstGeom prst="rect">
            <a:avLst/>
          </a:prstGeom>
        </p:spPr>
      </p:pic>
      <p:pic>
        <p:nvPicPr>
          <p:cNvPr id="5" name="4 Imagen" descr="Foto36.jpg"/>
          <p:cNvPicPr>
            <a:picLocks noChangeAspect="1"/>
          </p:cNvPicPr>
          <p:nvPr/>
        </p:nvPicPr>
        <p:blipFill>
          <a:blip r:embed="rId3" cstate="print"/>
          <a:stretch>
            <a:fillRect/>
          </a:stretch>
        </p:blipFill>
        <p:spPr>
          <a:xfrm>
            <a:off x="-468560" y="0"/>
            <a:ext cx="10225136" cy="5143500"/>
          </a:xfrm>
          <a:prstGeom prst="rect">
            <a:avLst/>
          </a:prstGeom>
        </p:spPr>
      </p:pic>
    </p:spTree>
  </p:cSld>
  <p:clrMapOvr>
    <a:masterClrMapping/>
  </p:clrMapOvr>
  <p:transition spd="med" advTm="6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par>
                                <p:cTn id="8" presetID="10" presetClass="entr" presetSubtype="0" fill="hold" nodeType="withEffect">
                                  <p:stCondLst>
                                    <p:cond delay="2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00 Cartel Promocional.jpg"/>
          <p:cNvPicPr>
            <a:picLocks noChangeAspect="1"/>
          </p:cNvPicPr>
          <p:nvPr/>
        </p:nvPicPr>
        <p:blipFill>
          <a:blip r:embed="rId3" cstate="print"/>
          <a:stretch>
            <a:fillRect/>
          </a:stretch>
        </p:blipFill>
        <p:spPr>
          <a:xfrm>
            <a:off x="0" y="1"/>
            <a:ext cx="9144000" cy="5143499"/>
          </a:xfrm>
          <a:prstGeom prst="rect">
            <a:avLst/>
          </a:prstGeom>
        </p:spPr>
      </p:pic>
      <p:sp>
        <p:nvSpPr>
          <p:cNvPr id="10" name="9 Rectángulo"/>
          <p:cNvSpPr/>
          <p:nvPr/>
        </p:nvSpPr>
        <p:spPr>
          <a:xfrm>
            <a:off x="0" y="0"/>
            <a:ext cx="9144000" cy="51435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043" name="WordArt 3"/>
          <p:cNvSpPr>
            <a:spLocks noChangeArrowheads="1" noChangeShapeType="1" noTextEdit="1"/>
          </p:cNvSpPr>
          <p:nvPr/>
        </p:nvSpPr>
        <p:spPr bwMode="auto">
          <a:xfrm>
            <a:off x="1259632" y="2182907"/>
            <a:ext cx="6480720" cy="907301"/>
          </a:xfrm>
          <a:prstGeom prst="rect">
            <a:avLst/>
          </a:prstGeom>
        </p:spPr>
        <p:txBody>
          <a:bodyPr wrap="none" fromWordArt="1">
            <a:prstTxWarp prst="textTriangle">
              <a:avLst>
                <a:gd name="adj" fmla="val 33926"/>
              </a:avLst>
            </a:prstTxWarp>
            <a:scene3d>
              <a:camera prst="perspectiveRelaxedModerately"/>
              <a:lightRig rig="legacyNormal3" dir="r"/>
            </a:scene3d>
            <a:sp3d extrusionH="201600" prstMaterial="legacyMatte">
              <a:bevelT w="38100" h="38100" prst="angle"/>
              <a:extrusionClr>
                <a:srgbClr val="0066CC"/>
              </a:extrusionClr>
            </a:sp3d>
          </a:bodyPr>
          <a:lstStyle/>
          <a:p>
            <a:pPr algn="ctr" fontAlgn="auto">
              <a:spcBef>
                <a:spcPts val="0"/>
              </a:spcBef>
              <a:spcAft>
                <a:spcPts val="0"/>
              </a:spcAft>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b="1" kern="10" dirty="0" smtClean="0">
                <a:ln w="9525">
                  <a:round/>
                  <a:headEnd/>
                  <a:tailEnd/>
                </a:ln>
                <a:solidFill>
                  <a:srgbClr val="C00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rPr>
              <a:t>REGRESO A PUY DU FOU </a:t>
            </a:r>
            <a:r>
              <a:rPr lang="es-ES" sz="3600" b="1" kern="10" dirty="0" smtClean="0">
                <a:ln w="9525">
                  <a:round/>
                  <a:headEnd/>
                  <a:tailEnd/>
                </a:ln>
                <a:solidFill>
                  <a:srgbClr val="FFC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rPr>
              <a:t>   </a:t>
            </a:r>
            <a:endParaRPr lang="es-ES" sz="3600" b="1" kern="10" dirty="0">
              <a:ln w="9525">
                <a:round/>
                <a:headEnd/>
                <a:tailEnd/>
              </a:ln>
              <a:solidFill>
                <a:srgbClr val="FFC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endParaRPr>
          </a:p>
        </p:txBody>
      </p:sp>
      <p:sp>
        <p:nvSpPr>
          <p:cNvPr id="8" name="WordArt 3"/>
          <p:cNvSpPr>
            <a:spLocks noChangeArrowheads="1" noChangeShapeType="1" noTextEdit="1"/>
          </p:cNvSpPr>
          <p:nvPr/>
        </p:nvSpPr>
        <p:spPr bwMode="auto">
          <a:xfrm>
            <a:off x="611560" y="2118099"/>
            <a:ext cx="7848872" cy="842494"/>
          </a:xfrm>
          <a:prstGeom prst="rect">
            <a:avLst/>
          </a:prstGeom>
        </p:spPr>
        <p:txBody>
          <a:bodyPr wrap="none" fromWordArt="1">
            <a:prstTxWarp prst="textTriangle">
              <a:avLst>
                <a:gd name="adj" fmla="val 33926"/>
              </a:avLst>
            </a:prstTxWarp>
            <a:scene3d>
              <a:camera prst="perspectiveRelaxedModerately"/>
              <a:lightRig rig="legacyNormal3" dir="r"/>
            </a:scene3d>
            <a:sp3d extrusionH="201600" prstMaterial="legacyMatte">
              <a:bevelT w="38100" h="38100" prst="angle"/>
              <a:extrusionClr>
                <a:srgbClr val="0066CC"/>
              </a:extrusionClr>
            </a:sp3d>
          </a:bodyPr>
          <a:lstStyle/>
          <a:p>
            <a:pPr algn="ctr" fontAlgn="auto">
              <a:spcBef>
                <a:spcPts val="0"/>
              </a:spcBef>
              <a:spcAft>
                <a:spcPts val="0"/>
              </a:spcAft>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b="1" kern="10" dirty="0" smtClean="0">
                <a:ln w="9525">
                  <a:round/>
                  <a:headEnd/>
                  <a:tailEnd/>
                </a:ln>
                <a:solidFill>
                  <a:srgbClr val="FFC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rPr>
              <a:t>EL SUEÑO DE TOLEDO</a:t>
            </a:r>
            <a:r>
              <a:rPr lang="es-ES" sz="3600" b="1" kern="10" dirty="0" smtClean="0">
                <a:ln w="9525">
                  <a:round/>
                  <a:headEnd/>
                  <a:tailEnd/>
                </a:ln>
                <a:solidFill>
                  <a:srgbClr val="C00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rPr>
              <a:t>  </a:t>
            </a:r>
            <a:endParaRPr lang="es-ES" sz="3600" b="1" kern="10" dirty="0">
              <a:ln w="9525">
                <a:round/>
                <a:headEnd/>
                <a:tailEnd/>
              </a:ln>
              <a:solidFill>
                <a:srgbClr val="C00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endParaRPr>
          </a:p>
        </p:txBody>
      </p:sp>
      <p:sp>
        <p:nvSpPr>
          <p:cNvPr id="87044" name="WordArt 4"/>
          <p:cNvSpPr>
            <a:spLocks noChangeArrowheads="1" noChangeShapeType="1" noTextEdit="1"/>
          </p:cNvSpPr>
          <p:nvPr/>
        </p:nvSpPr>
        <p:spPr bwMode="auto">
          <a:xfrm>
            <a:off x="683568" y="2377329"/>
            <a:ext cx="7776864" cy="712879"/>
          </a:xfrm>
          <a:prstGeom prst="rect">
            <a:avLst/>
          </a:prstGeom>
        </p:spPr>
        <p:txBody>
          <a:bodyPr wrap="none" fromWordArt="1">
            <a:prstTxWarp prst="textInflate">
              <a:avLst>
                <a:gd name="adj" fmla="val 20000"/>
              </a:avLst>
            </a:prstTxWarp>
            <a:scene3d>
              <a:camera prst="perspectiveAbove"/>
              <a:lightRig rig="threePt" dir="t"/>
            </a:scene3d>
            <a:sp3d extrusionH="57150">
              <a:bevelT w="82550" h="38100" prst="coolSlant"/>
            </a:sp3d>
          </a:bodyPr>
          <a:lstStyle/>
          <a:p>
            <a:pPr algn="ctr" fontAlgn="auto">
              <a:spcBef>
                <a:spcPts val="0"/>
              </a:spcBef>
              <a:spcAft>
                <a:spcPts val="0"/>
              </a:spcAft>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mn-cs"/>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mn-cs"/>
              </a:rPr>
              <a:t> </a:t>
            </a:r>
            <a:r>
              <a:rPr lang="es-ES" sz="3200" b="1" kern="10" dirty="0" smtClean="0">
                <a:ln w="12700">
                  <a:solidFill>
                    <a:srgbClr val="EAEAEA"/>
                  </a:solidFill>
                  <a:round/>
                  <a:headEnd/>
                  <a:tailEnd/>
                </a:ln>
                <a:solidFill>
                  <a:srgbClr val="C00000"/>
                </a:solidFill>
                <a:latin typeface="Arial Black"/>
                <a:cs typeface="+mn-cs"/>
              </a:rPr>
              <a:t>La </a:t>
            </a:r>
            <a:r>
              <a:rPr lang="es-ES" sz="3200" b="1" kern="10" dirty="0" smtClean="0">
                <a:ln w="12700">
                  <a:solidFill>
                    <a:srgbClr val="EAEAEA"/>
                  </a:solidFill>
                  <a:round/>
                  <a:headEnd/>
                  <a:tailEnd/>
                </a:ln>
                <a:solidFill>
                  <a:srgbClr val="C00000"/>
                </a:solidFill>
                <a:effectLst>
                  <a:reflection blurRad="6350" stA="55000" endA="50" endPos="85000" dir="5400000" sy="-100000" algn="bl" rotWithShape="0"/>
                </a:effectLst>
                <a:latin typeface="Arial Black"/>
                <a:cs typeface="+mn-cs"/>
              </a:rPr>
              <a:t>Fotografía es mía</a:t>
            </a:r>
            <a:r>
              <a:rPr lang="es-ES" sz="3200" b="1"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reflection blurRad="6350" stA="55000" endA="50" endPos="85000" dir="5400000" sy="-100000" algn="bl" rotWithShape="0"/>
                </a:effectLst>
                <a:latin typeface="Arial Black"/>
                <a:cs typeface="+mn-cs"/>
              </a:rPr>
              <a:t> y </a:t>
            </a:r>
            <a:r>
              <a:rPr lang="es-ES" sz="3200" b="1" kern="10" dirty="0">
                <a:ln w="12700">
                  <a:solidFill>
                    <a:srgbClr val="EAEAEA"/>
                  </a:solidFill>
                  <a:round/>
                  <a:headEnd/>
                  <a:tailEnd/>
                </a:ln>
                <a:solidFill>
                  <a:srgbClr val="FFC000"/>
                </a:solidFill>
                <a:effectLst>
                  <a:reflection blurRad="6350" stA="55000" endA="50" endPos="85000" dir="5400000" sy="-100000" algn="bl" rotWithShape="0"/>
                </a:effectLst>
                <a:latin typeface="Arial Black"/>
                <a:cs typeface="+mn-cs"/>
              </a:rPr>
              <a:t>Recopilada de la </a:t>
            </a:r>
            <a:r>
              <a:rPr lang="es-ES" sz="3200" b="1" kern="10" dirty="0" smtClean="0">
                <a:ln w="12700">
                  <a:solidFill>
                    <a:srgbClr val="EAEAEA"/>
                  </a:solidFill>
                  <a:round/>
                  <a:headEnd/>
                  <a:tailEnd/>
                </a:ln>
                <a:solidFill>
                  <a:srgbClr val="FFC000"/>
                </a:solidFill>
                <a:effectLst>
                  <a:reflection blurRad="6350" stA="55000" endA="50" endPos="85000" dir="5400000" sy="-100000" algn="bl" rotWithShape="0"/>
                </a:effectLst>
                <a:latin typeface="Arial Black"/>
                <a:cs typeface="+mn-cs"/>
              </a:rPr>
              <a:t>Red  </a:t>
            </a:r>
            <a:endParaRPr lang="es-ES" sz="3200" b="1" kern="10" dirty="0">
              <a:ln w="12700">
                <a:solidFill>
                  <a:srgbClr val="EAEAEA"/>
                </a:solidFill>
                <a:round/>
                <a:headEnd/>
                <a:tailEnd/>
              </a:ln>
              <a:solidFill>
                <a:srgbClr val="FFC000"/>
              </a:solidFill>
              <a:effectLst>
                <a:reflection blurRad="6350" stA="55000" endA="50" endPos="85000" dir="5400000" sy="-100000" algn="bl" rotWithShape="0"/>
              </a:effectLst>
              <a:latin typeface="Arial Black"/>
              <a:cs typeface="+mn-cs"/>
            </a:endParaRPr>
          </a:p>
        </p:txBody>
      </p:sp>
      <p:sp>
        <p:nvSpPr>
          <p:cNvPr id="87045" name="WordArt 5"/>
          <p:cNvSpPr>
            <a:spLocks noChangeArrowheads="1" noChangeShapeType="1" noTextEdit="1"/>
          </p:cNvSpPr>
          <p:nvPr/>
        </p:nvSpPr>
        <p:spPr bwMode="auto">
          <a:xfrm>
            <a:off x="1403648" y="2312521"/>
            <a:ext cx="6336704" cy="627534"/>
          </a:xfrm>
          <a:prstGeom prst="rect">
            <a:avLst/>
          </a:prstGeom>
        </p:spPr>
        <p:txBody>
          <a:bodyPr wrap="none" fromWordArt="1">
            <a:prstTxWarp prst="textFadeUp">
              <a:avLst>
                <a:gd name="adj" fmla="val 5880"/>
              </a:avLst>
            </a:prstTxWarp>
            <a:scene3d>
              <a:camera prst="perspectiveAbove"/>
              <a:lightRig rig="threePt" dir="t"/>
            </a:scene3d>
            <a:sp3d extrusionH="57150">
              <a:bevelT w="82550" h="38100" prst="coolSlant"/>
            </a:sp3d>
          </a:bodyPr>
          <a:lstStyle/>
          <a:p>
            <a:pPr algn="ctr" fontAlgn="auto">
              <a:spcBef>
                <a:spcPts val="0"/>
              </a:spcBef>
              <a:spcAft>
                <a:spcPts val="0"/>
              </a:spcAft>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cs typeface="+mn-cs"/>
              </a:rPr>
              <a:t> </a:t>
            </a:r>
            <a:r>
              <a:rPr lang="es-ES" sz="3200" kern="10" dirty="0">
                <a:ln w="12700">
                  <a:solidFill>
                    <a:srgbClr val="B2B2B2"/>
                  </a:solidFill>
                  <a:round/>
                  <a:headEnd/>
                  <a:tailEnd/>
                </a:ln>
                <a:solidFill>
                  <a:srgbClr val="C00000"/>
                </a:solidFill>
                <a:effectLst>
                  <a:outerShdw dist="35921" dir="2700000" sy="50000" rotWithShape="0">
                    <a:srgbClr val="875B0D">
                      <a:alpha val="70000"/>
                    </a:srgbClr>
                  </a:outerShdw>
                  <a:reflection blurRad="6350" stA="55000" endA="50" endPos="85000" dir="5400000" sy="-100000" algn="bl" rotWithShape="0"/>
                </a:effectLst>
                <a:latin typeface="Arial Black"/>
                <a:cs typeface="+mn-cs"/>
              </a:rPr>
              <a:t>Creación y Diseño:</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55000" endA="50" endPos="85000" dir="5400000" sy="-100000" algn="bl" rotWithShape="0"/>
                </a:effectLst>
                <a:latin typeface="Arial Black"/>
                <a:cs typeface="+mn-cs"/>
              </a:rPr>
              <a:t> </a:t>
            </a:r>
          </a:p>
        </p:txBody>
      </p:sp>
      <p:sp>
        <p:nvSpPr>
          <p:cNvPr id="87046" name="WordArt 6"/>
          <p:cNvSpPr>
            <a:spLocks noChangeArrowheads="1" noChangeShapeType="1" noTextEdit="1"/>
          </p:cNvSpPr>
          <p:nvPr/>
        </p:nvSpPr>
        <p:spPr bwMode="auto">
          <a:xfrm>
            <a:off x="1547664" y="2247714"/>
            <a:ext cx="6192688" cy="659556"/>
          </a:xfrm>
          <a:prstGeom prst="rect">
            <a:avLst/>
          </a:prstGeom>
        </p:spPr>
        <p:txBody>
          <a:bodyPr wrap="none" fromWordArt="1">
            <a:prstTxWarp prst="textPlain">
              <a:avLst>
                <a:gd name="adj" fmla="val 50000"/>
              </a:avLst>
            </a:prstTxWarp>
            <a:scene3d>
              <a:camera prst="perspectiveAbove"/>
              <a:lightRig rig="threePt" dir="t"/>
            </a:scene3d>
            <a:sp3d extrusionH="57150">
              <a:bevelT w="82550" h="38100" prst="coolSlant"/>
            </a:sp3d>
          </a:bodyPr>
          <a:lstStyle/>
          <a:p>
            <a:pPr algn="ctr" fontAlgn="auto">
              <a:spcBef>
                <a:spcPts val="0"/>
              </a:spcBef>
              <a:spcAft>
                <a:spcPts val="0"/>
              </a:spcAft>
              <a:defRPr/>
            </a:pP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cs typeface="+mn-cs"/>
              </a:rPr>
              <a:t>  </a:t>
            </a:r>
            <a:r>
              <a:rPr lang="es-ES" sz="3600" b="1" kern="10" dirty="0">
                <a:ln w="9525">
                  <a:noFill/>
                  <a:round/>
                  <a:headEnd/>
                  <a:tailEnd/>
                </a:ln>
                <a:solidFill>
                  <a:srgbClr val="FFC000"/>
                </a:solidFill>
                <a:effectLst>
                  <a:prstShdw prst="shdw17" dist="17961" dir="13500000">
                    <a:srgbClr val="009900"/>
                  </a:prstShdw>
                  <a:reflection blurRad="6350" stA="55000" endA="50" endPos="85000" dir="5400000" sy="-100000" algn="bl" rotWithShape="0"/>
                </a:effectLst>
                <a:latin typeface="High Tower Text"/>
                <a:cs typeface="+mn-cs"/>
              </a:rPr>
              <a:t>V I C E N T E  G A R C Í A  </a:t>
            </a:r>
          </a:p>
        </p:txBody>
      </p:sp>
      <p:sp>
        <p:nvSpPr>
          <p:cNvPr id="87047" name="WordArt 7"/>
          <p:cNvSpPr>
            <a:spLocks noChangeArrowheads="1" noChangeShapeType="1" noTextEdit="1"/>
          </p:cNvSpPr>
          <p:nvPr/>
        </p:nvSpPr>
        <p:spPr bwMode="auto">
          <a:xfrm>
            <a:off x="2123728" y="2053293"/>
            <a:ext cx="4680520" cy="720527"/>
          </a:xfrm>
          <a:prstGeom prst="rect">
            <a:avLst/>
          </a:prstGeom>
        </p:spPr>
        <p:txBody>
          <a:bodyPr wrap="none" fromWordArt="1">
            <a:prstTxWarp prst="textPlain">
              <a:avLst>
                <a:gd name="adj" fmla="val 50000"/>
              </a:avLst>
            </a:prstTxWarp>
            <a:scene3d>
              <a:camera prst="perspectiveAbove"/>
              <a:lightRig rig="threePt" dir="t"/>
            </a:scene3d>
            <a:sp3d extrusionH="57150">
              <a:bevelT w="82550" h="38100" prst="coolSlant"/>
            </a:sp3d>
          </a:bodyPr>
          <a:lstStyle/>
          <a:p>
            <a:pPr algn="ctr" fontAlgn="auto">
              <a:spcBef>
                <a:spcPts val="0"/>
              </a:spcBef>
              <a:spcAft>
                <a:spcPts val="0"/>
              </a:spcAft>
              <a:defRPr/>
            </a:pPr>
            <a:r>
              <a:rPr lang="es-ES" sz="3600" i="1" kern="10" dirty="0">
                <a:ln w="9525">
                  <a:noFill/>
                  <a:round/>
                  <a:headEnd/>
                  <a:tailEnd/>
                </a:ln>
                <a:solidFill>
                  <a:srgbClr val="FFFFFF"/>
                </a:solidFill>
                <a:effectLst>
                  <a:prstShdw prst="shdw17" dist="17961" dir="13500000">
                    <a:srgbClr val="999999"/>
                  </a:prstShdw>
                </a:effectLst>
                <a:latin typeface="High Tower Text"/>
                <a:cs typeface="+mn-cs"/>
              </a:rPr>
              <a:t> </a:t>
            </a:r>
            <a:r>
              <a:rPr lang="es-ES" sz="3600" i="1" kern="10" dirty="0" smtClean="0">
                <a:ln w="9525">
                  <a:noFill/>
                  <a:round/>
                  <a:headEnd/>
                  <a:tailEnd/>
                </a:ln>
                <a:solidFill>
                  <a:srgbClr val="FFFFFF"/>
                </a:solidFill>
                <a:effectLst>
                  <a:prstShdw prst="shdw17" dist="17961" dir="13500000">
                    <a:srgbClr val="999999"/>
                  </a:prstShdw>
                </a:effectLst>
                <a:latin typeface="High Tower Text"/>
                <a:cs typeface="+mn-cs"/>
              </a:rPr>
              <a:t> </a:t>
            </a:r>
            <a:r>
              <a:rPr lang="es-ES" sz="3600" b="1" kern="10" dirty="0" smtClean="0">
                <a:ln w="9525">
                  <a:noFill/>
                  <a:round/>
                  <a:headEnd/>
                  <a:tailEnd/>
                </a:ln>
                <a:solidFill>
                  <a:srgbClr val="C00000"/>
                </a:solidFill>
                <a:effectLst>
                  <a:prstShdw prst="shdw17" dist="17961" dir="13500000">
                    <a:srgbClr val="999999"/>
                  </a:prstShdw>
                  <a:reflection blurRad="6350" stA="55000" endA="50" endPos="85000" dir="5400000" sy="-100000" algn="bl" rotWithShape="0"/>
                </a:effectLst>
                <a:latin typeface="High Tower Text"/>
                <a:cs typeface="+mn-cs"/>
              </a:rPr>
              <a:t>Automático</a:t>
            </a:r>
            <a:r>
              <a:rPr lang="es-ES" sz="3600" b="1" kern="10" dirty="0" smtClean="0">
                <a:ln w="9525">
                  <a:noFill/>
                  <a:round/>
                  <a:headEnd/>
                  <a:tailEnd/>
                </a:ln>
                <a:solidFill>
                  <a:srgbClr val="FFFFFF"/>
                </a:solidFill>
                <a:effectLst>
                  <a:prstShdw prst="shdw17" dist="17961" dir="13500000">
                    <a:srgbClr val="999999"/>
                  </a:prstShdw>
                  <a:reflection blurRad="6350" stA="55000" endA="50" endPos="85000" dir="5400000" sy="-100000" algn="bl" rotWithShape="0"/>
                </a:effectLst>
                <a:latin typeface="High Tower Text"/>
                <a:cs typeface="+mn-cs"/>
              </a:rPr>
              <a:t> </a:t>
            </a:r>
            <a:r>
              <a:rPr lang="es-ES" sz="3600" i="1" kern="10" dirty="0" smtClean="0">
                <a:ln w="9525">
                  <a:noFill/>
                  <a:round/>
                  <a:headEnd/>
                  <a:tailEnd/>
                </a:ln>
                <a:solidFill>
                  <a:srgbClr val="FFFFFF"/>
                </a:solidFill>
                <a:effectLst>
                  <a:prstShdw prst="shdw17" dist="17961" dir="13500000">
                    <a:srgbClr val="999999"/>
                  </a:prstShdw>
                </a:effectLst>
                <a:latin typeface="High Tower Text"/>
                <a:cs typeface="+mn-cs"/>
              </a:rPr>
              <a:t> </a:t>
            </a:r>
            <a:endParaRPr lang="es-ES" sz="3600" i="1" kern="10" dirty="0">
              <a:ln w="9525">
                <a:noFill/>
                <a:round/>
                <a:headEnd/>
                <a:tailEnd/>
              </a:ln>
              <a:solidFill>
                <a:srgbClr val="FFFFFF"/>
              </a:solidFill>
              <a:effectLst>
                <a:prstShdw prst="shdw17" dist="17961" dir="13500000">
                  <a:srgbClr val="999999"/>
                </a:prstShdw>
              </a:effectLst>
              <a:latin typeface="High Tower Text"/>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2000" advTm="33000">
        <p:split/>
        <p:sndAc>
          <p:stSnd>
            <p:snd r:embed="rId2" name="Vientos.wav"/>
          </p:stSnd>
        </p:sndAc>
      </p:transition>
    </mc:Choice>
    <mc:Fallback>
      <p:transition spd="slow" advTm="33000">
        <p:split/>
        <p:sndAc>
          <p:stSnd>
            <p:snd r:embed="rId2" name="Viento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87043"/>
                                        </p:tgtEl>
                                        <p:attrNameLst>
                                          <p:attrName>style.visibility</p:attrName>
                                        </p:attrNameLst>
                                      </p:cBhvr>
                                      <p:to>
                                        <p:strVal val="visible"/>
                                      </p:to>
                                    </p:set>
                                    <p:anim calcmode="lin" valueType="num">
                                      <p:cBhvr>
                                        <p:cTn id="7" dur="3000" fill="hold"/>
                                        <p:tgtEl>
                                          <p:spTgt spid="87043"/>
                                        </p:tgtEl>
                                        <p:attrNameLst>
                                          <p:attrName>ppt_w</p:attrName>
                                        </p:attrNameLst>
                                      </p:cBhvr>
                                      <p:tavLst>
                                        <p:tav tm="0">
                                          <p:val>
                                            <p:fltVal val="0"/>
                                          </p:val>
                                        </p:tav>
                                        <p:tav tm="100000">
                                          <p:val>
                                            <p:strVal val="#ppt_w"/>
                                          </p:val>
                                        </p:tav>
                                      </p:tavLst>
                                    </p:anim>
                                    <p:anim calcmode="lin" valueType="num">
                                      <p:cBhvr>
                                        <p:cTn id="8" dur="3000" fill="hold"/>
                                        <p:tgtEl>
                                          <p:spTgt spid="87043"/>
                                        </p:tgtEl>
                                        <p:attrNameLst>
                                          <p:attrName>ppt_h</p:attrName>
                                        </p:attrNameLst>
                                      </p:cBhvr>
                                      <p:tavLst>
                                        <p:tav tm="0">
                                          <p:val>
                                            <p:fltVal val="0"/>
                                          </p:val>
                                        </p:tav>
                                        <p:tav tm="100000">
                                          <p:val>
                                            <p:strVal val="#ppt_h"/>
                                          </p:val>
                                        </p:tav>
                                      </p:tavLst>
                                    </p:anim>
                                  </p:childTnLst>
                                </p:cTn>
                              </p:par>
                            </p:childTnLst>
                          </p:cTn>
                        </p:par>
                        <p:par>
                          <p:cTn id="9" fill="hold" nodeType="afterGroup">
                            <p:stCondLst>
                              <p:cond delay="3000"/>
                            </p:stCondLst>
                            <p:childTnLst>
                              <p:par>
                                <p:cTn id="10" presetID="23" presetClass="exit" presetSubtype="16" fill="hold" nodeType="afterEffect">
                                  <p:stCondLst>
                                    <p:cond delay="1000"/>
                                  </p:stCondLst>
                                  <p:childTnLst>
                                    <p:anim calcmode="lin" valueType="num">
                                      <p:cBhvr>
                                        <p:cTn id="11" dur="3000"/>
                                        <p:tgtEl>
                                          <p:spTgt spid="87043"/>
                                        </p:tgtEl>
                                        <p:attrNameLst>
                                          <p:attrName>ppt_w</p:attrName>
                                        </p:attrNameLst>
                                      </p:cBhvr>
                                      <p:tavLst>
                                        <p:tav tm="0">
                                          <p:val>
                                            <p:strVal val="ppt_w"/>
                                          </p:val>
                                        </p:tav>
                                        <p:tav tm="100000">
                                          <p:val>
                                            <p:strVal val="4*ppt_w"/>
                                          </p:val>
                                        </p:tav>
                                      </p:tavLst>
                                    </p:anim>
                                    <p:anim calcmode="lin" valueType="num">
                                      <p:cBhvr>
                                        <p:cTn id="12" dur="3000"/>
                                        <p:tgtEl>
                                          <p:spTgt spid="87043"/>
                                        </p:tgtEl>
                                        <p:attrNameLst>
                                          <p:attrName>ppt_h</p:attrName>
                                        </p:attrNameLst>
                                      </p:cBhvr>
                                      <p:tavLst>
                                        <p:tav tm="0">
                                          <p:val>
                                            <p:strVal val="ppt_h"/>
                                          </p:val>
                                        </p:tav>
                                        <p:tav tm="100000">
                                          <p:val>
                                            <p:strVal val="4*ppt_h"/>
                                          </p:val>
                                        </p:tav>
                                      </p:tavLst>
                                    </p:anim>
                                    <p:set>
                                      <p:cBhvr>
                                        <p:cTn id="13" dur="1" fill="hold">
                                          <p:stCondLst>
                                            <p:cond delay="2999"/>
                                          </p:stCondLst>
                                        </p:cTn>
                                        <p:tgtEl>
                                          <p:spTgt spid="87043"/>
                                        </p:tgtEl>
                                        <p:attrNameLst>
                                          <p:attrName>style.visibility</p:attrName>
                                        </p:attrNameLst>
                                      </p:cBhvr>
                                      <p:to>
                                        <p:strVal val="hidden"/>
                                      </p:to>
                                    </p:set>
                                  </p:childTnLst>
                                </p:cTn>
                              </p:par>
                              <p:par>
                                <p:cTn id="14" presetID="52" presetClass="exit" presetSubtype="0" fill="hold" grpId="0" nodeType="withEffect">
                                  <p:stCondLst>
                                    <p:cond delay="1000"/>
                                  </p:stCondLst>
                                  <p:childTnLst>
                                    <p:animScale>
                                      <p:cBhvr>
                                        <p:cTn id="15" dur="3000" accel="50000">
                                          <p:stCondLst>
                                            <p:cond delay="0"/>
                                          </p:stCondLst>
                                        </p:cTn>
                                        <p:tgtEl>
                                          <p:spTgt spid="8704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6" dur="3000" accel="50000">
                                          <p:stCondLst>
                                            <p:cond delay="0"/>
                                          </p:stCondLst>
                                        </p:cTn>
                                        <p:tgtEl>
                                          <p:spTgt spid="87043"/>
                                        </p:tgtEl>
                                        <p:attrNameLst>
                                          <p:attrName>ppt_x</p:attrName>
                                          <p:attrName>ppt_y</p:attrName>
                                        </p:attrNameLst>
                                      </p:cBhvr>
                                    </p:animMotion>
                                    <p:animEffect transition="out" filter="fade">
                                      <p:cBhvr>
                                        <p:cTn id="17" dur="3000"/>
                                        <p:tgtEl>
                                          <p:spTgt spid="87043"/>
                                        </p:tgtEl>
                                      </p:cBhvr>
                                    </p:animEffect>
                                    <p:set>
                                      <p:cBhvr>
                                        <p:cTn id="18" dur="1" fill="hold">
                                          <p:stCondLst>
                                            <p:cond delay="2999"/>
                                          </p:stCondLst>
                                        </p:cTn>
                                        <p:tgtEl>
                                          <p:spTgt spid="87043"/>
                                        </p:tgtEl>
                                        <p:attrNameLst>
                                          <p:attrName>style.visibility</p:attrName>
                                        </p:attrNameLst>
                                      </p:cBhvr>
                                      <p:to>
                                        <p:strVal val="hidden"/>
                                      </p:to>
                                    </p:set>
                                  </p:childTnLst>
                                </p:cTn>
                              </p:par>
                            </p:childTnLst>
                          </p:cTn>
                        </p:par>
                        <p:par>
                          <p:cTn id="19" fill="hold">
                            <p:stCondLst>
                              <p:cond delay="7000"/>
                            </p:stCondLst>
                            <p:childTnLst>
                              <p:par>
                                <p:cTn id="20" presetID="23" presetClass="entr" presetSubtype="16"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childTnLst>
                                </p:cTn>
                              </p:par>
                            </p:childTnLst>
                          </p:cTn>
                        </p:par>
                        <p:par>
                          <p:cTn id="24" fill="hold">
                            <p:stCondLst>
                              <p:cond delay="10000"/>
                            </p:stCondLst>
                            <p:childTnLst>
                              <p:par>
                                <p:cTn id="25" presetID="23" presetClass="exit" presetSubtype="16" fill="hold" nodeType="afterEffect">
                                  <p:stCondLst>
                                    <p:cond delay="1000"/>
                                  </p:stCondLst>
                                  <p:childTnLst>
                                    <p:anim calcmode="lin" valueType="num">
                                      <p:cBhvr>
                                        <p:cTn id="26" dur="3000"/>
                                        <p:tgtEl>
                                          <p:spTgt spid="8"/>
                                        </p:tgtEl>
                                        <p:attrNameLst>
                                          <p:attrName>ppt_w</p:attrName>
                                        </p:attrNameLst>
                                      </p:cBhvr>
                                      <p:tavLst>
                                        <p:tav tm="0">
                                          <p:val>
                                            <p:strVal val="ppt_w"/>
                                          </p:val>
                                        </p:tav>
                                        <p:tav tm="100000">
                                          <p:val>
                                            <p:strVal val="4*ppt_w"/>
                                          </p:val>
                                        </p:tav>
                                      </p:tavLst>
                                    </p:anim>
                                    <p:anim calcmode="lin" valueType="num">
                                      <p:cBhvr>
                                        <p:cTn id="27" dur="3000"/>
                                        <p:tgtEl>
                                          <p:spTgt spid="8"/>
                                        </p:tgtEl>
                                        <p:attrNameLst>
                                          <p:attrName>ppt_h</p:attrName>
                                        </p:attrNameLst>
                                      </p:cBhvr>
                                      <p:tavLst>
                                        <p:tav tm="0">
                                          <p:val>
                                            <p:strVal val="ppt_h"/>
                                          </p:val>
                                        </p:tav>
                                        <p:tav tm="100000">
                                          <p:val>
                                            <p:strVal val="4*ppt_h"/>
                                          </p:val>
                                        </p:tav>
                                      </p:tavLst>
                                    </p:anim>
                                    <p:set>
                                      <p:cBhvr>
                                        <p:cTn id="28" dur="1" fill="hold">
                                          <p:stCondLst>
                                            <p:cond delay="2999"/>
                                          </p:stCondLst>
                                        </p:cTn>
                                        <p:tgtEl>
                                          <p:spTgt spid="8"/>
                                        </p:tgtEl>
                                        <p:attrNameLst>
                                          <p:attrName>style.visibility</p:attrName>
                                        </p:attrNameLst>
                                      </p:cBhvr>
                                      <p:to>
                                        <p:strVal val="hidden"/>
                                      </p:to>
                                    </p:set>
                                  </p:childTnLst>
                                </p:cTn>
                              </p:par>
                              <p:par>
                                <p:cTn id="29" presetID="52" presetClass="exit" presetSubtype="0" fill="hold" grpId="0" nodeType="withEffect">
                                  <p:stCondLst>
                                    <p:cond delay="1000"/>
                                  </p:stCondLst>
                                  <p:childTnLst>
                                    <p:animScale>
                                      <p:cBhvr>
                                        <p:cTn id="30" dur="3000" accel="50000">
                                          <p:stCondLst>
                                            <p:cond delay="0"/>
                                          </p:stCondLst>
                                        </p:cTn>
                                        <p:tgtEl>
                                          <p:spTgt spid="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31" dur="3000" accel="50000">
                                          <p:stCondLst>
                                            <p:cond delay="0"/>
                                          </p:stCondLst>
                                        </p:cTn>
                                        <p:tgtEl>
                                          <p:spTgt spid="8"/>
                                        </p:tgtEl>
                                        <p:attrNameLst>
                                          <p:attrName>ppt_x</p:attrName>
                                          <p:attrName>ppt_y</p:attrName>
                                        </p:attrNameLst>
                                      </p:cBhvr>
                                    </p:animMotion>
                                    <p:animEffect transition="out" filter="fade">
                                      <p:cBhvr>
                                        <p:cTn id="32" dur="3000"/>
                                        <p:tgtEl>
                                          <p:spTgt spid="8"/>
                                        </p:tgtEl>
                                      </p:cBhvr>
                                    </p:animEffect>
                                    <p:set>
                                      <p:cBhvr>
                                        <p:cTn id="33" dur="1" fill="hold">
                                          <p:stCondLst>
                                            <p:cond delay="2999"/>
                                          </p:stCondLst>
                                        </p:cTn>
                                        <p:tgtEl>
                                          <p:spTgt spid="8"/>
                                        </p:tgtEl>
                                        <p:attrNameLst>
                                          <p:attrName>style.visibility</p:attrName>
                                        </p:attrNameLst>
                                      </p:cBhvr>
                                      <p:to>
                                        <p:strVal val="hidden"/>
                                      </p:to>
                                    </p:set>
                                  </p:childTnLst>
                                </p:cTn>
                              </p:par>
                            </p:childTnLst>
                          </p:cTn>
                        </p:par>
                        <p:par>
                          <p:cTn id="34" fill="hold">
                            <p:stCondLst>
                              <p:cond delay="14000"/>
                            </p:stCondLst>
                            <p:childTnLst>
                              <p:par>
                                <p:cTn id="35" presetID="23" presetClass="entr" presetSubtype="16" fill="hold" nodeType="afterEffect">
                                  <p:stCondLst>
                                    <p:cond delay="0"/>
                                  </p:stCondLst>
                                  <p:childTnLst>
                                    <p:set>
                                      <p:cBhvr>
                                        <p:cTn id="36" dur="1" fill="hold">
                                          <p:stCondLst>
                                            <p:cond delay="0"/>
                                          </p:stCondLst>
                                        </p:cTn>
                                        <p:tgtEl>
                                          <p:spTgt spid="87044"/>
                                        </p:tgtEl>
                                        <p:attrNameLst>
                                          <p:attrName>style.visibility</p:attrName>
                                        </p:attrNameLst>
                                      </p:cBhvr>
                                      <p:to>
                                        <p:strVal val="visible"/>
                                      </p:to>
                                    </p:set>
                                    <p:anim calcmode="lin" valueType="num">
                                      <p:cBhvr>
                                        <p:cTn id="37" dur="3000" fill="hold"/>
                                        <p:tgtEl>
                                          <p:spTgt spid="87044"/>
                                        </p:tgtEl>
                                        <p:attrNameLst>
                                          <p:attrName>ppt_w</p:attrName>
                                        </p:attrNameLst>
                                      </p:cBhvr>
                                      <p:tavLst>
                                        <p:tav tm="0">
                                          <p:val>
                                            <p:fltVal val="0"/>
                                          </p:val>
                                        </p:tav>
                                        <p:tav tm="100000">
                                          <p:val>
                                            <p:strVal val="#ppt_w"/>
                                          </p:val>
                                        </p:tav>
                                      </p:tavLst>
                                    </p:anim>
                                    <p:anim calcmode="lin" valueType="num">
                                      <p:cBhvr>
                                        <p:cTn id="38" dur="3000" fill="hold"/>
                                        <p:tgtEl>
                                          <p:spTgt spid="87044"/>
                                        </p:tgtEl>
                                        <p:attrNameLst>
                                          <p:attrName>ppt_h</p:attrName>
                                        </p:attrNameLst>
                                      </p:cBhvr>
                                      <p:tavLst>
                                        <p:tav tm="0">
                                          <p:val>
                                            <p:fltVal val="0"/>
                                          </p:val>
                                        </p:tav>
                                        <p:tav tm="100000">
                                          <p:val>
                                            <p:strVal val="#ppt_h"/>
                                          </p:val>
                                        </p:tav>
                                      </p:tavLst>
                                    </p:anim>
                                  </p:childTnLst>
                                </p:cTn>
                              </p:par>
                            </p:childTnLst>
                          </p:cTn>
                        </p:par>
                        <p:par>
                          <p:cTn id="39" fill="hold" nodeType="afterGroup">
                            <p:stCondLst>
                              <p:cond delay="17000"/>
                            </p:stCondLst>
                            <p:childTnLst>
                              <p:par>
                                <p:cTn id="40" presetID="23" presetClass="exit" presetSubtype="16" fill="hold" nodeType="afterEffect">
                                  <p:stCondLst>
                                    <p:cond delay="1000"/>
                                  </p:stCondLst>
                                  <p:childTnLst>
                                    <p:anim calcmode="lin" valueType="num">
                                      <p:cBhvr>
                                        <p:cTn id="41" dur="3000"/>
                                        <p:tgtEl>
                                          <p:spTgt spid="87044"/>
                                        </p:tgtEl>
                                        <p:attrNameLst>
                                          <p:attrName>ppt_w</p:attrName>
                                        </p:attrNameLst>
                                      </p:cBhvr>
                                      <p:tavLst>
                                        <p:tav tm="0">
                                          <p:val>
                                            <p:strVal val="ppt_w"/>
                                          </p:val>
                                        </p:tav>
                                        <p:tav tm="100000">
                                          <p:val>
                                            <p:strVal val="4*ppt_w"/>
                                          </p:val>
                                        </p:tav>
                                      </p:tavLst>
                                    </p:anim>
                                    <p:anim calcmode="lin" valueType="num">
                                      <p:cBhvr>
                                        <p:cTn id="42" dur="3000"/>
                                        <p:tgtEl>
                                          <p:spTgt spid="87044"/>
                                        </p:tgtEl>
                                        <p:attrNameLst>
                                          <p:attrName>ppt_h</p:attrName>
                                        </p:attrNameLst>
                                      </p:cBhvr>
                                      <p:tavLst>
                                        <p:tav tm="0">
                                          <p:val>
                                            <p:strVal val="ppt_h"/>
                                          </p:val>
                                        </p:tav>
                                        <p:tav tm="100000">
                                          <p:val>
                                            <p:strVal val="4*ppt_h"/>
                                          </p:val>
                                        </p:tav>
                                      </p:tavLst>
                                    </p:anim>
                                    <p:set>
                                      <p:cBhvr>
                                        <p:cTn id="43" dur="1" fill="hold">
                                          <p:stCondLst>
                                            <p:cond delay="2999"/>
                                          </p:stCondLst>
                                        </p:cTn>
                                        <p:tgtEl>
                                          <p:spTgt spid="87044"/>
                                        </p:tgtEl>
                                        <p:attrNameLst>
                                          <p:attrName>style.visibility</p:attrName>
                                        </p:attrNameLst>
                                      </p:cBhvr>
                                      <p:to>
                                        <p:strVal val="hidden"/>
                                      </p:to>
                                    </p:set>
                                  </p:childTnLst>
                                </p:cTn>
                              </p:par>
                              <p:par>
                                <p:cTn id="44" presetID="52" presetClass="exit" presetSubtype="0" fill="hold" grpId="0" nodeType="withEffect">
                                  <p:stCondLst>
                                    <p:cond delay="1000"/>
                                  </p:stCondLst>
                                  <p:childTnLst>
                                    <p:animScale>
                                      <p:cBhvr>
                                        <p:cTn id="45" dur="3000" accel="50000">
                                          <p:stCondLst>
                                            <p:cond delay="0"/>
                                          </p:stCondLst>
                                        </p:cTn>
                                        <p:tgtEl>
                                          <p:spTgt spid="8704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46" dur="3000" accel="50000">
                                          <p:stCondLst>
                                            <p:cond delay="0"/>
                                          </p:stCondLst>
                                        </p:cTn>
                                        <p:tgtEl>
                                          <p:spTgt spid="87044"/>
                                        </p:tgtEl>
                                        <p:attrNameLst>
                                          <p:attrName>ppt_x</p:attrName>
                                          <p:attrName>ppt_y</p:attrName>
                                        </p:attrNameLst>
                                      </p:cBhvr>
                                    </p:animMotion>
                                    <p:animEffect transition="out" filter="fade">
                                      <p:cBhvr>
                                        <p:cTn id="47" dur="3000"/>
                                        <p:tgtEl>
                                          <p:spTgt spid="87044"/>
                                        </p:tgtEl>
                                      </p:cBhvr>
                                    </p:animEffect>
                                    <p:set>
                                      <p:cBhvr>
                                        <p:cTn id="48" dur="1" fill="hold">
                                          <p:stCondLst>
                                            <p:cond delay="2999"/>
                                          </p:stCondLst>
                                        </p:cTn>
                                        <p:tgtEl>
                                          <p:spTgt spid="87044"/>
                                        </p:tgtEl>
                                        <p:attrNameLst>
                                          <p:attrName>style.visibility</p:attrName>
                                        </p:attrNameLst>
                                      </p:cBhvr>
                                      <p:to>
                                        <p:strVal val="hidden"/>
                                      </p:to>
                                    </p:set>
                                  </p:childTnLst>
                                </p:cTn>
                              </p:par>
                            </p:childTnLst>
                          </p:cTn>
                        </p:par>
                        <p:par>
                          <p:cTn id="49" fill="hold" nodeType="afterGroup">
                            <p:stCondLst>
                              <p:cond delay="21000"/>
                            </p:stCondLst>
                            <p:childTnLst>
                              <p:par>
                                <p:cTn id="50" presetID="23" presetClass="entr" presetSubtype="16" fill="hold" nodeType="afterEffect">
                                  <p:stCondLst>
                                    <p:cond delay="0"/>
                                  </p:stCondLst>
                                  <p:childTnLst>
                                    <p:set>
                                      <p:cBhvr>
                                        <p:cTn id="51" dur="1" fill="hold">
                                          <p:stCondLst>
                                            <p:cond delay="0"/>
                                          </p:stCondLst>
                                        </p:cTn>
                                        <p:tgtEl>
                                          <p:spTgt spid="87045"/>
                                        </p:tgtEl>
                                        <p:attrNameLst>
                                          <p:attrName>style.visibility</p:attrName>
                                        </p:attrNameLst>
                                      </p:cBhvr>
                                      <p:to>
                                        <p:strVal val="visible"/>
                                      </p:to>
                                    </p:set>
                                    <p:anim calcmode="lin" valueType="num">
                                      <p:cBhvr>
                                        <p:cTn id="52" dur="3000" fill="hold"/>
                                        <p:tgtEl>
                                          <p:spTgt spid="87045"/>
                                        </p:tgtEl>
                                        <p:attrNameLst>
                                          <p:attrName>ppt_w</p:attrName>
                                        </p:attrNameLst>
                                      </p:cBhvr>
                                      <p:tavLst>
                                        <p:tav tm="0">
                                          <p:val>
                                            <p:fltVal val="0"/>
                                          </p:val>
                                        </p:tav>
                                        <p:tav tm="100000">
                                          <p:val>
                                            <p:strVal val="#ppt_w"/>
                                          </p:val>
                                        </p:tav>
                                      </p:tavLst>
                                    </p:anim>
                                    <p:anim calcmode="lin" valueType="num">
                                      <p:cBhvr>
                                        <p:cTn id="53" dur="3000" fill="hold"/>
                                        <p:tgtEl>
                                          <p:spTgt spid="87045"/>
                                        </p:tgtEl>
                                        <p:attrNameLst>
                                          <p:attrName>ppt_h</p:attrName>
                                        </p:attrNameLst>
                                      </p:cBhvr>
                                      <p:tavLst>
                                        <p:tav tm="0">
                                          <p:val>
                                            <p:fltVal val="0"/>
                                          </p:val>
                                        </p:tav>
                                        <p:tav tm="100000">
                                          <p:val>
                                            <p:strVal val="#ppt_h"/>
                                          </p:val>
                                        </p:tav>
                                      </p:tavLst>
                                    </p:anim>
                                  </p:childTnLst>
                                </p:cTn>
                              </p:par>
                            </p:childTnLst>
                          </p:cTn>
                        </p:par>
                        <p:par>
                          <p:cTn id="54" fill="hold" nodeType="afterGroup">
                            <p:stCondLst>
                              <p:cond delay="24000"/>
                            </p:stCondLst>
                            <p:childTnLst>
                              <p:par>
                                <p:cTn id="55" presetID="23" presetClass="exit" presetSubtype="16" fill="hold" nodeType="afterEffect">
                                  <p:stCondLst>
                                    <p:cond delay="1000"/>
                                  </p:stCondLst>
                                  <p:childTnLst>
                                    <p:anim calcmode="lin" valueType="num">
                                      <p:cBhvr>
                                        <p:cTn id="56" dur="3000"/>
                                        <p:tgtEl>
                                          <p:spTgt spid="87045"/>
                                        </p:tgtEl>
                                        <p:attrNameLst>
                                          <p:attrName>ppt_w</p:attrName>
                                        </p:attrNameLst>
                                      </p:cBhvr>
                                      <p:tavLst>
                                        <p:tav tm="0">
                                          <p:val>
                                            <p:strVal val="ppt_w"/>
                                          </p:val>
                                        </p:tav>
                                        <p:tav tm="100000">
                                          <p:val>
                                            <p:strVal val="4*ppt_w"/>
                                          </p:val>
                                        </p:tav>
                                      </p:tavLst>
                                    </p:anim>
                                    <p:anim calcmode="lin" valueType="num">
                                      <p:cBhvr>
                                        <p:cTn id="57" dur="3000"/>
                                        <p:tgtEl>
                                          <p:spTgt spid="87045"/>
                                        </p:tgtEl>
                                        <p:attrNameLst>
                                          <p:attrName>ppt_h</p:attrName>
                                        </p:attrNameLst>
                                      </p:cBhvr>
                                      <p:tavLst>
                                        <p:tav tm="0">
                                          <p:val>
                                            <p:strVal val="ppt_h"/>
                                          </p:val>
                                        </p:tav>
                                        <p:tav tm="100000">
                                          <p:val>
                                            <p:strVal val="4*ppt_h"/>
                                          </p:val>
                                        </p:tav>
                                      </p:tavLst>
                                    </p:anim>
                                    <p:set>
                                      <p:cBhvr>
                                        <p:cTn id="58" dur="1" fill="hold">
                                          <p:stCondLst>
                                            <p:cond delay="2999"/>
                                          </p:stCondLst>
                                        </p:cTn>
                                        <p:tgtEl>
                                          <p:spTgt spid="87045"/>
                                        </p:tgtEl>
                                        <p:attrNameLst>
                                          <p:attrName>style.visibility</p:attrName>
                                        </p:attrNameLst>
                                      </p:cBhvr>
                                      <p:to>
                                        <p:strVal val="hidden"/>
                                      </p:to>
                                    </p:set>
                                  </p:childTnLst>
                                </p:cTn>
                              </p:par>
                              <p:par>
                                <p:cTn id="59" presetID="52" presetClass="exit" presetSubtype="0" fill="hold" grpId="0" nodeType="withEffect">
                                  <p:stCondLst>
                                    <p:cond delay="1000"/>
                                  </p:stCondLst>
                                  <p:childTnLst>
                                    <p:animScale>
                                      <p:cBhvr>
                                        <p:cTn id="60" dur="3000" accel="50000">
                                          <p:stCondLst>
                                            <p:cond delay="0"/>
                                          </p:stCondLst>
                                        </p:cTn>
                                        <p:tgtEl>
                                          <p:spTgt spid="87045"/>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61" dur="3000" accel="50000">
                                          <p:stCondLst>
                                            <p:cond delay="0"/>
                                          </p:stCondLst>
                                        </p:cTn>
                                        <p:tgtEl>
                                          <p:spTgt spid="87045"/>
                                        </p:tgtEl>
                                        <p:attrNameLst>
                                          <p:attrName>ppt_x</p:attrName>
                                          <p:attrName>ppt_y</p:attrName>
                                        </p:attrNameLst>
                                      </p:cBhvr>
                                    </p:animMotion>
                                    <p:animEffect transition="out" filter="fade">
                                      <p:cBhvr>
                                        <p:cTn id="62" dur="3000"/>
                                        <p:tgtEl>
                                          <p:spTgt spid="87045"/>
                                        </p:tgtEl>
                                      </p:cBhvr>
                                    </p:animEffect>
                                    <p:set>
                                      <p:cBhvr>
                                        <p:cTn id="63" dur="1" fill="hold">
                                          <p:stCondLst>
                                            <p:cond delay="2999"/>
                                          </p:stCondLst>
                                        </p:cTn>
                                        <p:tgtEl>
                                          <p:spTgt spid="87045"/>
                                        </p:tgtEl>
                                        <p:attrNameLst>
                                          <p:attrName>style.visibility</p:attrName>
                                        </p:attrNameLst>
                                      </p:cBhvr>
                                      <p:to>
                                        <p:strVal val="hidden"/>
                                      </p:to>
                                    </p:set>
                                  </p:childTnLst>
                                </p:cTn>
                              </p:par>
                            </p:childTnLst>
                          </p:cTn>
                        </p:par>
                        <p:par>
                          <p:cTn id="64" fill="hold">
                            <p:stCondLst>
                              <p:cond delay="28000"/>
                            </p:stCondLst>
                            <p:childTnLst>
                              <p:par>
                                <p:cTn id="65" presetID="23" presetClass="entr" presetSubtype="16" fill="hold" nodeType="afterEffect">
                                  <p:stCondLst>
                                    <p:cond delay="0"/>
                                  </p:stCondLst>
                                  <p:childTnLst>
                                    <p:set>
                                      <p:cBhvr>
                                        <p:cTn id="66" dur="1" fill="hold">
                                          <p:stCondLst>
                                            <p:cond delay="0"/>
                                          </p:stCondLst>
                                        </p:cTn>
                                        <p:tgtEl>
                                          <p:spTgt spid="87046"/>
                                        </p:tgtEl>
                                        <p:attrNameLst>
                                          <p:attrName>style.visibility</p:attrName>
                                        </p:attrNameLst>
                                      </p:cBhvr>
                                      <p:to>
                                        <p:strVal val="visible"/>
                                      </p:to>
                                    </p:set>
                                    <p:anim calcmode="lin" valueType="num">
                                      <p:cBhvr>
                                        <p:cTn id="67" dur="3000" fill="hold"/>
                                        <p:tgtEl>
                                          <p:spTgt spid="87046"/>
                                        </p:tgtEl>
                                        <p:attrNameLst>
                                          <p:attrName>ppt_w</p:attrName>
                                        </p:attrNameLst>
                                      </p:cBhvr>
                                      <p:tavLst>
                                        <p:tav tm="0">
                                          <p:val>
                                            <p:fltVal val="0"/>
                                          </p:val>
                                        </p:tav>
                                        <p:tav tm="100000">
                                          <p:val>
                                            <p:strVal val="#ppt_w"/>
                                          </p:val>
                                        </p:tav>
                                      </p:tavLst>
                                    </p:anim>
                                    <p:anim calcmode="lin" valueType="num">
                                      <p:cBhvr>
                                        <p:cTn id="68" dur="3000" fill="hold"/>
                                        <p:tgtEl>
                                          <p:spTgt spid="87046"/>
                                        </p:tgtEl>
                                        <p:attrNameLst>
                                          <p:attrName>ppt_h</p:attrName>
                                        </p:attrNameLst>
                                      </p:cBhvr>
                                      <p:tavLst>
                                        <p:tav tm="0">
                                          <p:val>
                                            <p:fltVal val="0"/>
                                          </p:val>
                                        </p:tav>
                                        <p:tav tm="100000">
                                          <p:val>
                                            <p:strVal val="#ppt_h"/>
                                          </p:val>
                                        </p:tav>
                                      </p:tavLst>
                                    </p:anim>
                                  </p:childTnLst>
                                </p:cTn>
                              </p:par>
                            </p:childTnLst>
                          </p:cTn>
                        </p:par>
                        <p:par>
                          <p:cTn id="69" fill="hold" nodeType="afterGroup">
                            <p:stCondLst>
                              <p:cond delay="31000"/>
                            </p:stCondLst>
                            <p:childTnLst>
                              <p:par>
                                <p:cTn id="70" presetID="23" presetClass="exit" presetSubtype="16" fill="hold" nodeType="afterEffect">
                                  <p:stCondLst>
                                    <p:cond delay="1000"/>
                                  </p:stCondLst>
                                  <p:childTnLst>
                                    <p:anim calcmode="lin" valueType="num">
                                      <p:cBhvr>
                                        <p:cTn id="71" dur="3000"/>
                                        <p:tgtEl>
                                          <p:spTgt spid="87046"/>
                                        </p:tgtEl>
                                        <p:attrNameLst>
                                          <p:attrName>ppt_w</p:attrName>
                                        </p:attrNameLst>
                                      </p:cBhvr>
                                      <p:tavLst>
                                        <p:tav tm="0">
                                          <p:val>
                                            <p:strVal val="ppt_w"/>
                                          </p:val>
                                        </p:tav>
                                        <p:tav tm="100000">
                                          <p:val>
                                            <p:strVal val="4*ppt_w"/>
                                          </p:val>
                                        </p:tav>
                                      </p:tavLst>
                                    </p:anim>
                                    <p:anim calcmode="lin" valueType="num">
                                      <p:cBhvr>
                                        <p:cTn id="72" dur="3000"/>
                                        <p:tgtEl>
                                          <p:spTgt spid="87046"/>
                                        </p:tgtEl>
                                        <p:attrNameLst>
                                          <p:attrName>ppt_h</p:attrName>
                                        </p:attrNameLst>
                                      </p:cBhvr>
                                      <p:tavLst>
                                        <p:tav tm="0">
                                          <p:val>
                                            <p:strVal val="ppt_h"/>
                                          </p:val>
                                        </p:tav>
                                        <p:tav tm="100000">
                                          <p:val>
                                            <p:strVal val="4*ppt_h"/>
                                          </p:val>
                                        </p:tav>
                                      </p:tavLst>
                                    </p:anim>
                                    <p:set>
                                      <p:cBhvr>
                                        <p:cTn id="73" dur="1" fill="hold">
                                          <p:stCondLst>
                                            <p:cond delay="2999"/>
                                          </p:stCondLst>
                                        </p:cTn>
                                        <p:tgtEl>
                                          <p:spTgt spid="87046"/>
                                        </p:tgtEl>
                                        <p:attrNameLst>
                                          <p:attrName>style.visibility</p:attrName>
                                        </p:attrNameLst>
                                      </p:cBhvr>
                                      <p:to>
                                        <p:strVal val="hidden"/>
                                      </p:to>
                                    </p:set>
                                  </p:childTnLst>
                                </p:cTn>
                              </p:par>
                              <p:par>
                                <p:cTn id="74" presetID="52" presetClass="exit" presetSubtype="0" fill="hold" grpId="0" nodeType="withEffect">
                                  <p:stCondLst>
                                    <p:cond delay="1000"/>
                                  </p:stCondLst>
                                  <p:childTnLst>
                                    <p:animScale>
                                      <p:cBhvr>
                                        <p:cTn id="75" dur="3000" accel="50000">
                                          <p:stCondLst>
                                            <p:cond delay="0"/>
                                          </p:stCondLst>
                                        </p:cTn>
                                        <p:tgtEl>
                                          <p:spTgt spid="87046"/>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76" dur="3000" accel="50000">
                                          <p:stCondLst>
                                            <p:cond delay="0"/>
                                          </p:stCondLst>
                                        </p:cTn>
                                        <p:tgtEl>
                                          <p:spTgt spid="87046"/>
                                        </p:tgtEl>
                                        <p:attrNameLst>
                                          <p:attrName>ppt_x</p:attrName>
                                          <p:attrName>ppt_y</p:attrName>
                                        </p:attrNameLst>
                                      </p:cBhvr>
                                    </p:animMotion>
                                    <p:animEffect transition="out" filter="fade">
                                      <p:cBhvr>
                                        <p:cTn id="77" dur="3000"/>
                                        <p:tgtEl>
                                          <p:spTgt spid="87046"/>
                                        </p:tgtEl>
                                      </p:cBhvr>
                                    </p:animEffect>
                                    <p:set>
                                      <p:cBhvr>
                                        <p:cTn id="78" dur="1" fill="hold">
                                          <p:stCondLst>
                                            <p:cond delay="2999"/>
                                          </p:stCondLst>
                                        </p:cTn>
                                        <p:tgtEl>
                                          <p:spTgt spid="87046"/>
                                        </p:tgtEl>
                                        <p:attrNameLst>
                                          <p:attrName>style.visibility</p:attrName>
                                        </p:attrNameLst>
                                      </p:cBhvr>
                                      <p:to>
                                        <p:strVal val="hidden"/>
                                      </p:to>
                                    </p:set>
                                  </p:childTnLst>
                                </p:cTn>
                              </p:par>
                            </p:childTnLst>
                          </p:cTn>
                        </p:par>
                        <p:par>
                          <p:cTn id="79" fill="hold">
                            <p:stCondLst>
                              <p:cond delay="35000"/>
                            </p:stCondLst>
                            <p:childTnLst>
                              <p:par>
                                <p:cTn id="80" presetID="23" presetClass="entr" presetSubtype="16" repeatCount="3000" fill="hold" nodeType="afterEffect">
                                  <p:stCondLst>
                                    <p:cond delay="0"/>
                                  </p:stCondLst>
                                  <p:childTnLst>
                                    <p:set>
                                      <p:cBhvr>
                                        <p:cTn id="81" dur="1" fill="hold">
                                          <p:stCondLst>
                                            <p:cond delay="0"/>
                                          </p:stCondLst>
                                        </p:cTn>
                                        <p:tgtEl>
                                          <p:spTgt spid="87047"/>
                                        </p:tgtEl>
                                        <p:attrNameLst>
                                          <p:attrName>style.visibility</p:attrName>
                                        </p:attrNameLst>
                                      </p:cBhvr>
                                      <p:to>
                                        <p:strVal val="visible"/>
                                      </p:to>
                                    </p:set>
                                    <p:anim calcmode="lin" valueType="num">
                                      <p:cBhvr>
                                        <p:cTn id="82" dur="1000" fill="hold"/>
                                        <p:tgtEl>
                                          <p:spTgt spid="87047"/>
                                        </p:tgtEl>
                                        <p:attrNameLst>
                                          <p:attrName>ppt_w</p:attrName>
                                        </p:attrNameLst>
                                      </p:cBhvr>
                                      <p:tavLst>
                                        <p:tav tm="0">
                                          <p:val>
                                            <p:fltVal val="0"/>
                                          </p:val>
                                        </p:tav>
                                        <p:tav tm="100000">
                                          <p:val>
                                            <p:strVal val="#ppt_w"/>
                                          </p:val>
                                        </p:tav>
                                      </p:tavLst>
                                    </p:anim>
                                    <p:anim calcmode="lin" valueType="num">
                                      <p:cBhvr>
                                        <p:cTn id="83" dur="1000" fill="hold"/>
                                        <p:tgtEl>
                                          <p:spTgt spid="87047"/>
                                        </p:tgtEl>
                                        <p:attrNameLst>
                                          <p:attrName>ppt_h</p:attrName>
                                        </p:attrNameLst>
                                      </p:cBhvr>
                                      <p:tavLst>
                                        <p:tav tm="0">
                                          <p:val>
                                            <p:fltVal val="0"/>
                                          </p:val>
                                        </p:tav>
                                        <p:tav tm="100000">
                                          <p:val>
                                            <p:strVal val="#ppt_h"/>
                                          </p:val>
                                        </p:tav>
                                      </p:tavLst>
                                    </p:anim>
                                  </p:childTnLst>
                                </p:cTn>
                              </p:par>
                            </p:childTnLst>
                          </p:cTn>
                        </p:par>
                        <p:par>
                          <p:cTn id="84" fill="hold">
                            <p:stCondLst>
                              <p:cond delay="38000"/>
                            </p:stCondLst>
                            <p:childTnLst>
                              <p:par>
                                <p:cTn id="85" presetID="52" presetClass="exit" presetSubtype="0" fill="hold" grpId="0" nodeType="afterEffect">
                                  <p:stCondLst>
                                    <p:cond delay="0"/>
                                  </p:stCondLst>
                                  <p:childTnLst>
                                    <p:animScale>
                                      <p:cBhvr>
                                        <p:cTn id="86" dur="3000" accel="50000">
                                          <p:stCondLst>
                                            <p:cond delay="0"/>
                                          </p:stCondLst>
                                        </p:cTn>
                                        <p:tgtEl>
                                          <p:spTgt spid="87047"/>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87" dur="3000" accel="50000">
                                          <p:stCondLst>
                                            <p:cond delay="0"/>
                                          </p:stCondLst>
                                        </p:cTn>
                                        <p:tgtEl>
                                          <p:spTgt spid="87047"/>
                                        </p:tgtEl>
                                        <p:attrNameLst>
                                          <p:attrName>ppt_x</p:attrName>
                                          <p:attrName>ppt_y</p:attrName>
                                        </p:attrNameLst>
                                      </p:cBhvr>
                                    </p:animMotion>
                                    <p:animEffect transition="out" filter="fade">
                                      <p:cBhvr>
                                        <p:cTn id="88" dur="3000"/>
                                        <p:tgtEl>
                                          <p:spTgt spid="87047"/>
                                        </p:tgtEl>
                                      </p:cBhvr>
                                    </p:animEffect>
                                    <p:set>
                                      <p:cBhvr>
                                        <p:cTn id="89" dur="1" fill="hold">
                                          <p:stCondLst>
                                            <p:cond delay="2999"/>
                                          </p:stCondLst>
                                        </p:cTn>
                                        <p:tgtEl>
                                          <p:spTgt spid="8704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3" grpId="0"/>
      <p:bldP spid="8" grpId="0"/>
      <p:bldP spid="87044" grpId="0"/>
      <p:bldP spid="87045" grpId="0"/>
      <p:bldP spid="87046" grpId="0"/>
      <p:bldP spid="8704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puy-du-fou-toledo-portada2.jpg"/>
          <p:cNvPicPr>
            <a:picLocks noChangeAspect="1"/>
          </p:cNvPicPr>
          <p:nvPr/>
        </p:nvPicPr>
        <p:blipFill>
          <a:blip r:embed="rId2" cstate="print"/>
          <a:stretch>
            <a:fillRect/>
          </a:stretch>
        </p:blipFill>
        <p:spPr>
          <a:xfrm>
            <a:off x="1" y="0"/>
            <a:ext cx="9112810" cy="5143500"/>
          </a:xfrm>
          <a:prstGeom prst="rect">
            <a:avLst/>
          </a:prstGeom>
        </p:spPr>
      </p:pic>
      <p:sp>
        <p:nvSpPr>
          <p:cNvPr id="7" name="6 Rectángulo"/>
          <p:cNvSpPr/>
          <p:nvPr/>
        </p:nvSpPr>
        <p:spPr>
          <a:xfrm>
            <a:off x="0" y="0"/>
            <a:ext cx="9144000" cy="51435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043608" y="1"/>
            <a:ext cx="7344816" cy="700181"/>
          </a:xfrm>
          <a:prstGeom prst="rect">
            <a:avLst/>
          </a:prstGeom>
          <a:noFill/>
        </p:spPr>
        <p:txBody>
          <a:bodyPr wrap="none" lIns="91440" tIns="45720" rIns="91440" bIns="45720">
            <a:prstTxWarp prst="textInflateTop">
              <a:avLst/>
            </a:prstTxWarp>
            <a:spAutoFit/>
            <a:scene3d>
              <a:camera prst="perspectiveRelaxedModerately"/>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sz="3200" b="1" dirty="0" smtClean="0">
                <a:ln/>
                <a:solidFill>
                  <a:srgbClr val="C00000"/>
                </a:solidFill>
                <a:effectLst>
                  <a:reflection blurRad="6350" stA="60000" endA="900" endPos="58000" dir="5400000" sy="-100000" algn="bl" rotWithShape="0"/>
                </a:effectLst>
              </a:rPr>
              <a:t>  REGRESO A PUY DU FOU – </a:t>
            </a:r>
            <a:r>
              <a:rPr lang="es-ES" sz="3200" b="1" dirty="0" smtClean="0">
                <a:ln/>
                <a:solidFill>
                  <a:srgbClr val="C3A525"/>
                </a:solidFill>
                <a:effectLst>
                  <a:reflection blurRad="6350" stA="60000" endA="900" endPos="58000" dir="5400000" sy="-100000" algn="bl" rotWithShape="0"/>
                </a:effectLst>
              </a:rPr>
              <a:t>EL SUEÑO DE TOLEDO  </a:t>
            </a:r>
            <a:endParaRPr lang="es-ES" sz="3200" b="1" cap="none" spc="0" dirty="0">
              <a:ln/>
              <a:solidFill>
                <a:srgbClr val="C3A525"/>
              </a:solidFill>
              <a:effectLst>
                <a:reflection blurRad="6350" stA="60000" endA="900" endPos="58000" dir="5400000" sy="-100000" algn="bl" rotWithShape="0"/>
              </a:effectLst>
            </a:endParaRPr>
          </a:p>
        </p:txBody>
      </p:sp>
      <p:sp>
        <p:nvSpPr>
          <p:cNvPr id="3" name="2 CuadroTexto"/>
          <p:cNvSpPr txBox="1"/>
          <p:nvPr/>
        </p:nvSpPr>
        <p:spPr>
          <a:xfrm>
            <a:off x="467544" y="699542"/>
            <a:ext cx="8352928" cy="2139047"/>
          </a:xfrm>
          <a:prstGeom prst="rect">
            <a:avLst/>
          </a:prstGeom>
          <a:noFill/>
        </p:spPr>
        <p:txBody>
          <a:bodyPr wrap="square" rtlCol="0">
            <a:spAutoFit/>
          </a:bodyPr>
          <a:lstStyle/>
          <a:p>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Puy du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Fou</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España tiene una joya de la corona y esa, innegablemente, es su espectáculo nocturno “El Sueño de Toledo”. Esta superproducción ha creado mucha expectación en los últimos tiempos, ha conseguido las alabanzas de la crítica y el furor del público, y se ha puesto a la cabeza de los espectáculos de todo el país, pero, ¿qué es exactamente “El Sueño de Toledo”? ¿Qué características son las que lo hacen tan especial? ¿De qué trata su argumento? </a:t>
            </a:r>
            <a:endParaRPr lang="es-ES" sz="19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467544" y="3147814"/>
            <a:ext cx="8280920" cy="1846659"/>
          </a:xfrm>
          <a:prstGeom prst="rect">
            <a:avLst/>
          </a:prstGeom>
          <a:noFill/>
        </p:spPr>
        <p:txBody>
          <a:bodyPr wrap="square" rtlCol="0">
            <a:spAutoFit/>
          </a:bodyPr>
          <a:lstStyle/>
          <a:p>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Vio la luz como el gran espectáculo nocturno de Puy du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Fou</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España y como precursor de los espectáculos que vendrían después. Se trata del espectáculo de mayores dimensiones y envergadura que se ha realizado en nuestro país. Fue el día 30 de agosto de 2019 cuando Puy du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Fou</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España se inauguró junto con este majestuoso espectáculo nocturno, el primero de todos los que pudimos conocer.</a:t>
            </a:r>
            <a:endParaRPr lang="es-ES" sz="19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500" advTm="72000">
        <p14:vortex dir="r"/>
      </p:transition>
    </mc:Choice>
    <mc:Fallback>
      <p:transition spd="slow" advTm="7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ppt_w"/>
                                          </p:val>
                                        </p:tav>
                                        <p:tav tm="100000">
                                          <p:val>
                                            <p:strVal val="#ppt_w"/>
                                          </p:val>
                                        </p:tav>
                                      </p:tavLst>
                                    </p:anim>
                                    <p:anim calcmode="lin" valueType="num">
                                      <p:cBhvr>
                                        <p:cTn id="8" dur="3000" fill="hold"/>
                                        <p:tgtEl>
                                          <p:spTgt spid="4"/>
                                        </p:tgtEl>
                                        <p:attrNameLst>
                                          <p:attrName>ppt_h</p:attrName>
                                        </p:attrNameLst>
                                      </p:cBhvr>
                                      <p:tavLst>
                                        <p:tav tm="0">
                                          <p:val>
                                            <p:strVal val="4*#ppt_h"/>
                                          </p:val>
                                        </p:tav>
                                        <p:tav tm="100000">
                                          <p:val>
                                            <p:strVal val="#ppt_h"/>
                                          </p:val>
                                        </p:tav>
                                      </p:tavLst>
                                    </p:anim>
                                  </p:childTnLst>
                                </p:cTn>
                              </p:par>
                            </p:childTnLst>
                          </p:cTn>
                        </p:par>
                        <p:par>
                          <p:cTn id="9" fill="hold">
                            <p:stCondLst>
                              <p:cond delay="3000"/>
                            </p:stCondLst>
                            <p:childTnLst>
                              <p:par>
                                <p:cTn id="10" presetID="40" presetClass="entr" presetSubtype="0" fill="hold" grpId="0" nodeType="afterEffect">
                                  <p:stCondLst>
                                    <p:cond delay="100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1"/>
                                          </p:val>
                                        </p:tav>
                                        <p:tav tm="100000">
                                          <p:val>
                                            <p:strVal val="#ppt_x"/>
                                          </p:val>
                                        </p:tav>
                                      </p:tavLst>
                                    </p:anim>
                                    <p:anim calcmode="lin" valueType="num">
                                      <p:cBhvr>
                                        <p:cTn id="14" dur="10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42300"/>
                            </p:stCondLst>
                            <p:childTnLst>
                              <p:par>
                                <p:cTn id="16" presetID="40" presetClass="entr" presetSubtype="0" fill="hold" grpId="0" nodeType="afterEffect">
                                  <p:stCondLst>
                                    <p:cond delay="10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3" cstate="print"/>
          <a:stretch>
            <a:fillRect/>
          </a:stretch>
        </p:blipFill>
        <p:spPr bwMode="auto">
          <a:xfrm>
            <a:off x="0" y="1"/>
            <a:ext cx="9144000" cy="5143499"/>
          </a:xfrm>
          <a:prstGeom prst="rect">
            <a:avLst/>
          </a:prstGeom>
          <a:noFill/>
          <a:ln w="9525">
            <a:noFill/>
            <a:miter lim="800000"/>
            <a:headEnd/>
            <a:tailEnd/>
          </a:ln>
        </p:spPr>
      </p:pic>
      <p:sp>
        <p:nvSpPr>
          <p:cNvPr id="4" name="3 CuadroTexto"/>
          <p:cNvSpPr txBox="1"/>
          <p:nvPr/>
        </p:nvSpPr>
        <p:spPr>
          <a:xfrm>
            <a:off x="395536" y="3795886"/>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lo que respecta a la escenografía y el montaje, “El Sueño de Toledo” es una actuación espectacular. El show se representa sobre un enorme escenario de 5 hectáreas, que cuenta con </a:t>
            </a:r>
            <a:r>
              <a:rPr lang="es-ES" b="1" i="1" dirty="0" smtClean="0">
                <a:effectLst>
                  <a:glow rad="101600">
                    <a:srgbClr val="C00000">
                      <a:alpha val="60000"/>
                    </a:srgbClr>
                  </a:glow>
                  <a:outerShdw blurRad="38100" dist="38100" dir="2700000" algn="tl">
                    <a:srgbClr val="000000">
                      <a:alpha val="43137"/>
                    </a:srgbClr>
                  </a:outerShdw>
                </a:effectLst>
              </a:rPr>
              <a:t>3.900 metros cuadrados de decorados, 60 surtidores de agua, 800 proyectores y 28 </a:t>
            </a:r>
            <a:r>
              <a:rPr lang="es-ES" b="1" i="1" dirty="0" err="1" smtClean="0">
                <a:effectLst>
                  <a:glow rad="101600">
                    <a:srgbClr val="C00000">
                      <a:alpha val="60000"/>
                    </a:srgbClr>
                  </a:glow>
                  <a:outerShdw blurRad="38100" dist="38100" dir="2700000" algn="tl">
                    <a:srgbClr val="000000">
                      <a:alpha val="43137"/>
                    </a:srgbClr>
                  </a:outerShdw>
                </a:effectLst>
              </a:rPr>
              <a:t>videoproyectores</a:t>
            </a:r>
            <a:r>
              <a:rPr lang="es-ES" b="1" i="1" dirty="0" smtClean="0">
                <a:effectLst>
                  <a:glow rad="101600">
                    <a:srgbClr val="C00000">
                      <a:alpha val="60000"/>
                    </a:srgbClr>
                  </a:glow>
                  <a:outerShdw blurRad="38100" dist="38100" dir="2700000" algn="tl">
                    <a:srgbClr val="000000">
                      <a:alpha val="43137"/>
                    </a:srgbClr>
                  </a:outerShdw>
                </a:effectLst>
              </a:rPr>
              <a:t> full HD</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4" cstate="print"/>
          <a:stretch>
            <a:fillRect/>
          </a:stretch>
        </p:blipFill>
        <p:spPr bwMode="auto">
          <a:xfrm>
            <a:off x="0" y="0"/>
            <a:ext cx="9144000" cy="5143500"/>
          </a:xfrm>
          <a:prstGeom prst="rect">
            <a:avLst/>
          </a:prstGeom>
          <a:noFill/>
          <a:ln w="9525">
            <a:noFill/>
            <a:miter lim="800000"/>
            <a:headEnd/>
            <a:tailEnd/>
          </a:ln>
        </p:spPr>
      </p:pic>
      <p:sp>
        <p:nvSpPr>
          <p:cNvPr id="5" name="4 CuadroTexto"/>
          <p:cNvSpPr txBox="1"/>
          <p:nvPr/>
        </p:nvSpPr>
        <p:spPr>
          <a:xfrm>
            <a:off x="539552" y="401191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Sueño de Toledo” es un fantástico espectáculo nocturno al aire libre celebrado en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España, donde el espectador vivirá en primera persona algunos de los principales momentos de la Historia de nuestro país.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57000">
        <p:split orient="vert"/>
        <p:sndAc>
          <p:stSnd loop="1">
            <p:snd r:embed="rId2" name="Variadas.wav"/>
          </p:stSnd>
        </p:sndAc>
      </p:transition>
    </mc:Choice>
    <mc:Fallback xmlns="">
      <p:transition spd="slow" advTm="57000">
        <p:split orient="vert"/>
        <p:sndAc>
          <p:stSnd loop="1">
            <p:snd r:embed="rId5"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anim calcmode="lin" valueType="num">
                                      <p:cBhvr>
                                        <p:cTn id="11" dur="4000" fill="hold"/>
                                        <p:tgtEl>
                                          <p:spTgt spid="15"/>
                                        </p:tgtEl>
                                        <p:attrNameLst>
                                          <p:attrName>ppt_x</p:attrName>
                                        </p:attrNameLst>
                                      </p:cBhvr>
                                      <p:tavLst>
                                        <p:tav tm="0">
                                          <p:val>
                                            <p:strVal val="#ppt_x"/>
                                          </p:val>
                                        </p:tav>
                                        <p:tav tm="100000">
                                          <p:val>
                                            <p:strVal val="#ppt_x"/>
                                          </p:val>
                                        </p:tav>
                                      </p:tavLst>
                                    </p:anim>
                                    <p:anim calcmode="lin" valueType="num">
                                      <p:cBhvr>
                                        <p:cTn id="12" dur="4000" fill="hold"/>
                                        <p:tgtEl>
                                          <p:spTgt spid="15"/>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29000"/>
                            </p:stCondLst>
                            <p:childTnLst>
                              <p:par>
                                <p:cTn id="20" presetID="10" presetClass="exit" presetSubtype="0" fill="hold" grpId="1" nodeType="afterEffect">
                                  <p:stCondLst>
                                    <p:cond delay="2000"/>
                                  </p:stCondLst>
                                  <p:iterate type="lt">
                                    <p:tmPct val="0"/>
                                  </p:iterate>
                                  <p:childTnLst>
                                    <p:animEffect transition="out" filter="fade">
                                      <p:cBhvr>
                                        <p:cTn id="21" dur="3000"/>
                                        <p:tgtEl>
                                          <p:spTgt spid="4"/>
                                        </p:tgtEl>
                                      </p:cBhvr>
                                    </p:animEffect>
                                    <p:set>
                                      <p:cBhvr>
                                        <p:cTn id="22" dur="1" fill="hold">
                                          <p:stCondLst>
                                            <p:cond delay="2999"/>
                                          </p:stCondLst>
                                        </p:cTn>
                                        <p:tgtEl>
                                          <p:spTgt spid="4"/>
                                        </p:tgtEl>
                                        <p:attrNameLst>
                                          <p:attrName>style.visibility</p:attrName>
                                        </p:attrNameLst>
                                      </p:cBhvr>
                                      <p:to>
                                        <p:strVal val="hidden"/>
                                      </p:to>
                                    </p:set>
                                  </p:childTnLst>
                                </p:cTn>
                              </p:par>
                              <p:par>
                                <p:cTn id="23" presetID="47" presetClass="entr" presetSubtype="0" fill="hold" nodeType="withEffect">
                                  <p:stCondLst>
                                    <p:cond delay="20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4000"/>
                                        <p:tgtEl>
                                          <p:spTgt spid="16"/>
                                        </p:tgtEl>
                                      </p:cBhvr>
                                    </p:animEffect>
                                    <p:anim calcmode="lin" valueType="num">
                                      <p:cBhvr>
                                        <p:cTn id="26" dur="4000" fill="hold"/>
                                        <p:tgtEl>
                                          <p:spTgt spid="16"/>
                                        </p:tgtEl>
                                        <p:attrNameLst>
                                          <p:attrName>ppt_x</p:attrName>
                                        </p:attrNameLst>
                                      </p:cBhvr>
                                      <p:tavLst>
                                        <p:tav tm="0">
                                          <p:val>
                                            <p:strVal val="#ppt_x"/>
                                          </p:val>
                                        </p:tav>
                                        <p:tav tm="100000">
                                          <p:val>
                                            <p:strVal val="#ppt_x"/>
                                          </p:val>
                                        </p:tav>
                                      </p:tavLst>
                                    </p:anim>
                                    <p:anim calcmode="lin" valueType="num">
                                      <p:cBhvr>
                                        <p:cTn id="27" dur="4000" fill="hold"/>
                                        <p:tgtEl>
                                          <p:spTgt spid="16"/>
                                        </p:tgtEl>
                                        <p:attrNameLst>
                                          <p:attrName>ppt_y</p:attrName>
                                        </p:attrNameLst>
                                      </p:cBhvr>
                                      <p:tavLst>
                                        <p:tav tm="0">
                                          <p:val>
                                            <p:strVal val="#ppt_y-.1"/>
                                          </p:val>
                                        </p:tav>
                                        <p:tav tm="100000">
                                          <p:val>
                                            <p:strVal val="#ppt_y"/>
                                          </p:val>
                                        </p:tav>
                                      </p:tavLst>
                                    </p:anim>
                                  </p:childTnLst>
                                </p:cTn>
                              </p:par>
                              <p:par>
                                <p:cTn id="28" presetID="23" presetClass="entr" presetSubtype="288" fill="hold" nodeType="withEffect">
                                  <p:stCondLst>
                                    <p:cond delay="2000"/>
                                  </p:stCondLst>
                                  <p:childTnLst>
                                    <p:set>
                                      <p:cBhvr>
                                        <p:cTn id="29" dur="1" fill="hold">
                                          <p:stCondLst>
                                            <p:cond delay="0"/>
                                          </p:stCondLst>
                                        </p:cTn>
                                        <p:tgtEl>
                                          <p:spTgt spid="16"/>
                                        </p:tgtEl>
                                        <p:attrNameLst>
                                          <p:attrName>style.visibility</p:attrName>
                                        </p:attrNameLst>
                                      </p:cBhvr>
                                      <p:to>
                                        <p:strVal val="visible"/>
                                      </p:to>
                                    </p:set>
                                    <p:anim calcmode="lin" valueType="num">
                                      <p:cBhvr>
                                        <p:cTn id="30" dur="4000" fill="hold"/>
                                        <p:tgtEl>
                                          <p:spTgt spid="16"/>
                                        </p:tgtEl>
                                        <p:attrNameLst>
                                          <p:attrName>ppt_w</p:attrName>
                                        </p:attrNameLst>
                                      </p:cBhvr>
                                      <p:tavLst>
                                        <p:tav tm="0">
                                          <p:val>
                                            <p:strVal val="4/3*#ppt_w"/>
                                          </p:val>
                                        </p:tav>
                                        <p:tav tm="100000">
                                          <p:val>
                                            <p:strVal val="#ppt_w"/>
                                          </p:val>
                                        </p:tav>
                                      </p:tavLst>
                                    </p:anim>
                                    <p:anim calcmode="lin" valueType="num">
                                      <p:cBhvr>
                                        <p:cTn id="31" dur="4000" fill="hold"/>
                                        <p:tgtEl>
                                          <p:spTgt spid="16"/>
                                        </p:tgtEl>
                                        <p:attrNameLst>
                                          <p:attrName>ppt_h</p:attrName>
                                        </p:attrNameLst>
                                      </p:cBhvr>
                                      <p:tavLst>
                                        <p:tav tm="0">
                                          <p:val>
                                            <p:strVal val="4/3*#ppt_h"/>
                                          </p:val>
                                        </p:tav>
                                        <p:tav tm="100000">
                                          <p:val>
                                            <p:strVal val="#ppt_h"/>
                                          </p:val>
                                        </p:tav>
                                      </p:tavLst>
                                    </p:anim>
                                  </p:childTnLst>
                                </p:cTn>
                              </p:par>
                            </p:childTnLst>
                          </p:cTn>
                        </p:par>
                        <p:par>
                          <p:cTn id="32" fill="hold">
                            <p:stCondLst>
                              <p:cond delay="35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1"/>
                                          </p:val>
                                        </p:tav>
                                        <p:tav tm="100000">
                                          <p:val>
                                            <p:strVal val="#ppt_x"/>
                                          </p:val>
                                        </p:tav>
                                      </p:tavLst>
                                    </p:anim>
                                    <p:anim calcmode="lin" valueType="num">
                                      <p:cBhvr>
                                        <p:cTn id="3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5" name="4 CuadroTexto"/>
          <p:cNvSpPr txBox="1"/>
          <p:nvPr/>
        </p:nvSpPr>
        <p:spPr>
          <a:xfrm>
            <a:off x="323528"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ningún lugar a dudas, El Sueño de Toledo es el espectáculo más memorable de todos los que ofrece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Sin embargo, como es habitual en este parque temático español, en ocasiones es complicado saber qué te están mostrando.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1" y="0"/>
            <a:ext cx="5508104" cy="5143500"/>
          </a:xfrm>
          <a:prstGeom prst="rect">
            <a:avLst/>
          </a:prstGeom>
          <a:noFill/>
          <a:ln w="9525">
            <a:noFill/>
            <a:miter lim="800000"/>
            <a:headEnd/>
            <a:tailEnd/>
          </a:ln>
        </p:spPr>
      </p:pic>
      <p:sp>
        <p:nvSpPr>
          <p:cNvPr id="6" name="5 CuadroTexto"/>
          <p:cNvSpPr txBox="1"/>
          <p:nvPr/>
        </p:nvSpPr>
        <p:spPr>
          <a:xfrm>
            <a:off x="5652120" y="267494"/>
            <a:ext cx="3240360" cy="4524315"/>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“Nada importa mi nombre. Me llaman el viejo Azacán. Jamás detuve mis pasos.</a:t>
            </a:r>
          </a:p>
          <a:p>
            <a:r>
              <a:rPr lang="es-ES" i="1" dirty="0" smtClean="0">
                <a:effectLst>
                  <a:glow rad="101600">
                    <a:srgbClr val="C00000">
                      <a:alpha val="60000"/>
                    </a:srgbClr>
                  </a:glow>
                  <a:outerShdw blurRad="38100" dist="38100" dir="2700000" algn="tl">
                    <a:srgbClr val="000000">
                      <a:alpha val="43137"/>
                    </a:srgbClr>
                  </a:outerShdw>
                </a:effectLst>
              </a:rPr>
              <a:t>Voy vagando de acá para allá. Acarreo mis cántaros y mis recuerdos. Hablo con mi asno, camino. Bajando al río y subiendo a la ciudad. Voy de costanilla en costanilla, de plazuela en plazuela. Nunca me esperan, pero nunca se sorprenden, y les llevo el agua de la memoria a los niños de la ciudad. Y mi paso se enreda con el  paso del tiempo.  Soy el viejo Azacán.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68000">
        <p:split orient="vert"/>
      </p:transition>
    </mc:Choice>
    <mc:Fallback xmlns="">
      <p:transition spd="slow" advTm="6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2/3*#ppt_w"/>
                                          </p:val>
                                        </p:tav>
                                        <p:tav tm="100000">
                                          <p:val>
                                            <p:strVal val="#ppt_w"/>
                                          </p:val>
                                        </p:tav>
                                      </p:tavLst>
                                    </p:anim>
                                    <p:anim calcmode="lin" valueType="num">
                                      <p:cBhvr>
                                        <p:cTn id="11" dur="4000" fill="hold"/>
                                        <p:tgtEl>
                                          <p:spTgt spid="4"/>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41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42" presetClass="exit" presetSubtype="0" fill="hold" nodeType="withEffect">
                                  <p:stCondLst>
                                    <p:cond delay="2000"/>
                                  </p:stCondLst>
                                  <p:childTnLst>
                                    <p:animEffect transition="out" filter="fade">
                                      <p:cBhvr>
                                        <p:cTn id="23" dur="4000"/>
                                        <p:tgtEl>
                                          <p:spTgt spid="4"/>
                                        </p:tgtEl>
                                      </p:cBhvr>
                                    </p:animEffect>
                                    <p:anim calcmode="lin" valueType="num">
                                      <p:cBhvr>
                                        <p:cTn id="24" dur="4000"/>
                                        <p:tgtEl>
                                          <p:spTgt spid="4"/>
                                        </p:tgtEl>
                                        <p:attrNameLst>
                                          <p:attrName>ppt_x</p:attrName>
                                        </p:attrNameLst>
                                      </p:cBhvr>
                                      <p:tavLst>
                                        <p:tav tm="0">
                                          <p:val>
                                            <p:strVal val="ppt_x"/>
                                          </p:val>
                                        </p:tav>
                                        <p:tav tm="100000">
                                          <p:val>
                                            <p:strVal val="ppt_x"/>
                                          </p:val>
                                        </p:tav>
                                      </p:tavLst>
                                    </p:anim>
                                    <p:anim calcmode="lin" valueType="num">
                                      <p:cBhvr>
                                        <p:cTn id="25" dur="4000"/>
                                        <p:tgtEl>
                                          <p:spTgt spid="4"/>
                                        </p:tgtEl>
                                        <p:attrNameLst>
                                          <p:attrName>ppt_y</p:attrName>
                                        </p:attrNameLst>
                                      </p:cBhvr>
                                      <p:tavLst>
                                        <p:tav tm="0">
                                          <p:val>
                                            <p:strVal val="ppt_y"/>
                                          </p:val>
                                        </p:tav>
                                        <p:tav tm="100000">
                                          <p:val>
                                            <p:strVal val="ppt_y+.1"/>
                                          </p:val>
                                        </p:tav>
                                      </p:tavLst>
                                    </p:anim>
                                    <p:set>
                                      <p:cBhvr>
                                        <p:cTn id="26" dur="1" fill="hold">
                                          <p:stCondLst>
                                            <p:cond delay="3999"/>
                                          </p:stCondLst>
                                        </p:cTn>
                                        <p:tgtEl>
                                          <p:spTgt spid="4"/>
                                        </p:tgtEl>
                                        <p:attrNameLst>
                                          <p:attrName>style.visibility</p:attrName>
                                        </p:attrNameLst>
                                      </p:cBhvr>
                                      <p:to>
                                        <p:strVal val="hidden"/>
                                      </p:to>
                                    </p:set>
                                  </p:childTnLst>
                                </p:cTn>
                              </p:par>
                              <p:par>
                                <p:cTn id="27" presetID="23" presetClass="exit" presetSubtype="16" fill="hold" nodeType="withEffect">
                                  <p:stCondLst>
                                    <p:cond delay="2000"/>
                                  </p:stCondLst>
                                  <p:childTnLst>
                                    <p:anim calcmode="lin" valueType="num">
                                      <p:cBhvr>
                                        <p:cTn id="28" dur="4000"/>
                                        <p:tgtEl>
                                          <p:spTgt spid="4"/>
                                        </p:tgtEl>
                                        <p:attrNameLst>
                                          <p:attrName>ppt_w</p:attrName>
                                        </p:attrNameLst>
                                      </p:cBhvr>
                                      <p:tavLst>
                                        <p:tav tm="0">
                                          <p:val>
                                            <p:strVal val="ppt_w"/>
                                          </p:val>
                                        </p:tav>
                                        <p:tav tm="100000">
                                          <p:val>
                                            <p:strVal val="4*ppt_w"/>
                                          </p:val>
                                        </p:tav>
                                      </p:tavLst>
                                    </p:anim>
                                    <p:anim calcmode="lin" valueType="num">
                                      <p:cBhvr>
                                        <p:cTn id="29" dur="4000"/>
                                        <p:tgtEl>
                                          <p:spTgt spid="4"/>
                                        </p:tgtEl>
                                        <p:attrNameLst>
                                          <p:attrName>ppt_h</p:attrName>
                                        </p:attrNameLst>
                                      </p:cBhvr>
                                      <p:tavLst>
                                        <p:tav tm="0">
                                          <p:val>
                                            <p:strVal val="ppt_h"/>
                                          </p:val>
                                        </p:tav>
                                        <p:tav tm="100000">
                                          <p:val>
                                            <p:strVal val="4*ppt_h"/>
                                          </p:val>
                                        </p:tav>
                                      </p:tavLst>
                                    </p:anim>
                                    <p:set>
                                      <p:cBhvr>
                                        <p:cTn id="30" dur="1" fill="hold">
                                          <p:stCondLst>
                                            <p:cond delay="3999"/>
                                          </p:stCondLst>
                                        </p:cTn>
                                        <p:tgtEl>
                                          <p:spTgt spid="4"/>
                                        </p:tgtEl>
                                        <p:attrNameLst>
                                          <p:attrName>style.visibility</p:attrName>
                                        </p:attrNameLst>
                                      </p:cBhvr>
                                      <p:to>
                                        <p:strVal val="hidden"/>
                                      </p:to>
                                    </p:set>
                                  </p:childTnLst>
                                </p:cTn>
                              </p:par>
                              <p:par>
                                <p:cTn id="31" presetID="10" presetClass="entr" presetSubtype="0" fill="hold" nodeType="withEffect">
                                  <p:stCondLst>
                                    <p:cond delay="200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4000"/>
                                        <p:tgtEl>
                                          <p:spTgt spid="15"/>
                                        </p:tgtEl>
                                      </p:cBhvr>
                                    </p:animEffect>
                                  </p:childTnLst>
                                </p:cTn>
                              </p:par>
                              <p:par>
                                <p:cTn id="34" presetID="23" presetClass="entr" presetSubtype="288" fill="hold" nodeType="withEffect">
                                  <p:stCondLst>
                                    <p:cond delay="2000"/>
                                  </p:stCondLst>
                                  <p:childTnLst>
                                    <p:set>
                                      <p:cBhvr>
                                        <p:cTn id="35" dur="1" fill="hold">
                                          <p:stCondLst>
                                            <p:cond delay="0"/>
                                          </p:stCondLst>
                                        </p:cTn>
                                        <p:tgtEl>
                                          <p:spTgt spid="15"/>
                                        </p:tgtEl>
                                        <p:attrNameLst>
                                          <p:attrName>style.visibility</p:attrName>
                                        </p:attrNameLst>
                                      </p:cBhvr>
                                      <p:to>
                                        <p:strVal val="visible"/>
                                      </p:to>
                                    </p:set>
                                    <p:anim calcmode="lin" valueType="num">
                                      <p:cBhvr>
                                        <p:cTn id="36" dur="4000" fill="hold"/>
                                        <p:tgtEl>
                                          <p:spTgt spid="15"/>
                                        </p:tgtEl>
                                        <p:attrNameLst>
                                          <p:attrName>ppt_w</p:attrName>
                                        </p:attrNameLst>
                                      </p:cBhvr>
                                      <p:tavLst>
                                        <p:tav tm="0">
                                          <p:val>
                                            <p:strVal val="4/3*#ppt_w"/>
                                          </p:val>
                                        </p:tav>
                                        <p:tav tm="100000">
                                          <p:val>
                                            <p:strVal val="#ppt_w"/>
                                          </p:val>
                                        </p:tav>
                                      </p:tavLst>
                                    </p:anim>
                                    <p:anim calcmode="lin" valueType="num">
                                      <p:cBhvr>
                                        <p:cTn id="37" dur="4000" fill="hold"/>
                                        <p:tgtEl>
                                          <p:spTgt spid="15"/>
                                        </p:tgtEl>
                                        <p:attrNameLst>
                                          <p:attrName>ppt_h</p:attrName>
                                        </p:attrNameLst>
                                      </p:cBhvr>
                                      <p:tavLst>
                                        <p:tav tm="0">
                                          <p:val>
                                            <p:strVal val="4/3*#ppt_h"/>
                                          </p:val>
                                        </p:tav>
                                        <p:tav tm="100000">
                                          <p:val>
                                            <p:strVal val="#ppt_h"/>
                                          </p:val>
                                        </p:tav>
                                      </p:tavLst>
                                    </p:anim>
                                  </p:childTnLst>
                                </p:cTn>
                              </p:par>
                            </p:childTnLst>
                          </p:cTn>
                        </p:par>
                        <p:par>
                          <p:cTn id="38" fill="hold">
                            <p:stCondLst>
                              <p:cond delay="301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6"/>
                                        </p:tgtEl>
                                        <p:attrNameLst>
                                          <p:attrName>style.visibility</p:attrName>
                                        </p:attrNameLst>
                                      </p:cBhvr>
                                      <p:to>
                                        <p:strVal val="visible"/>
                                      </p:to>
                                    </p:set>
                                    <p:animEffect transition="in" filter="fade">
                                      <p:cBhvr>
                                        <p:cTn id="41" dur="1000"/>
                                        <p:tgtEl>
                                          <p:spTgt spid="6"/>
                                        </p:tgtEl>
                                      </p:cBhvr>
                                    </p:animEffect>
                                    <p:anim calcmode="lin" valueType="num">
                                      <p:cBhvr>
                                        <p:cTn id="42" dur="1000" fill="hold"/>
                                        <p:tgtEl>
                                          <p:spTgt spid="6"/>
                                        </p:tgtEl>
                                        <p:attrNameLst>
                                          <p:attrName>ppt_x</p:attrName>
                                        </p:attrNameLst>
                                      </p:cBhvr>
                                      <p:tavLst>
                                        <p:tav tm="0">
                                          <p:val>
                                            <p:strVal val="#ppt_x-.1"/>
                                          </p:val>
                                        </p:tav>
                                        <p:tav tm="100000">
                                          <p:val>
                                            <p:strVal val="#ppt_x"/>
                                          </p:val>
                                        </p:tav>
                                      </p:tavLst>
                                    </p:anim>
                                    <p:anim calcmode="lin" valueType="num">
                                      <p:cBhvr>
                                        <p:cTn id="4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5762.jpg"/>
          <p:cNvPicPr>
            <a:picLocks noChangeAspect="1"/>
          </p:cNvPicPr>
          <p:nvPr/>
        </p:nvPicPr>
        <p:blipFill>
          <a:blip r:embed="rId2" cstate="print"/>
          <a:stretch>
            <a:fillRect/>
          </a:stretch>
        </p:blipFill>
        <p:spPr bwMode="auto">
          <a:xfrm>
            <a:off x="1" y="0"/>
            <a:ext cx="9144000" cy="5143500"/>
          </a:xfrm>
          <a:prstGeom prst="rect">
            <a:avLst/>
          </a:prstGeom>
          <a:noFill/>
          <a:ln w="9525">
            <a:noFill/>
            <a:miter lim="800000"/>
            <a:headEnd/>
            <a:tailEnd/>
          </a:ln>
        </p:spPr>
      </p:pic>
      <p:sp>
        <p:nvSpPr>
          <p:cNvPr id="3" name="2 CuadroTexto"/>
          <p:cNvSpPr txBox="1"/>
          <p:nvPr/>
        </p:nvSpPr>
        <p:spPr>
          <a:xfrm>
            <a:off x="467544" y="195486"/>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cae la noche, el río me hace un último guiño. Soy la memoria del </a:t>
            </a:r>
          </a:p>
          <a:p>
            <a:r>
              <a:rPr lang="es-ES" i="1" dirty="0" smtClean="0">
                <a:effectLst>
                  <a:glow rad="101600">
                    <a:srgbClr val="C00000">
                      <a:alpha val="60000"/>
                    </a:srgbClr>
                  </a:glow>
                  <a:outerShdw blurRad="38100" dist="38100" dir="2700000" algn="tl">
                    <a:srgbClr val="000000">
                      <a:alpha val="43137"/>
                    </a:srgbClr>
                  </a:outerShdw>
                </a:effectLst>
              </a:rPr>
              <a:t>anochecer. Voy a compartir mis últimos secretos. Quizás vea  esta noche a la pequeña María del Sagrario, ahí en el río. Tocará su rabel, canciones antiguas y familiares. Melodías de siempre.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split orient="vert"/>
      </p:transition>
    </mc:Choice>
    <mc:Fallback xmlns="">
      <p:transition spd="slow" advTm="3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4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4000" fill="hold"/>
                                        <p:tgtEl>
                                          <p:spTgt spid="2"/>
                                        </p:tgtEl>
                                        <p:attrNameLst>
                                          <p:attrName>ppt_w</p:attrName>
                                        </p:attrNameLst>
                                      </p:cBhvr>
                                      <p:tavLst>
                                        <p:tav tm="0">
                                          <p:val>
                                            <p:strVal val="4/3*#ppt_w"/>
                                          </p:val>
                                        </p:tav>
                                        <p:tav tm="100000">
                                          <p:val>
                                            <p:strVal val="#ppt_w"/>
                                          </p:val>
                                        </p:tav>
                                      </p:tavLst>
                                    </p:anim>
                                    <p:anim calcmode="lin" valueType="num">
                                      <p:cBhvr>
                                        <p:cTn id="11" dur="4000" fill="hold"/>
                                        <p:tgtEl>
                                          <p:spTgt spid="2"/>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1" y="0"/>
            <a:ext cx="9143999" cy="5617688"/>
          </a:xfrm>
          <a:prstGeom prst="rect">
            <a:avLst/>
          </a:prstGeom>
          <a:noFill/>
          <a:ln w="9525">
            <a:noFill/>
            <a:miter lim="800000"/>
            <a:headEnd/>
            <a:tailEnd/>
          </a:ln>
        </p:spPr>
      </p:pic>
      <p:sp>
        <p:nvSpPr>
          <p:cNvPr id="5" name="4 CuadroTexto"/>
          <p:cNvSpPr txBox="1"/>
          <p:nvPr/>
        </p:nvSpPr>
        <p:spPr>
          <a:xfrm>
            <a:off x="467544" y="3795886"/>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este espectáculo nocturno, una niña llamada María del Sagrario conoce a un viejo azacán que rememorará antiguas batallas del Tajo, historias de caballeros y leyendas mozárabes. Un viaje temporal de 1.500 años de Historia, desde los Reyes Godos hasta la llegada del Ferrocarril.</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1" y="0"/>
            <a:ext cx="9143999" cy="5358460"/>
          </a:xfrm>
          <a:prstGeom prst="rect">
            <a:avLst/>
          </a:prstGeom>
          <a:noFill/>
          <a:ln w="9525">
            <a:noFill/>
            <a:miter lim="800000"/>
            <a:headEnd/>
            <a:tailEnd/>
          </a:ln>
        </p:spPr>
      </p:pic>
      <p:sp>
        <p:nvSpPr>
          <p:cNvPr id="6" name="5 CuadroTexto"/>
          <p:cNvSpPr txBox="1"/>
          <p:nvPr/>
        </p:nvSpPr>
        <p:spPr>
          <a:xfrm>
            <a:off x="395536"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un atardecer a orillas del Tajo, la joven lavandera María se encuentra con el viejo Azacán de Toledo. El hombre la lleva por un viaje en el tiempo y le hace revivir los grandes momentos de la Historia de España a través de protagonistas como el rey taifa Al-</a:t>
            </a:r>
            <a:r>
              <a:rPr lang="es-ES" i="1" dirty="0" err="1" smtClean="0">
                <a:effectLst>
                  <a:glow rad="101600">
                    <a:srgbClr val="C00000">
                      <a:alpha val="60000"/>
                    </a:srgbClr>
                  </a:glow>
                  <a:outerShdw blurRad="38100" dist="38100" dir="2700000" algn="tl">
                    <a:srgbClr val="000000">
                      <a:alpha val="43137"/>
                    </a:srgbClr>
                  </a:outerShdw>
                </a:effectLst>
              </a:rPr>
              <a:t>Mamún</a:t>
            </a:r>
            <a:r>
              <a:rPr lang="es-ES" i="1" dirty="0" smtClean="0">
                <a:effectLst>
                  <a:glow rad="101600">
                    <a:srgbClr val="C00000">
                      <a:alpha val="60000"/>
                    </a:srgbClr>
                  </a:glow>
                  <a:outerShdw blurRad="38100" dist="38100" dir="2700000" algn="tl">
                    <a:srgbClr val="000000">
                      <a:alpha val="43137"/>
                    </a:srgbClr>
                  </a:outerShdw>
                </a:effectLst>
              </a:rPr>
              <a:t>, la Reina Isabel o el emperador Carlos V."</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63000">
        <p15:prstTrans prst="peelOff"/>
      </p:transition>
    </mc:Choice>
    <mc:Fallback xmlns="">
      <p:transition spd="slow" advTm="6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86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4"/>
                                        </p:tgtEl>
                                      </p:cBhvr>
                                    </p:animEffect>
                                    <p:set>
                                      <p:cBhvr>
                                        <p:cTn id="24" dur="1" fill="hold">
                                          <p:stCondLst>
                                            <p:cond delay="3999"/>
                                          </p:stCondLst>
                                        </p:cTn>
                                        <p:tgtEl>
                                          <p:spTgt spid="4"/>
                                        </p:tgtEl>
                                        <p:attrNameLst>
                                          <p:attrName>style.visibility</p:attrName>
                                        </p:attrNameLst>
                                      </p:cBhvr>
                                      <p:to>
                                        <p:strVal val="hidden"/>
                                      </p:to>
                                    </p:set>
                                  </p:childTnLst>
                                </p:cTn>
                              </p:par>
                              <p:par>
                                <p:cTn id="25" presetID="23" presetClass="exit" presetSubtype="16" fill="hold" nodeType="withEffect">
                                  <p:stCondLst>
                                    <p:cond delay="2000"/>
                                  </p:stCondLst>
                                  <p:childTnLst>
                                    <p:anim calcmode="lin" valueType="num">
                                      <p:cBhvr>
                                        <p:cTn id="26" dur="4000"/>
                                        <p:tgtEl>
                                          <p:spTgt spid="4"/>
                                        </p:tgtEl>
                                        <p:attrNameLst>
                                          <p:attrName>ppt_w</p:attrName>
                                        </p:attrNameLst>
                                      </p:cBhvr>
                                      <p:tavLst>
                                        <p:tav tm="0">
                                          <p:val>
                                            <p:strVal val="ppt_w"/>
                                          </p:val>
                                        </p:tav>
                                        <p:tav tm="100000">
                                          <p:val>
                                            <p:strVal val="4*ppt_w"/>
                                          </p:val>
                                        </p:tav>
                                      </p:tavLst>
                                    </p:anim>
                                    <p:anim calcmode="lin" valueType="num">
                                      <p:cBhvr>
                                        <p:cTn id="27" dur="4000"/>
                                        <p:tgtEl>
                                          <p:spTgt spid="4"/>
                                        </p:tgtEl>
                                        <p:attrNameLst>
                                          <p:attrName>ppt_h</p:attrName>
                                        </p:attrNameLst>
                                      </p:cBhvr>
                                      <p:tavLst>
                                        <p:tav tm="0">
                                          <p:val>
                                            <p:strVal val="ppt_h"/>
                                          </p:val>
                                        </p:tav>
                                        <p:tav tm="100000">
                                          <p:val>
                                            <p:strVal val="4*ppt_h"/>
                                          </p:val>
                                        </p:tav>
                                      </p:tavLst>
                                    </p:anim>
                                    <p:set>
                                      <p:cBhvr>
                                        <p:cTn id="28" dur="1" fill="hold">
                                          <p:stCondLst>
                                            <p:cond delay="3999"/>
                                          </p:stCondLst>
                                        </p:cTn>
                                        <p:tgtEl>
                                          <p:spTgt spid="4"/>
                                        </p:tgtEl>
                                        <p:attrNameLst>
                                          <p:attrName>style.visibility</p:attrName>
                                        </p:attrNameLst>
                                      </p:cBhvr>
                                      <p:to>
                                        <p:strVal val="hidden"/>
                                      </p:to>
                                    </p:set>
                                  </p:childTnLst>
                                </p:cTn>
                              </p:par>
                              <p:par>
                                <p:cTn id="29" presetID="10" presetClass="entr" presetSubtype="0" fill="hold" nodeType="withEffect">
                                  <p:stCondLst>
                                    <p:cond delay="20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4000"/>
                                        <p:tgtEl>
                                          <p:spTgt spid="16"/>
                                        </p:tgtEl>
                                      </p:cBhvr>
                                    </p:animEffect>
                                  </p:childTnLst>
                                </p:cTn>
                              </p:par>
                              <p:par>
                                <p:cTn id="32" presetID="23" presetClass="entr" presetSubtype="288" fill="hold" nodeType="withEffect">
                                  <p:stCondLst>
                                    <p:cond delay="2000"/>
                                  </p:stCondLst>
                                  <p:childTnLst>
                                    <p:set>
                                      <p:cBhvr>
                                        <p:cTn id="33" dur="1" fill="hold">
                                          <p:stCondLst>
                                            <p:cond delay="0"/>
                                          </p:stCondLst>
                                        </p:cTn>
                                        <p:tgtEl>
                                          <p:spTgt spid="16"/>
                                        </p:tgtEl>
                                        <p:attrNameLst>
                                          <p:attrName>style.visibility</p:attrName>
                                        </p:attrNameLst>
                                      </p:cBhvr>
                                      <p:to>
                                        <p:strVal val="visible"/>
                                      </p:to>
                                    </p:set>
                                    <p:anim calcmode="lin" valueType="num">
                                      <p:cBhvr>
                                        <p:cTn id="34" dur="4000" fill="hold"/>
                                        <p:tgtEl>
                                          <p:spTgt spid="16"/>
                                        </p:tgtEl>
                                        <p:attrNameLst>
                                          <p:attrName>ppt_w</p:attrName>
                                        </p:attrNameLst>
                                      </p:cBhvr>
                                      <p:tavLst>
                                        <p:tav tm="0">
                                          <p:val>
                                            <p:strVal val="4/3*#ppt_w"/>
                                          </p:val>
                                        </p:tav>
                                        <p:tav tm="100000">
                                          <p:val>
                                            <p:strVal val="#ppt_w"/>
                                          </p:val>
                                        </p:tav>
                                      </p:tavLst>
                                    </p:anim>
                                    <p:anim calcmode="lin" valueType="num">
                                      <p:cBhvr>
                                        <p:cTn id="35" dur="4000" fill="hold"/>
                                        <p:tgtEl>
                                          <p:spTgt spid="16"/>
                                        </p:tgtEl>
                                        <p:attrNameLst>
                                          <p:attrName>ppt_h</p:attrName>
                                        </p:attrNameLst>
                                      </p:cBhvr>
                                      <p:tavLst>
                                        <p:tav tm="0">
                                          <p:val>
                                            <p:strVal val="4/3*#ppt_h"/>
                                          </p:val>
                                        </p:tav>
                                        <p:tav tm="100000">
                                          <p:val>
                                            <p:strVal val="#ppt_h"/>
                                          </p:val>
                                        </p:tav>
                                      </p:tavLst>
                                    </p:anim>
                                  </p:childTnLst>
                                </p:cTn>
                              </p:par>
                            </p:childTnLst>
                          </p:cTn>
                        </p:par>
                        <p:par>
                          <p:cTn id="36" fill="hold">
                            <p:stCondLst>
                              <p:cond delay="346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1000"/>
                                        <p:tgtEl>
                                          <p:spTgt spid="6"/>
                                        </p:tgtEl>
                                      </p:cBhvr>
                                    </p:animEffect>
                                    <p:anim calcmode="lin" valueType="num">
                                      <p:cBhvr>
                                        <p:cTn id="40" dur="1000" fill="hold"/>
                                        <p:tgtEl>
                                          <p:spTgt spid="6"/>
                                        </p:tgtEl>
                                        <p:attrNameLst>
                                          <p:attrName>ppt_x</p:attrName>
                                        </p:attrNameLst>
                                      </p:cBhvr>
                                      <p:tavLst>
                                        <p:tav tm="0">
                                          <p:val>
                                            <p:strVal val="#ppt_x-.1"/>
                                          </p:val>
                                        </p:tav>
                                        <p:tav tm="100000">
                                          <p:val>
                                            <p:strVal val="#ppt_x"/>
                                          </p:val>
                                        </p:tav>
                                      </p:tavLst>
                                    </p:anim>
                                    <p:anim calcmode="lin" valueType="num">
                                      <p:cBhvr>
                                        <p:cTn id="4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3" cstate="print"/>
          <a:stretch>
            <a:fillRect/>
          </a:stretch>
        </p:blipFill>
        <p:spPr bwMode="auto">
          <a:xfrm>
            <a:off x="0" y="0"/>
            <a:ext cx="9144000" cy="5682495"/>
          </a:xfrm>
          <a:prstGeom prst="rect">
            <a:avLst/>
          </a:prstGeom>
          <a:noFill/>
          <a:ln w="9525">
            <a:noFill/>
            <a:miter lim="800000"/>
            <a:headEnd/>
            <a:tailEnd/>
          </a:ln>
        </p:spPr>
      </p:pic>
      <p:sp>
        <p:nvSpPr>
          <p:cNvPr id="4" name="3 CuadroTexto"/>
          <p:cNvSpPr txBox="1"/>
          <p:nvPr/>
        </p:nvSpPr>
        <p:spPr>
          <a:xfrm>
            <a:off x="467544" y="4083918"/>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t>
            </a:r>
            <a:r>
              <a:rPr lang="es-ES" i="1" dirty="0" err="1" smtClean="0">
                <a:effectLst>
                  <a:glow rad="101600">
                    <a:srgbClr val="C00000">
                      <a:alpha val="60000"/>
                    </a:srgbClr>
                  </a:glow>
                  <a:outerShdw blurRad="38100" dist="38100" dir="2700000" algn="tl">
                    <a:srgbClr val="000000">
                      <a:alpha val="43137"/>
                    </a:srgbClr>
                  </a:outerShdw>
                </a:effectLst>
              </a:rPr>
              <a:t>Recaredo</a:t>
            </a:r>
            <a:r>
              <a:rPr lang="es-ES" i="1" dirty="0" smtClean="0">
                <a:effectLst>
                  <a:glow rad="101600">
                    <a:srgbClr val="C00000">
                      <a:alpha val="60000"/>
                    </a:srgbClr>
                  </a:glow>
                  <a:outerShdw blurRad="38100" dist="38100" dir="2700000" algn="tl">
                    <a:srgbClr val="000000">
                      <a:alpha val="43137"/>
                    </a:srgbClr>
                  </a:outerShdw>
                </a:effectLst>
              </a:rPr>
              <a:t>, reunidos en concilio en la ciudad regia de Toledo, y, Leandro obispo, </a:t>
            </a:r>
          </a:p>
          <a:p>
            <a:r>
              <a:rPr lang="es-ES" i="1" dirty="0" smtClean="0">
                <a:effectLst>
                  <a:glow rad="101600">
                    <a:srgbClr val="C00000">
                      <a:alpha val="60000"/>
                    </a:srgbClr>
                  </a:glow>
                  <a:outerShdw blurRad="38100" dist="38100" dir="2700000" algn="tl">
                    <a:srgbClr val="000000">
                      <a:alpha val="43137"/>
                    </a:srgbClr>
                  </a:outerShdw>
                </a:effectLst>
              </a:rPr>
              <a:t>te tomo juramento”. –”Credo in </a:t>
            </a:r>
            <a:r>
              <a:rPr lang="es-ES" i="1" dirty="0" err="1" smtClean="0">
                <a:effectLst>
                  <a:glow rad="101600">
                    <a:srgbClr val="C00000">
                      <a:alpha val="60000"/>
                    </a:srgbClr>
                  </a:glow>
                  <a:outerShdw blurRad="38100" dist="38100" dir="2700000" algn="tl">
                    <a:srgbClr val="000000">
                      <a:alpha val="43137"/>
                    </a:srgbClr>
                  </a:outerShdw>
                </a:effectLst>
              </a:rPr>
              <a:t>unum</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Deum</a:t>
            </a:r>
            <a:r>
              <a:rPr lang="es-ES" i="1" dirty="0" smtClean="0">
                <a:effectLst>
                  <a:glow rad="101600">
                    <a:srgbClr val="C00000">
                      <a:alpha val="60000"/>
                    </a:srgbClr>
                  </a:glow>
                  <a:outerShdw blurRad="38100" dist="38100" dir="2700000" algn="tl">
                    <a:srgbClr val="000000">
                      <a:alpha val="43137"/>
                    </a:srgbClr>
                  </a:outerShdw>
                </a:effectLst>
              </a:rPr>
              <a:t>, quiero que hispanos y godos seamos ahora un solo pueblo”.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5" name="4 Imagen" descr="354539.jpg"/>
          <p:cNvPicPr>
            <a:picLocks noChangeAspect="1"/>
          </p:cNvPicPr>
          <p:nvPr/>
        </p:nvPicPr>
        <p:blipFill>
          <a:blip r:embed="rId4" cstate="print"/>
          <a:stretch>
            <a:fillRect/>
          </a:stretch>
        </p:blipFill>
        <p:spPr bwMode="auto">
          <a:xfrm>
            <a:off x="0" y="-308570"/>
            <a:ext cx="9144000" cy="5976664"/>
          </a:xfrm>
          <a:prstGeom prst="rect">
            <a:avLst/>
          </a:prstGeom>
          <a:noFill/>
          <a:ln w="9525">
            <a:noFill/>
            <a:miter lim="800000"/>
            <a:headEnd/>
            <a:tailEnd/>
          </a:ln>
        </p:spPr>
      </p:pic>
      <p:sp>
        <p:nvSpPr>
          <p:cNvPr id="6" name="5 CuadroTexto"/>
          <p:cNvSpPr txBox="1"/>
          <p:nvPr/>
        </p:nvSpPr>
        <p:spPr>
          <a:xfrm>
            <a:off x="467544" y="4299942"/>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visigodos llegaron a inicios del siglo V a la Península haciendo de Toledo su </a:t>
            </a:r>
          </a:p>
          <a:p>
            <a:r>
              <a:rPr lang="es-ES" i="1" dirty="0" smtClean="0">
                <a:effectLst>
                  <a:glow rad="101600">
                    <a:srgbClr val="C00000">
                      <a:alpha val="60000"/>
                    </a:srgbClr>
                  </a:glow>
                  <a:outerShdw blurRad="38100" dist="38100" dir="2700000" algn="tl">
                    <a:srgbClr val="000000">
                      <a:alpha val="43137"/>
                    </a:srgbClr>
                  </a:outerShdw>
                </a:effectLst>
              </a:rPr>
              <a:t>capital. La Península era poblada por cuatro millones de </a:t>
            </a:r>
            <a:r>
              <a:rPr lang="es-ES" i="1" dirty="0" err="1" smtClean="0">
                <a:effectLst>
                  <a:glow rad="101600">
                    <a:srgbClr val="C00000">
                      <a:alpha val="60000"/>
                    </a:srgbClr>
                  </a:glow>
                  <a:outerShdw blurRad="38100" dist="38100" dir="2700000" algn="tl">
                    <a:srgbClr val="000000">
                      <a:alpha val="43137"/>
                    </a:srgbClr>
                  </a:outerShdw>
                </a:effectLst>
              </a:rPr>
              <a:t>hispanoromanos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43000">
        <p14:vortex dir="r"/>
      </p:transition>
    </mc:Choice>
    <mc:Fallback xmlns="">
      <p:transition spd="slow" advTm="4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4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4000" fill="hold"/>
                                        <p:tgtEl>
                                          <p:spTgt spid="17"/>
                                        </p:tgtEl>
                                        <p:attrNameLst>
                                          <p:attrName>ppt_w</p:attrName>
                                        </p:attrNameLst>
                                      </p:cBhvr>
                                      <p:tavLst>
                                        <p:tav tm="0">
                                          <p:val>
                                            <p:strVal val="4/3*#ppt_w"/>
                                          </p:val>
                                        </p:tav>
                                        <p:tav tm="100000">
                                          <p:val>
                                            <p:strVal val="#ppt_w"/>
                                          </p:val>
                                        </p:tav>
                                      </p:tavLst>
                                    </p:anim>
                                    <p:anim calcmode="lin" valueType="num">
                                      <p:cBhvr>
                                        <p:cTn id="11" dur="4000" fill="hold"/>
                                        <p:tgtEl>
                                          <p:spTgt spid="17"/>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00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17"/>
                                        </p:tgtEl>
                                      </p:cBhvr>
                                    </p:animEffect>
                                    <p:set>
                                      <p:cBhvr>
                                        <p:cTn id="24" dur="1" fill="hold">
                                          <p:stCondLst>
                                            <p:cond delay="3999"/>
                                          </p:stCondLst>
                                        </p:cTn>
                                        <p:tgtEl>
                                          <p:spTgt spid="17"/>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4000"/>
                                        <p:tgtEl>
                                          <p:spTgt spid="17"/>
                                        </p:tgtEl>
                                        <p:attrNameLst>
                                          <p:attrName>ppt_w</p:attrName>
                                        </p:attrNameLst>
                                      </p:cBhvr>
                                      <p:tavLst>
                                        <p:tav tm="0">
                                          <p:val>
                                            <p:strVal val="ppt_w"/>
                                          </p:val>
                                        </p:tav>
                                        <p:tav tm="100000">
                                          <p:val>
                                            <p:strVal val="4/3*ppt_w"/>
                                          </p:val>
                                        </p:tav>
                                      </p:tavLst>
                                    </p:anim>
                                    <p:anim calcmode="lin" valueType="num">
                                      <p:cBhvr>
                                        <p:cTn id="27" dur="4000"/>
                                        <p:tgtEl>
                                          <p:spTgt spid="17"/>
                                        </p:tgtEl>
                                        <p:attrNameLst>
                                          <p:attrName>ppt_h</p:attrName>
                                        </p:attrNameLst>
                                      </p:cBhvr>
                                      <p:tavLst>
                                        <p:tav tm="0">
                                          <p:val>
                                            <p:strVal val="ppt_h"/>
                                          </p:val>
                                        </p:tav>
                                        <p:tav tm="100000">
                                          <p:val>
                                            <p:strVal val="4/3*ppt_h"/>
                                          </p:val>
                                        </p:tav>
                                      </p:tavLst>
                                    </p:anim>
                                    <p:set>
                                      <p:cBhvr>
                                        <p:cTn id="28" dur="1" fill="hold">
                                          <p:stCondLst>
                                            <p:cond delay="3999"/>
                                          </p:stCondLst>
                                        </p:cTn>
                                        <p:tgtEl>
                                          <p:spTgt spid="17"/>
                                        </p:tgtEl>
                                        <p:attrNameLst>
                                          <p:attrName>style.visibility</p:attrName>
                                        </p:attrNameLst>
                                      </p:cBhvr>
                                      <p:to>
                                        <p:strVal val="hidden"/>
                                      </p:to>
                                    </p:set>
                                  </p:childTnLst>
                                </p:cTn>
                              </p:par>
                              <p:par>
                                <p:cTn id="29" presetID="10" presetClass="entr" presetSubtype="0" fill="hold" nodeType="withEffect">
                                  <p:stCondLst>
                                    <p:cond delay="200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4000"/>
                                        <p:tgtEl>
                                          <p:spTgt spid="5"/>
                                        </p:tgtEl>
                                      </p:cBhvr>
                                    </p:animEffect>
                                  </p:childTnLst>
                                </p:cTn>
                              </p:par>
                              <p:par>
                                <p:cTn id="32" presetID="23" presetClass="entr" presetSubtype="288" fill="hold" nodeType="withEffect">
                                  <p:stCondLst>
                                    <p:cond delay="2000"/>
                                  </p:stCondLst>
                                  <p:childTnLst>
                                    <p:set>
                                      <p:cBhvr>
                                        <p:cTn id="33" dur="1" fill="hold">
                                          <p:stCondLst>
                                            <p:cond delay="0"/>
                                          </p:stCondLst>
                                        </p:cTn>
                                        <p:tgtEl>
                                          <p:spTgt spid="5"/>
                                        </p:tgtEl>
                                        <p:attrNameLst>
                                          <p:attrName>style.visibility</p:attrName>
                                        </p:attrNameLst>
                                      </p:cBhvr>
                                      <p:to>
                                        <p:strVal val="visible"/>
                                      </p:to>
                                    </p:set>
                                    <p:anim calcmode="lin" valueType="num">
                                      <p:cBhvr>
                                        <p:cTn id="34" dur="4000" fill="hold"/>
                                        <p:tgtEl>
                                          <p:spTgt spid="5"/>
                                        </p:tgtEl>
                                        <p:attrNameLst>
                                          <p:attrName>ppt_w</p:attrName>
                                        </p:attrNameLst>
                                      </p:cBhvr>
                                      <p:tavLst>
                                        <p:tav tm="0">
                                          <p:val>
                                            <p:strVal val="4/3*#ppt_w"/>
                                          </p:val>
                                        </p:tav>
                                        <p:tav tm="100000">
                                          <p:val>
                                            <p:strVal val="#ppt_w"/>
                                          </p:val>
                                        </p:tav>
                                      </p:tavLst>
                                    </p:anim>
                                    <p:anim calcmode="lin" valueType="num">
                                      <p:cBhvr>
                                        <p:cTn id="35" dur="4000" fill="hold"/>
                                        <p:tgtEl>
                                          <p:spTgt spid="5"/>
                                        </p:tgtEl>
                                        <p:attrNameLst>
                                          <p:attrName>ppt_h</p:attrName>
                                        </p:attrNameLst>
                                      </p:cBhvr>
                                      <p:tavLst>
                                        <p:tav tm="0">
                                          <p:val>
                                            <p:strVal val="4/3*#ppt_h"/>
                                          </p:val>
                                        </p:tav>
                                        <p:tav tm="100000">
                                          <p:val>
                                            <p:strVal val="#ppt_h"/>
                                          </p:val>
                                        </p:tav>
                                      </p:tavLst>
                                    </p:anim>
                                  </p:childTnLst>
                                </p:cTn>
                              </p:par>
                            </p:childTnLst>
                          </p:cTn>
                        </p:par>
                        <p:par>
                          <p:cTn id="36" fill="hold">
                            <p:stCondLst>
                              <p:cond delay="26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1000"/>
                                        <p:tgtEl>
                                          <p:spTgt spid="6"/>
                                        </p:tgtEl>
                                      </p:cBhvr>
                                    </p:animEffect>
                                    <p:anim calcmode="lin" valueType="num">
                                      <p:cBhvr>
                                        <p:cTn id="40" dur="1000" fill="hold"/>
                                        <p:tgtEl>
                                          <p:spTgt spid="6"/>
                                        </p:tgtEl>
                                        <p:attrNameLst>
                                          <p:attrName>ppt_x</p:attrName>
                                        </p:attrNameLst>
                                      </p:cBhvr>
                                      <p:tavLst>
                                        <p:tav tm="0">
                                          <p:val>
                                            <p:strVal val="#ppt_x-.1"/>
                                          </p:val>
                                        </p:tav>
                                        <p:tav tm="100000">
                                          <p:val>
                                            <p:strVal val="#ppt_x"/>
                                          </p:val>
                                        </p:tav>
                                      </p:tavLst>
                                    </p:anim>
                                    <p:anim calcmode="lin" valueType="num">
                                      <p:cBhvr>
                                        <p:cTn id="4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1" y="0"/>
            <a:ext cx="9143999" cy="5143500"/>
          </a:xfrm>
          <a:prstGeom prst="rect">
            <a:avLst/>
          </a:prstGeom>
          <a:noFill/>
          <a:ln w="9525">
            <a:noFill/>
            <a:miter lim="800000"/>
            <a:headEnd/>
            <a:tailEnd/>
          </a:ln>
        </p:spPr>
      </p:pic>
      <p:sp>
        <p:nvSpPr>
          <p:cNvPr id="6" name="5 CuadroTexto"/>
          <p:cNvSpPr txBox="1"/>
          <p:nvPr/>
        </p:nvSpPr>
        <p:spPr>
          <a:xfrm>
            <a:off x="611560" y="3795886"/>
            <a:ext cx="8280919"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Herederos del imperio romano pero de confesión arriana, los visigodos vivieron </a:t>
            </a:r>
          </a:p>
          <a:p>
            <a:r>
              <a:rPr lang="es-ES" i="1" dirty="0" smtClean="0">
                <a:effectLst>
                  <a:glow rad="101600">
                    <a:srgbClr val="C00000">
                      <a:alpha val="60000"/>
                    </a:srgbClr>
                  </a:glow>
                  <a:outerShdw blurRad="38100" dist="38100" dir="2700000" algn="tl">
                    <a:srgbClr val="000000">
                      <a:alpha val="43137"/>
                    </a:srgbClr>
                  </a:outerShdw>
                </a:effectLst>
              </a:rPr>
              <a:t>sin mezclarse con la población local hasta finales del siglo VI. En 589, al profesar la fe católica en el III concilio de Toledo, </a:t>
            </a:r>
            <a:r>
              <a:rPr lang="es-ES" i="1" dirty="0" err="1" smtClean="0">
                <a:effectLst>
                  <a:glow rad="101600">
                    <a:srgbClr val="C00000">
                      <a:alpha val="60000"/>
                    </a:srgbClr>
                  </a:glow>
                  <a:outerShdw blurRad="38100" dist="38100" dir="2700000" algn="tl">
                    <a:srgbClr val="000000">
                      <a:alpha val="43137"/>
                    </a:srgbClr>
                  </a:outerShdw>
                </a:effectLst>
              </a:rPr>
              <a:t>Recaredo</a:t>
            </a:r>
            <a:r>
              <a:rPr lang="es-ES" i="1" dirty="0" smtClean="0">
                <a:effectLst>
                  <a:glow rad="101600">
                    <a:srgbClr val="C00000">
                      <a:alpha val="60000"/>
                    </a:srgbClr>
                  </a:glow>
                  <a:outerShdw blurRad="38100" dist="38100" dir="2700000" algn="tl">
                    <a:srgbClr val="000000">
                      <a:alpha val="43137"/>
                    </a:srgbClr>
                  </a:outerShdw>
                </a:effectLst>
              </a:rPr>
              <a:t> fusiona de hecho, ambos pueblos en uno solo.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5" name="4 Imagen" descr="bird-the-atlantic-deadlock-fratercula-arctica-puffins.jpg"/>
          <p:cNvPicPr>
            <a:picLocks noGrp="1" noChangeAspect="1"/>
          </p:cNvPicPr>
          <p:nvPr isPhoto="1"/>
        </p:nvPicPr>
        <p:blipFill>
          <a:blip r:embed="rId3" cstate="print"/>
          <a:stretch>
            <a:fillRect/>
          </a:stretch>
        </p:blipFill>
        <p:spPr bwMode="auto">
          <a:xfrm>
            <a:off x="0" y="0"/>
            <a:ext cx="9144000" cy="5452070"/>
          </a:xfrm>
          <a:prstGeom prst="rect">
            <a:avLst/>
          </a:prstGeom>
          <a:noFill/>
          <a:ln w="9525">
            <a:noFill/>
            <a:miter lim="800000"/>
            <a:headEnd/>
            <a:tailEnd/>
          </a:ln>
        </p:spPr>
      </p:pic>
      <p:sp>
        <p:nvSpPr>
          <p:cNvPr id="7" name="6 CuadroTexto"/>
          <p:cNvSpPr txBox="1"/>
          <p:nvPr/>
        </p:nvSpPr>
        <p:spPr>
          <a:xfrm>
            <a:off x="323528" y="3795886"/>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Cuenta la leyenda que la invasión musulmana a la Península tiene por origen la </a:t>
            </a:r>
          </a:p>
          <a:p>
            <a:r>
              <a:rPr lang="es-ES" i="1" dirty="0" smtClean="0">
                <a:effectLst>
                  <a:glow rad="101600">
                    <a:srgbClr val="C00000">
                      <a:alpha val="60000"/>
                    </a:srgbClr>
                  </a:glow>
                  <a:outerShdw blurRad="38100" dist="38100" dir="2700000" algn="tl">
                    <a:srgbClr val="000000">
                      <a:alpha val="43137"/>
                    </a:srgbClr>
                  </a:outerShdw>
                </a:effectLst>
              </a:rPr>
              <a:t>venganza de un padre humillado: el rey </a:t>
            </a:r>
            <a:r>
              <a:rPr lang="es-ES" i="1" dirty="0" err="1" smtClean="0">
                <a:effectLst>
                  <a:glow rad="101600">
                    <a:srgbClr val="C00000">
                      <a:alpha val="60000"/>
                    </a:srgbClr>
                  </a:glow>
                  <a:outerShdw blurRad="38100" dist="38100" dir="2700000" algn="tl">
                    <a:srgbClr val="000000">
                      <a:alpha val="43137"/>
                    </a:srgbClr>
                  </a:outerShdw>
                </a:effectLst>
              </a:rPr>
              <a:t>Roderico</a:t>
            </a:r>
            <a:r>
              <a:rPr lang="es-ES" i="1" dirty="0" smtClean="0">
                <a:effectLst>
                  <a:glow rad="101600">
                    <a:srgbClr val="C00000">
                      <a:alpha val="60000"/>
                    </a:srgbClr>
                  </a:glow>
                  <a:outerShdw blurRad="38100" dist="38100" dir="2700000" algn="tl">
                    <a:srgbClr val="000000">
                      <a:alpha val="43137"/>
                    </a:srgbClr>
                  </a:outerShdw>
                </a:effectLst>
              </a:rPr>
              <a:t> habría ultrajado a la hija de Don </a:t>
            </a:r>
          </a:p>
          <a:p>
            <a:r>
              <a:rPr lang="es-ES" i="1" dirty="0" smtClean="0">
                <a:effectLst>
                  <a:glow rad="101600">
                    <a:srgbClr val="C00000">
                      <a:alpha val="60000"/>
                    </a:srgbClr>
                  </a:glow>
                  <a:outerShdw blurRad="38100" dist="38100" dir="2700000" algn="tl">
                    <a:srgbClr val="000000">
                      <a:alpha val="43137"/>
                    </a:srgbClr>
                  </a:outerShdw>
                </a:effectLst>
              </a:rPr>
              <a:t>Julián, el conde de Ceuta. Julián solicitó la ayuda de los bereberes, recientemente </a:t>
            </a:r>
          </a:p>
          <a:p>
            <a:r>
              <a:rPr lang="es-ES" i="1" dirty="0" smtClean="0">
                <a:effectLst>
                  <a:glow rad="101600">
                    <a:srgbClr val="C00000">
                      <a:alpha val="60000"/>
                    </a:srgbClr>
                  </a:glow>
                  <a:outerShdw blurRad="38100" dist="38100" dir="2700000" algn="tl">
                    <a:srgbClr val="000000">
                      <a:alpha val="43137"/>
                    </a:srgbClr>
                  </a:outerShdw>
                </a:effectLst>
              </a:rPr>
              <a:t>convertidos al islam, para derrotar el rey visigodo.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61000">
        <p14:ripple/>
      </p:transition>
    </mc:Choice>
    <mc:Fallback xmlns="">
      <p:transition spd="slow" advTm="6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par>
                                <p:cTn id="8" presetID="23" presetClass="entr" presetSubtype="288"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4000" fill="hold"/>
                                        <p:tgtEl>
                                          <p:spTgt spid="16"/>
                                        </p:tgtEl>
                                        <p:attrNameLst>
                                          <p:attrName>ppt_w</p:attrName>
                                        </p:attrNameLst>
                                      </p:cBhvr>
                                      <p:tavLst>
                                        <p:tav tm="0">
                                          <p:val>
                                            <p:strVal val="4/3*#ppt_w"/>
                                          </p:val>
                                        </p:tav>
                                        <p:tav tm="100000">
                                          <p:val>
                                            <p:strVal val="#ppt_w"/>
                                          </p:val>
                                        </p:tav>
                                      </p:tavLst>
                                    </p:anim>
                                    <p:anim calcmode="lin" valueType="num">
                                      <p:cBhvr>
                                        <p:cTn id="11" dur="4000" fill="hold"/>
                                        <p:tgtEl>
                                          <p:spTgt spid="16"/>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par>
                          <p:cTn id="18" fill="hold">
                            <p:stCondLst>
                              <p:cond delay="268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6"/>
                                        </p:tgtEl>
                                      </p:cBhvr>
                                    </p:animEffect>
                                    <p:set>
                                      <p:cBhvr>
                                        <p:cTn id="21" dur="1" fill="hold">
                                          <p:stCondLst>
                                            <p:cond delay="2999"/>
                                          </p:stCondLst>
                                        </p:cTn>
                                        <p:tgtEl>
                                          <p:spTgt spid="6"/>
                                        </p:tgtEl>
                                        <p:attrNameLst>
                                          <p:attrName>style.visibility</p:attrName>
                                        </p:attrNameLst>
                                      </p:cBhvr>
                                      <p:to>
                                        <p:strVal val="hidden"/>
                                      </p:to>
                                    </p:set>
                                  </p:childTnLst>
                                </p:cTn>
                              </p:par>
                              <p:par>
                                <p:cTn id="22" presetID="23" presetClass="entr" presetSubtype="288" fill="hold" nodeType="withEffect">
                                  <p:stCondLst>
                                    <p:cond delay="2000"/>
                                  </p:stCondLst>
                                  <p:childTnLst>
                                    <p:set>
                                      <p:cBhvr>
                                        <p:cTn id="23" dur="1" fill="hold">
                                          <p:stCondLst>
                                            <p:cond delay="0"/>
                                          </p:stCondLst>
                                        </p:cTn>
                                        <p:tgtEl>
                                          <p:spTgt spid="5"/>
                                        </p:tgtEl>
                                        <p:attrNameLst>
                                          <p:attrName>style.visibility</p:attrName>
                                        </p:attrNameLst>
                                      </p:cBhvr>
                                      <p:to>
                                        <p:strVal val="visible"/>
                                      </p:to>
                                    </p:set>
                                    <p:anim calcmode="lin" valueType="num">
                                      <p:cBhvr>
                                        <p:cTn id="24" dur="4000" fill="hold"/>
                                        <p:tgtEl>
                                          <p:spTgt spid="5"/>
                                        </p:tgtEl>
                                        <p:attrNameLst>
                                          <p:attrName>ppt_w</p:attrName>
                                        </p:attrNameLst>
                                      </p:cBhvr>
                                      <p:tavLst>
                                        <p:tav tm="0">
                                          <p:val>
                                            <p:strVal val="4/3*#ppt_w"/>
                                          </p:val>
                                        </p:tav>
                                        <p:tav tm="100000">
                                          <p:val>
                                            <p:strVal val="#ppt_w"/>
                                          </p:val>
                                        </p:tav>
                                      </p:tavLst>
                                    </p:anim>
                                    <p:anim calcmode="lin" valueType="num">
                                      <p:cBhvr>
                                        <p:cTn id="25" dur="4000" fill="hold"/>
                                        <p:tgtEl>
                                          <p:spTgt spid="5"/>
                                        </p:tgtEl>
                                        <p:attrNameLst>
                                          <p:attrName>ppt_h</p:attrName>
                                        </p:attrNameLst>
                                      </p:cBhvr>
                                      <p:tavLst>
                                        <p:tav tm="0">
                                          <p:val>
                                            <p:strVal val="4/3*#ppt_h"/>
                                          </p:val>
                                        </p:tav>
                                        <p:tav tm="100000">
                                          <p:val>
                                            <p:strVal val="#ppt_h"/>
                                          </p:val>
                                        </p:tav>
                                      </p:tavLst>
                                    </p:anim>
                                  </p:childTnLst>
                                </p:cTn>
                              </p:par>
                              <p:par>
                                <p:cTn id="26" presetID="47" presetClass="entr" presetSubtype="0" fill="hold" nodeType="withEffect">
                                  <p:stCondLst>
                                    <p:cond delay="200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4000"/>
                                        <p:tgtEl>
                                          <p:spTgt spid="5"/>
                                        </p:tgtEl>
                                      </p:cBhvr>
                                    </p:animEffect>
                                    <p:anim calcmode="lin" valueType="num">
                                      <p:cBhvr>
                                        <p:cTn id="29" dur="4000" fill="hold"/>
                                        <p:tgtEl>
                                          <p:spTgt spid="5"/>
                                        </p:tgtEl>
                                        <p:attrNameLst>
                                          <p:attrName>ppt_x</p:attrName>
                                        </p:attrNameLst>
                                      </p:cBhvr>
                                      <p:tavLst>
                                        <p:tav tm="0">
                                          <p:val>
                                            <p:strVal val="#ppt_x"/>
                                          </p:val>
                                        </p:tav>
                                        <p:tav tm="100000">
                                          <p:val>
                                            <p:strVal val="#ppt_x"/>
                                          </p:val>
                                        </p:tav>
                                      </p:tavLst>
                                    </p:anim>
                                    <p:anim calcmode="lin" valueType="num">
                                      <p:cBhvr>
                                        <p:cTn id="30" dur="4000" fill="hold"/>
                                        <p:tgtEl>
                                          <p:spTgt spid="5"/>
                                        </p:tgtEl>
                                        <p:attrNameLst>
                                          <p:attrName>ppt_y</p:attrName>
                                        </p:attrNameLst>
                                      </p:cBhvr>
                                      <p:tavLst>
                                        <p:tav tm="0">
                                          <p:val>
                                            <p:strVal val="#ppt_y-.1"/>
                                          </p:val>
                                        </p:tav>
                                        <p:tav tm="100000">
                                          <p:val>
                                            <p:strVal val="#ppt_y"/>
                                          </p:val>
                                        </p:tav>
                                      </p:tavLst>
                                    </p:anim>
                                  </p:childTnLst>
                                </p:cTn>
                              </p:par>
                            </p:childTnLst>
                          </p:cTn>
                        </p:par>
                        <p:par>
                          <p:cTn id="31" fill="hold">
                            <p:stCondLst>
                              <p:cond delay="328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fade">
                                      <p:cBhvr>
                                        <p:cTn id="34" dur="1000"/>
                                        <p:tgtEl>
                                          <p:spTgt spid="7"/>
                                        </p:tgtEl>
                                      </p:cBhvr>
                                    </p:animEffect>
                                    <p:anim calcmode="lin" valueType="num">
                                      <p:cBhvr>
                                        <p:cTn id="35" dur="1000" fill="hold"/>
                                        <p:tgtEl>
                                          <p:spTgt spid="7"/>
                                        </p:tgtEl>
                                        <p:attrNameLst>
                                          <p:attrName>ppt_x</p:attrName>
                                        </p:attrNameLst>
                                      </p:cBhvr>
                                      <p:tavLst>
                                        <p:tav tm="0">
                                          <p:val>
                                            <p:strVal val="#ppt_x-.1"/>
                                          </p:val>
                                        </p:tav>
                                        <p:tav tm="100000">
                                          <p:val>
                                            <p:strVal val="#ppt_x"/>
                                          </p:val>
                                        </p:tav>
                                      </p:tavLst>
                                    </p:anim>
                                    <p:anim calcmode="lin" valueType="num">
                                      <p:cBhvr>
                                        <p:cTn id="3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a:off x="1" y="0"/>
            <a:ext cx="5136029" cy="5143500"/>
          </a:xfrm>
        </p:spPr>
      </p:pic>
      <p:sp>
        <p:nvSpPr>
          <p:cNvPr id="5" name="4 CuadroTexto"/>
          <p:cNvSpPr txBox="1"/>
          <p:nvPr/>
        </p:nvSpPr>
        <p:spPr>
          <a:xfrm>
            <a:off x="5436096" y="1059582"/>
            <a:ext cx="3456384"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Después de haber derrotado en 711 al ejército visigodo en Guadalete a orillas del Guadalquivir, las tropas </a:t>
            </a:r>
          </a:p>
          <a:p>
            <a:r>
              <a:rPr lang="es-ES" sz="2000" i="1" dirty="0" smtClean="0">
                <a:effectLst>
                  <a:glow rad="101600">
                    <a:srgbClr val="C00000">
                      <a:alpha val="60000"/>
                    </a:srgbClr>
                  </a:glow>
                  <a:outerShdw blurRad="38100" dist="38100" dir="2700000" algn="tl">
                    <a:srgbClr val="000000">
                      <a:alpha val="43137"/>
                    </a:srgbClr>
                  </a:outerShdw>
                </a:effectLst>
              </a:rPr>
              <a:t>de </a:t>
            </a:r>
            <a:r>
              <a:rPr lang="es-ES" sz="2000" i="1" dirty="0" err="1" smtClean="0">
                <a:effectLst>
                  <a:glow rad="101600">
                    <a:srgbClr val="C00000">
                      <a:alpha val="60000"/>
                    </a:srgbClr>
                  </a:glow>
                  <a:outerShdw blurRad="38100" dist="38100" dir="2700000" algn="tl">
                    <a:srgbClr val="000000">
                      <a:alpha val="43137"/>
                    </a:srgbClr>
                  </a:outerShdw>
                </a:effectLst>
              </a:rPr>
              <a:t>Tariq</a:t>
            </a:r>
            <a:r>
              <a:rPr lang="es-ES" sz="2000" i="1" dirty="0" smtClean="0">
                <a:effectLst>
                  <a:glow rad="101600">
                    <a:srgbClr val="C00000">
                      <a:alpha val="60000"/>
                    </a:srgbClr>
                  </a:glow>
                  <a:outerShdw blurRad="38100" dist="38100" dir="2700000" algn="tl">
                    <a:srgbClr val="000000">
                      <a:alpha val="43137"/>
                    </a:srgbClr>
                  </a:outerShdw>
                </a:effectLst>
              </a:rPr>
              <a:t> arrasan con cuanto </a:t>
            </a:r>
          </a:p>
          <a:p>
            <a:r>
              <a:rPr lang="es-ES" sz="2000" i="1" dirty="0" smtClean="0">
                <a:effectLst>
                  <a:glow rad="101600">
                    <a:srgbClr val="C00000">
                      <a:alpha val="60000"/>
                    </a:srgbClr>
                  </a:glow>
                  <a:outerShdw blurRad="38100" dist="38100" dir="2700000" algn="tl">
                    <a:srgbClr val="000000">
                      <a:alpha val="43137"/>
                    </a:srgbClr>
                  </a:outerShdw>
                </a:effectLst>
              </a:rPr>
              <a:t>encuentran a su paso, sometiendo a Toledo en 712 y poniendo fin a la </a:t>
            </a:r>
          </a:p>
          <a:p>
            <a:r>
              <a:rPr lang="es-ES" sz="2000" i="1" dirty="0" smtClean="0">
                <a:effectLst>
                  <a:glow rad="101600">
                    <a:srgbClr val="C00000">
                      <a:alpha val="60000"/>
                    </a:srgbClr>
                  </a:glow>
                  <a:outerShdw blurRad="38100" dist="38100" dir="2700000" algn="tl">
                    <a:srgbClr val="000000">
                      <a:alpha val="43137"/>
                    </a:srgbClr>
                  </a:outerShdw>
                </a:effectLst>
              </a:rPr>
              <a:t>monarquía visigoda.</a:t>
            </a:r>
            <a:endParaRPr lang="es-ES" sz="2000" i="1" dirty="0">
              <a:effectLst>
                <a:glow rad="101600">
                  <a:srgbClr val="C00000">
                    <a:alpha val="60000"/>
                  </a:srgbClr>
                </a:glow>
                <a:outerShdw blurRad="38100" dist="38100" dir="2700000" algn="tl">
                  <a:srgbClr val="000000">
                    <a:alpha val="43137"/>
                  </a:srgbClr>
                </a:outerShdw>
              </a:effectLst>
            </a:endParaRPr>
          </a:p>
        </p:txBody>
      </p:sp>
      <p:pic>
        <p:nvPicPr>
          <p:cNvPr id="30" name="3 Marcador de contenido" descr="2993983350_953e8e3e6b_o.jpg"/>
          <p:cNvPicPr>
            <a:picLocks noChangeAspect="1"/>
          </p:cNvPicPr>
          <p:nvPr/>
        </p:nvPicPr>
        <p:blipFill>
          <a:blip r:embed="rId4" cstate="print"/>
          <a:stretch>
            <a:fillRect/>
          </a:stretch>
        </p:blipFill>
        <p:spPr bwMode="auto">
          <a:xfrm>
            <a:off x="0" y="0"/>
            <a:ext cx="9144000" cy="5682496"/>
          </a:xfrm>
          <a:prstGeom prst="rect">
            <a:avLst/>
          </a:prstGeom>
          <a:noFill/>
          <a:ln w="9525">
            <a:noFill/>
            <a:miter lim="800000"/>
            <a:headEnd/>
            <a:tailEnd/>
          </a:ln>
        </p:spPr>
      </p:pic>
      <p:sp>
        <p:nvSpPr>
          <p:cNvPr id="6" name="5 CuadroTexto"/>
          <p:cNvSpPr txBox="1"/>
          <p:nvPr/>
        </p:nvSpPr>
        <p:spPr>
          <a:xfrm>
            <a:off x="539552" y="3795886"/>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Toman en pocos años, las hordas de </a:t>
            </a:r>
            <a:r>
              <a:rPr lang="es-ES" i="1" dirty="0" err="1" smtClean="0">
                <a:effectLst>
                  <a:glow rad="101600">
                    <a:srgbClr val="C00000">
                      <a:alpha val="60000"/>
                    </a:srgbClr>
                  </a:glow>
                  <a:outerShdw blurRad="38100" dist="38100" dir="2700000" algn="tl">
                    <a:srgbClr val="000000">
                      <a:alpha val="43137"/>
                    </a:srgbClr>
                  </a:outerShdw>
                </a:effectLst>
              </a:rPr>
              <a:t>Tariq</a:t>
            </a:r>
            <a:r>
              <a:rPr lang="es-ES" i="1" dirty="0" smtClean="0">
                <a:effectLst>
                  <a:glow rad="101600">
                    <a:srgbClr val="C00000">
                      <a:alpha val="60000"/>
                    </a:srgbClr>
                  </a:glow>
                  <a:outerShdw blurRad="38100" dist="38100" dir="2700000" algn="tl">
                    <a:srgbClr val="000000">
                      <a:alpha val="43137"/>
                    </a:srgbClr>
                  </a:outerShdw>
                </a:effectLst>
              </a:rPr>
              <a:t> y Musa las principales ciudades de la península. No se detuvo el avance hasta que Don Pelayo y un puñado de astures, infligió en 718 en Covadonga, la primera derrota al islam. Era el inicio de la Reconquista.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54000">
        <p14:ripple/>
      </p:transition>
    </mc:Choice>
    <mc:Fallback xmlns="">
      <p:transition spd="slow" advTm="5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35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4"/>
                                        </p:tgtEl>
                                      </p:cBhvr>
                                    </p:animEffect>
                                    <p:set>
                                      <p:cBhvr>
                                        <p:cTn id="24" dur="1" fill="hold">
                                          <p:stCondLst>
                                            <p:cond delay="3999"/>
                                          </p:stCondLst>
                                        </p:cTn>
                                        <p:tgtEl>
                                          <p:spTgt spid="4"/>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4000"/>
                                        <p:tgtEl>
                                          <p:spTgt spid="4"/>
                                        </p:tgtEl>
                                        <p:attrNameLst>
                                          <p:attrName>ppt_w</p:attrName>
                                        </p:attrNameLst>
                                      </p:cBhvr>
                                      <p:tavLst>
                                        <p:tav tm="0">
                                          <p:val>
                                            <p:strVal val="ppt_w"/>
                                          </p:val>
                                        </p:tav>
                                        <p:tav tm="100000">
                                          <p:val>
                                            <p:strVal val="4/3*ppt_w"/>
                                          </p:val>
                                        </p:tav>
                                      </p:tavLst>
                                    </p:anim>
                                    <p:anim calcmode="lin" valueType="num">
                                      <p:cBhvr>
                                        <p:cTn id="27" dur="4000"/>
                                        <p:tgtEl>
                                          <p:spTgt spid="4"/>
                                        </p:tgtEl>
                                        <p:attrNameLst>
                                          <p:attrName>ppt_h</p:attrName>
                                        </p:attrNameLst>
                                      </p:cBhvr>
                                      <p:tavLst>
                                        <p:tav tm="0">
                                          <p:val>
                                            <p:strVal val="ppt_h"/>
                                          </p:val>
                                        </p:tav>
                                        <p:tav tm="100000">
                                          <p:val>
                                            <p:strVal val="4/3*ppt_h"/>
                                          </p:val>
                                        </p:tav>
                                      </p:tavLst>
                                    </p:anim>
                                    <p:set>
                                      <p:cBhvr>
                                        <p:cTn id="28" dur="1" fill="hold">
                                          <p:stCondLst>
                                            <p:cond delay="3999"/>
                                          </p:stCondLst>
                                        </p:cTn>
                                        <p:tgtEl>
                                          <p:spTgt spid="4"/>
                                        </p:tgtEl>
                                        <p:attrNameLst>
                                          <p:attrName>style.visibility</p:attrName>
                                        </p:attrNameLst>
                                      </p:cBhvr>
                                      <p:to>
                                        <p:strVal val="hidden"/>
                                      </p:to>
                                    </p:set>
                                  </p:childTnLst>
                                </p:cTn>
                              </p:par>
                              <p:par>
                                <p:cTn id="29" presetID="10" presetClass="entr" presetSubtype="0" fill="hold" nodeType="withEffect">
                                  <p:stCondLst>
                                    <p:cond delay="200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4000"/>
                                        <p:tgtEl>
                                          <p:spTgt spid="30"/>
                                        </p:tgtEl>
                                      </p:cBhvr>
                                    </p:animEffect>
                                  </p:childTnLst>
                                </p:cTn>
                              </p:par>
                              <p:par>
                                <p:cTn id="32" presetID="23" presetClass="entr" presetSubtype="288" fill="hold" nodeType="withEffect">
                                  <p:stCondLst>
                                    <p:cond delay="2000"/>
                                  </p:stCondLst>
                                  <p:childTnLst>
                                    <p:set>
                                      <p:cBhvr>
                                        <p:cTn id="33" dur="1" fill="hold">
                                          <p:stCondLst>
                                            <p:cond delay="0"/>
                                          </p:stCondLst>
                                        </p:cTn>
                                        <p:tgtEl>
                                          <p:spTgt spid="30"/>
                                        </p:tgtEl>
                                        <p:attrNameLst>
                                          <p:attrName>style.visibility</p:attrName>
                                        </p:attrNameLst>
                                      </p:cBhvr>
                                      <p:to>
                                        <p:strVal val="visible"/>
                                      </p:to>
                                    </p:set>
                                    <p:anim calcmode="lin" valueType="num">
                                      <p:cBhvr>
                                        <p:cTn id="34" dur="4000" fill="hold"/>
                                        <p:tgtEl>
                                          <p:spTgt spid="30"/>
                                        </p:tgtEl>
                                        <p:attrNameLst>
                                          <p:attrName>ppt_w</p:attrName>
                                        </p:attrNameLst>
                                      </p:cBhvr>
                                      <p:tavLst>
                                        <p:tav tm="0">
                                          <p:val>
                                            <p:strVal val="4/3*#ppt_w"/>
                                          </p:val>
                                        </p:tav>
                                        <p:tav tm="100000">
                                          <p:val>
                                            <p:strVal val="#ppt_w"/>
                                          </p:val>
                                        </p:tav>
                                      </p:tavLst>
                                    </p:anim>
                                    <p:anim calcmode="lin" valueType="num">
                                      <p:cBhvr>
                                        <p:cTn id="35" dur="4000" fill="hold"/>
                                        <p:tgtEl>
                                          <p:spTgt spid="30"/>
                                        </p:tgtEl>
                                        <p:attrNameLst>
                                          <p:attrName>ppt_h</p:attrName>
                                        </p:attrNameLst>
                                      </p:cBhvr>
                                      <p:tavLst>
                                        <p:tav tm="0">
                                          <p:val>
                                            <p:strVal val="4/3*#ppt_h"/>
                                          </p:val>
                                        </p:tav>
                                        <p:tav tm="100000">
                                          <p:val>
                                            <p:strVal val="#ppt_h"/>
                                          </p:val>
                                        </p:tav>
                                      </p:tavLst>
                                    </p:anim>
                                  </p:childTnLst>
                                </p:cTn>
                              </p:par>
                            </p:childTnLst>
                          </p:cTn>
                        </p:par>
                        <p:par>
                          <p:cTn id="36" fill="hold">
                            <p:stCondLst>
                              <p:cond delay="295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1000"/>
                                        <p:tgtEl>
                                          <p:spTgt spid="6"/>
                                        </p:tgtEl>
                                      </p:cBhvr>
                                    </p:animEffect>
                                    <p:anim calcmode="lin" valueType="num">
                                      <p:cBhvr>
                                        <p:cTn id="40" dur="1000" fill="hold"/>
                                        <p:tgtEl>
                                          <p:spTgt spid="6"/>
                                        </p:tgtEl>
                                        <p:attrNameLst>
                                          <p:attrName>ppt_x</p:attrName>
                                        </p:attrNameLst>
                                      </p:cBhvr>
                                      <p:tavLst>
                                        <p:tav tm="0">
                                          <p:val>
                                            <p:strVal val="#ppt_x-.1"/>
                                          </p:val>
                                        </p:tav>
                                        <p:tav tm="100000">
                                          <p:val>
                                            <p:strVal val="#ppt_x"/>
                                          </p:val>
                                        </p:tav>
                                      </p:tavLst>
                                    </p:anim>
                                    <p:anim calcmode="lin" valueType="num">
                                      <p:cBhvr>
                                        <p:cTn id="4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a:off x="0" y="0"/>
            <a:ext cx="9144000" cy="5380062"/>
          </a:xfrm>
          <a:prstGeom prst="rect">
            <a:avLst/>
          </a:prstGeom>
          <a:noFill/>
          <a:ln w="9525">
            <a:noFill/>
            <a:miter lim="800000"/>
            <a:headEnd/>
            <a:tailEnd/>
          </a:ln>
        </p:spPr>
      </p:pic>
      <p:sp>
        <p:nvSpPr>
          <p:cNvPr id="4" name="3 CuadroTexto"/>
          <p:cNvSpPr txBox="1"/>
          <p:nvPr/>
        </p:nvSpPr>
        <p:spPr>
          <a:xfrm>
            <a:off x="395536" y="4371950"/>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“Mira hija, no hay noche sin amanecer, Toledo no desaparece, tan solo cambia.</a:t>
            </a:r>
          </a:p>
          <a:p>
            <a:r>
              <a:rPr lang="es-ES" i="1" dirty="0" err="1" smtClean="0">
                <a:effectLst>
                  <a:glow rad="101600">
                    <a:srgbClr val="C00000">
                      <a:alpha val="60000"/>
                    </a:srgbClr>
                  </a:glow>
                  <a:outerShdw blurRad="38100" dist="38100" dir="2700000" algn="tl">
                    <a:srgbClr val="000000">
                      <a:alpha val="43137"/>
                    </a:srgbClr>
                  </a:outerShdw>
                </a:effectLst>
              </a:rPr>
              <a:t>Tulaytula</a:t>
            </a:r>
            <a:r>
              <a:rPr lang="es-ES" i="1" dirty="0" smtClean="0">
                <a:effectLst>
                  <a:glow rad="101600">
                    <a:srgbClr val="C00000">
                      <a:alpha val="60000"/>
                    </a:srgbClr>
                  </a:glow>
                  <a:outerShdw blurRad="38100" dist="38100" dir="2700000" algn="tl">
                    <a:srgbClr val="000000">
                      <a:alpha val="43137"/>
                    </a:srgbClr>
                  </a:outerShdw>
                </a:effectLst>
              </a:rPr>
              <a:t>, mira el esplendor de la gran taifa, tiempos del rey Al-</a:t>
            </a:r>
            <a:r>
              <a:rPr lang="es-ES" i="1" dirty="0" err="1" smtClean="0">
                <a:effectLst>
                  <a:glow rad="101600">
                    <a:srgbClr val="C00000">
                      <a:alpha val="60000"/>
                    </a:srgbClr>
                  </a:glow>
                  <a:outerShdw blurRad="38100" dist="38100" dir="2700000" algn="tl">
                    <a:srgbClr val="000000">
                      <a:alpha val="43137"/>
                    </a:srgbClr>
                  </a:outerShdw>
                </a:effectLst>
              </a:rPr>
              <a:t>Mamún</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7" name="6 Imagen" descr="2048x1365_puffin-atlanticheskij-tupik.jpg"/>
          <p:cNvPicPr>
            <a:picLocks noGrp="1" noChangeAspect="1"/>
          </p:cNvPicPr>
          <p:nvPr isPhoto="1"/>
        </p:nvPicPr>
        <p:blipFill>
          <a:blip r:embed="rId3" cstate="print"/>
          <a:stretch>
            <a:fillRect/>
          </a:stretch>
        </p:blipFill>
        <p:spPr bwMode="auto">
          <a:xfrm>
            <a:off x="1" y="0"/>
            <a:ext cx="9144000" cy="5143500"/>
          </a:xfrm>
          <a:prstGeom prst="rect">
            <a:avLst/>
          </a:prstGeom>
          <a:noFill/>
          <a:ln w="9525">
            <a:noFill/>
            <a:miter lim="800000"/>
            <a:headEnd/>
            <a:tailEnd/>
          </a:ln>
        </p:spPr>
      </p:pic>
      <p:sp>
        <p:nvSpPr>
          <p:cNvPr id="5" name="4 CuadroTexto"/>
          <p:cNvSpPr txBox="1"/>
          <p:nvPr/>
        </p:nvSpPr>
        <p:spPr>
          <a:xfrm>
            <a:off x="179512" y="3795886"/>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raíz de la invasión de la Península, se fundó en Córdoba un emirato que dos </a:t>
            </a:r>
          </a:p>
          <a:p>
            <a:r>
              <a:rPr lang="es-ES" i="1" dirty="0" smtClean="0">
                <a:effectLst>
                  <a:glow rad="101600">
                    <a:srgbClr val="C00000">
                      <a:alpha val="60000"/>
                    </a:srgbClr>
                  </a:glow>
                  <a:outerShdw blurRad="38100" dist="38100" dir="2700000" algn="tl">
                    <a:srgbClr val="000000">
                      <a:alpha val="43137"/>
                    </a:srgbClr>
                  </a:outerShdw>
                </a:effectLst>
              </a:rPr>
              <a:t>siglos más tarde resultaría un califato, cuyo esplendor rivalizaría con el de </a:t>
            </a:r>
          </a:p>
          <a:p>
            <a:r>
              <a:rPr lang="es-ES" i="1" dirty="0" smtClean="0">
                <a:effectLst>
                  <a:glow rad="101600">
                    <a:srgbClr val="C00000">
                      <a:alpha val="60000"/>
                    </a:srgbClr>
                  </a:glow>
                  <a:outerShdw blurRad="38100" dist="38100" dir="2700000" algn="tl">
                    <a:srgbClr val="000000">
                      <a:alpha val="43137"/>
                    </a:srgbClr>
                  </a:outerShdw>
                </a:effectLst>
              </a:rPr>
              <a:t>Damasco. A principios del siglo XI, empezaría a ceder ante la presión de los reinos </a:t>
            </a:r>
          </a:p>
          <a:p>
            <a:r>
              <a:rPr lang="es-ES" i="1" dirty="0" smtClean="0">
                <a:effectLst>
                  <a:glow rad="101600">
                    <a:srgbClr val="C00000">
                      <a:alpha val="60000"/>
                    </a:srgbClr>
                  </a:glow>
                  <a:outerShdw blurRad="38100" dist="38100" dir="2700000" algn="tl">
                    <a:srgbClr val="000000">
                      <a:alpha val="43137"/>
                    </a:srgbClr>
                  </a:outerShdw>
                </a:effectLst>
              </a:rPr>
              <a:t>cristianos del norte.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49000">
        <p15:prstTrans prst="prestige"/>
      </p:transition>
    </mc:Choice>
    <mc:Fallback xmlns="">
      <p:transition spd="slow" advTm="4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0" fill="hold"/>
                                        <p:tgtEl>
                                          <p:spTgt spid="8"/>
                                        </p:tgtEl>
                                        <p:attrNameLst>
                                          <p:attrName>ppt_w</p:attrName>
                                        </p:attrNameLst>
                                      </p:cBhvr>
                                      <p:tavLst>
                                        <p:tav tm="0">
                                          <p:val>
                                            <p:strVal val="2/3*#ppt_w"/>
                                          </p:val>
                                        </p:tav>
                                        <p:tav tm="100000">
                                          <p:val>
                                            <p:strVal val="#ppt_w"/>
                                          </p:val>
                                        </p:tav>
                                      </p:tavLst>
                                    </p:anim>
                                    <p:anim calcmode="lin" valueType="num">
                                      <p:cBhvr>
                                        <p:cTn id="8" dur="4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4000"/>
                                        <p:tgtEl>
                                          <p:spTgt spid="8"/>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76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8"/>
                                        </p:tgtEl>
                                      </p:cBhvr>
                                    </p:animEffect>
                                    <p:set>
                                      <p:cBhvr>
                                        <p:cTn id="24" dur="1" fill="hold">
                                          <p:stCondLst>
                                            <p:cond delay="3999"/>
                                          </p:stCondLst>
                                        </p:cTn>
                                        <p:tgtEl>
                                          <p:spTgt spid="8"/>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4000"/>
                                        <p:tgtEl>
                                          <p:spTgt spid="8"/>
                                        </p:tgtEl>
                                        <p:attrNameLst>
                                          <p:attrName>ppt_w</p:attrName>
                                        </p:attrNameLst>
                                      </p:cBhvr>
                                      <p:tavLst>
                                        <p:tav tm="0">
                                          <p:val>
                                            <p:strVal val="ppt_w"/>
                                          </p:val>
                                        </p:tav>
                                        <p:tav tm="100000">
                                          <p:val>
                                            <p:strVal val="4/3*ppt_w"/>
                                          </p:val>
                                        </p:tav>
                                      </p:tavLst>
                                    </p:anim>
                                    <p:anim calcmode="lin" valueType="num">
                                      <p:cBhvr>
                                        <p:cTn id="27" dur="4000"/>
                                        <p:tgtEl>
                                          <p:spTgt spid="8"/>
                                        </p:tgtEl>
                                        <p:attrNameLst>
                                          <p:attrName>ppt_h</p:attrName>
                                        </p:attrNameLst>
                                      </p:cBhvr>
                                      <p:tavLst>
                                        <p:tav tm="0">
                                          <p:val>
                                            <p:strVal val="ppt_h"/>
                                          </p:val>
                                        </p:tav>
                                        <p:tav tm="100000">
                                          <p:val>
                                            <p:strVal val="4/3*ppt_h"/>
                                          </p:val>
                                        </p:tav>
                                      </p:tavLst>
                                    </p:anim>
                                    <p:set>
                                      <p:cBhvr>
                                        <p:cTn id="28" dur="1" fill="hold">
                                          <p:stCondLst>
                                            <p:cond delay="3999"/>
                                          </p:stCondLst>
                                        </p:cTn>
                                        <p:tgtEl>
                                          <p:spTgt spid="8"/>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7"/>
                                        </p:tgtEl>
                                        <p:attrNameLst>
                                          <p:attrName>style.visibility</p:attrName>
                                        </p:attrNameLst>
                                      </p:cBhvr>
                                      <p:to>
                                        <p:strVal val="visible"/>
                                      </p:to>
                                    </p:set>
                                    <p:anim calcmode="lin" valueType="num">
                                      <p:cBhvr>
                                        <p:cTn id="31" dur="4000" fill="hold"/>
                                        <p:tgtEl>
                                          <p:spTgt spid="7"/>
                                        </p:tgtEl>
                                        <p:attrNameLst>
                                          <p:attrName>ppt_w</p:attrName>
                                        </p:attrNameLst>
                                      </p:cBhvr>
                                      <p:tavLst>
                                        <p:tav tm="0">
                                          <p:val>
                                            <p:strVal val="4/3*#ppt_w"/>
                                          </p:val>
                                        </p:tav>
                                        <p:tav tm="100000">
                                          <p:val>
                                            <p:strVal val="#ppt_w"/>
                                          </p:val>
                                        </p:tav>
                                      </p:tavLst>
                                    </p:anim>
                                    <p:anim calcmode="lin" valueType="num">
                                      <p:cBhvr>
                                        <p:cTn id="32" dur="4000" fill="hold"/>
                                        <p:tgtEl>
                                          <p:spTgt spid="7"/>
                                        </p:tgtEl>
                                        <p:attrNameLst>
                                          <p:attrName>ppt_h</p:attrName>
                                        </p:attrNameLst>
                                      </p:cBhvr>
                                      <p:tavLst>
                                        <p:tav tm="0">
                                          <p:val>
                                            <p:strVal val="4/3*#ppt_h"/>
                                          </p:val>
                                        </p:tav>
                                        <p:tav tm="100000">
                                          <p:val>
                                            <p:strVal val="#ppt_h"/>
                                          </p:val>
                                        </p:tav>
                                      </p:tavLst>
                                    </p:anim>
                                  </p:childTnLst>
                                </p:cTn>
                              </p:par>
                              <p:par>
                                <p:cTn id="33" presetID="42" presetClass="entr" presetSubtype="0" fill="hold" nodeType="withEffect">
                                  <p:stCondLst>
                                    <p:cond delay="200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4000"/>
                                        <p:tgtEl>
                                          <p:spTgt spid="7"/>
                                        </p:tgtEl>
                                      </p:cBhvr>
                                    </p:animEffect>
                                    <p:anim calcmode="lin" valueType="num">
                                      <p:cBhvr>
                                        <p:cTn id="36" dur="4000" fill="hold"/>
                                        <p:tgtEl>
                                          <p:spTgt spid="7"/>
                                        </p:tgtEl>
                                        <p:attrNameLst>
                                          <p:attrName>ppt_x</p:attrName>
                                        </p:attrNameLst>
                                      </p:cBhvr>
                                      <p:tavLst>
                                        <p:tav tm="0">
                                          <p:val>
                                            <p:strVal val="#ppt_x"/>
                                          </p:val>
                                        </p:tav>
                                        <p:tav tm="100000">
                                          <p:val>
                                            <p:strVal val="#ppt_x"/>
                                          </p:val>
                                        </p:tav>
                                      </p:tavLst>
                                    </p:anim>
                                    <p:anim calcmode="lin" valueType="num">
                                      <p:cBhvr>
                                        <p:cTn id="37" dur="40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36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596086"/>
          </a:xfrm>
          <a:prstGeom prst="rect">
            <a:avLst/>
          </a:prstGeom>
          <a:noFill/>
          <a:ln w="9525">
            <a:noFill/>
            <a:miter lim="800000"/>
            <a:headEnd/>
            <a:tailEnd/>
          </a:ln>
        </p:spPr>
      </p:pic>
      <p:sp>
        <p:nvSpPr>
          <p:cNvPr id="5" name="4 CuadroTexto"/>
          <p:cNvSpPr txBox="1"/>
          <p:nvPr/>
        </p:nvSpPr>
        <p:spPr>
          <a:xfrm>
            <a:off x="467544" y="4371950"/>
            <a:ext cx="8272265" cy="646331"/>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“Castellanos, ha llegado la hora de recuperar lo nuestro. Antes de la Aurora, la </a:t>
            </a:r>
          </a:p>
          <a:p>
            <a:r>
              <a:rPr lang="es-ES" i="1" dirty="0" smtClean="0">
                <a:effectLst>
                  <a:glow rad="101600">
                    <a:srgbClr val="C00000">
                      <a:alpha val="60000"/>
                    </a:srgbClr>
                  </a:glow>
                  <a:outerShdw blurRad="38100" dist="38100" dir="2700000" algn="tl">
                    <a:srgbClr val="000000">
                      <a:alpha val="43137"/>
                    </a:srgbClr>
                  </a:outerShdw>
                </a:effectLst>
              </a:rPr>
              <a:t>campana de Santa Leocadia volverá a repicar. ¡Marchemos sobre Toledo!”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0" y="0"/>
            <a:ext cx="9144000" cy="5380062"/>
          </a:xfrm>
          <a:prstGeom prst="rect">
            <a:avLst/>
          </a:prstGeom>
          <a:noFill/>
          <a:ln w="9525">
            <a:noFill/>
            <a:miter lim="800000"/>
            <a:headEnd/>
            <a:tailEnd/>
          </a:ln>
        </p:spPr>
      </p:pic>
      <p:sp>
        <p:nvSpPr>
          <p:cNvPr id="6" name="5 CuadroTexto"/>
          <p:cNvSpPr txBox="1"/>
          <p:nvPr/>
        </p:nvSpPr>
        <p:spPr>
          <a:xfrm>
            <a:off x="395536"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Era 1086, Alfonso VI rey de León y de Castilla, reconquista la ciudad de Toledo.</a:t>
            </a:r>
          </a:p>
          <a:p>
            <a:r>
              <a:rPr lang="es-ES" i="1" dirty="0" smtClean="0">
                <a:effectLst>
                  <a:glow rad="101600">
                    <a:srgbClr val="C00000">
                      <a:alpha val="60000"/>
                    </a:srgbClr>
                  </a:glow>
                  <a:outerShdw blurRad="38100" dist="38100" dir="2700000" algn="tl">
                    <a:srgbClr val="000000">
                      <a:alpha val="43137"/>
                    </a:srgbClr>
                  </a:outerShdw>
                </a:effectLst>
              </a:rPr>
              <a:t>Aquel triunfo marca simbólicamente un giro importante en la Reconquista: primero, espiritual, al ser Toledo la sede primada de España; segundo, militar, al ser palpable el avance cristiano al sur peninsular.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52000">
        <p:blinds dir="vert"/>
      </p:transition>
    </mc:Choice>
    <mc:Fallback xmlns="">
      <p:transition spd="slow" advTm="5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77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0" presetClass="entr" presetSubtype="0"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4000"/>
                                        <p:tgtEl>
                                          <p:spTgt spid="16"/>
                                        </p:tgtEl>
                                      </p:cBhvr>
                                    </p:animEffect>
                                  </p:childTnLst>
                                </p:cTn>
                              </p:par>
                              <p:par>
                                <p:cTn id="25" presetID="23" presetClass="entr" presetSubtype="288" fill="hold" nodeType="withEffect">
                                  <p:stCondLst>
                                    <p:cond delay="20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4000" fill="hold"/>
                                        <p:tgtEl>
                                          <p:spTgt spid="16"/>
                                        </p:tgtEl>
                                        <p:attrNameLst>
                                          <p:attrName>ppt_w</p:attrName>
                                        </p:attrNameLst>
                                      </p:cBhvr>
                                      <p:tavLst>
                                        <p:tav tm="0">
                                          <p:val>
                                            <p:strVal val="4/3*#ppt_w"/>
                                          </p:val>
                                        </p:tav>
                                        <p:tav tm="100000">
                                          <p:val>
                                            <p:strVal val="#ppt_w"/>
                                          </p:val>
                                        </p:tav>
                                      </p:tavLst>
                                    </p:anim>
                                    <p:anim calcmode="lin" valueType="num">
                                      <p:cBhvr>
                                        <p:cTn id="28" dur="4000" fill="hold"/>
                                        <p:tgtEl>
                                          <p:spTgt spid="16"/>
                                        </p:tgtEl>
                                        <p:attrNameLst>
                                          <p:attrName>ppt_h</p:attrName>
                                        </p:attrNameLst>
                                      </p:cBhvr>
                                      <p:tavLst>
                                        <p:tav tm="0">
                                          <p:val>
                                            <p:strVal val="4/3*#ppt_h"/>
                                          </p:val>
                                        </p:tav>
                                        <p:tav tm="100000">
                                          <p:val>
                                            <p:strVal val="#ppt_h"/>
                                          </p:val>
                                        </p:tav>
                                      </p:tavLst>
                                    </p:anim>
                                  </p:childTnLst>
                                </p:cTn>
                              </p:par>
                            </p:childTnLst>
                          </p:cTn>
                        </p:par>
                        <p:par>
                          <p:cTn id="29" fill="hold">
                            <p:stCondLst>
                              <p:cond delay="237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a:off x="0" y="0"/>
            <a:ext cx="9144000" cy="5884118"/>
          </a:xfrm>
          <a:prstGeom prst="rect">
            <a:avLst/>
          </a:prstGeom>
          <a:noFill/>
          <a:ln w="9525">
            <a:noFill/>
            <a:miter lim="800000"/>
            <a:headEnd/>
            <a:tailEnd/>
          </a:ln>
        </p:spPr>
      </p:pic>
      <p:sp>
        <p:nvSpPr>
          <p:cNvPr id="4" name="3 CuadroTexto"/>
          <p:cNvSpPr txBox="1"/>
          <p:nvPr/>
        </p:nvSpPr>
        <p:spPr>
          <a:xfrm>
            <a:off x="395536" y="3795886"/>
            <a:ext cx="8481809" cy="1200329"/>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Dice la tradición que al entrar en la ciudad, el caballo del rey se detuvo y se </a:t>
            </a:r>
          </a:p>
          <a:p>
            <a:r>
              <a:rPr lang="es-ES" i="1" dirty="0" smtClean="0">
                <a:effectLst>
                  <a:glow rad="101600">
                    <a:srgbClr val="C00000">
                      <a:alpha val="60000"/>
                    </a:srgbClr>
                  </a:glow>
                  <a:outerShdw blurRad="38100" dist="38100" dir="2700000" algn="tl">
                    <a:srgbClr val="000000">
                      <a:alpha val="43137"/>
                    </a:srgbClr>
                  </a:outerShdw>
                </a:effectLst>
              </a:rPr>
              <a:t>arrodilló. En la pared de la mezquita donde se paró el caballo, se encontró una </a:t>
            </a:r>
          </a:p>
          <a:p>
            <a:r>
              <a:rPr lang="es-ES" i="1" dirty="0" smtClean="0">
                <a:effectLst>
                  <a:glow rad="101600">
                    <a:srgbClr val="C00000">
                      <a:alpha val="60000"/>
                    </a:srgbClr>
                  </a:glow>
                  <a:outerShdw blurRad="38100" dist="38100" dir="2700000" algn="tl">
                    <a:srgbClr val="000000">
                      <a:alpha val="43137"/>
                    </a:srgbClr>
                  </a:outerShdw>
                </a:effectLst>
              </a:rPr>
              <a:t>cruz empotrada y una lámpara dando la bendición desde los tiempos de la joven </a:t>
            </a:r>
          </a:p>
          <a:p>
            <a:r>
              <a:rPr lang="es-ES" i="1" dirty="0" smtClean="0">
                <a:effectLst>
                  <a:glow rad="101600">
                    <a:srgbClr val="C00000">
                      <a:alpha val="60000"/>
                    </a:srgbClr>
                  </a:glow>
                  <a:outerShdw blurRad="38100" dist="38100" dir="2700000" algn="tl">
                    <a:srgbClr val="000000">
                      <a:alpha val="43137"/>
                    </a:srgbClr>
                  </a:outerShdw>
                </a:effectLst>
              </a:rPr>
              <a:t>mártir Leocadia, a la ciudad de Toledo.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3" name="12 Imagen" descr="45ae5ef3b9e000df40c16ee12fcb028e.jpg"/>
          <p:cNvPicPr>
            <a:picLocks noGrp="1" noChangeAspect="1"/>
          </p:cNvPicPr>
          <p:nvPr isPhoto="1"/>
        </p:nvPicPr>
        <p:blipFill>
          <a:blip r:embed="rId3" cstate="print"/>
          <a:stretch>
            <a:fillRect/>
          </a:stretch>
        </p:blipFill>
        <p:spPr bwMode="auto">
          <a:xfrm>
            <a:off x="0" y="0"/>
            <a:ext cx="9144000" cy="5596086"/>
          </a:xfrm>
          <a:prstGeom prst="rect">
            <a:avLst/>
          </a:prstGeom>
          <a:noFill/>
          <a:ln w="9525">
            <a:noFill/>
            <a:miter lim="800000"/>
            <a:headEnd/>
            <a:tailEnd/>
          </a:ln>
        </p:spPr>
      </p:pic>
      <p:sp>
        <p:nvSpPr>
          <p:cNvPr id="5" name="4 CuadroTexto"/>
          <p:cNvSpPr txBox="1"/>
          <p:nvPr/>
        </p:nvSpPr>
        <p:spPr>
          <a:xfrm>
            <a:off x="683568" y="4299942"/>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“Sabias palabras, noble Alfaquí. Os daré la paz, seré emperador de las tres </a:t>
            </a:r>
          </a:p>
          <a:p>
            <a:r>
              <a:rPr lang="es-ES" i="1" dirty="0" smtClean="0">
                <a:effectLst>
                  <a:glow rad="101600">
                    <a:srgbClr val="C00000">
                      <a:alpha val="60000"/>
                    </a:srgbClr>
                  </a:glow>
                  <a:outerShdw blurRad="38100" dist="38100" dir="2700000" algn="tl">
                    <a:srgbClr val="000000">
                      <a:alpha val="43137"/>
                    </a:srgbClr>
                  </a:outerShdw>
                </a:effectLst>
              </a:rPr>
              <a:t>Religiones. Quiero que todos viváis aquí en concordia”.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50000">
        <p14:prism/>
      </p:transition>
    </mc:Choice>
    <mc:Fallback xmlns="">
      <p:transition spd="slow" advTm="5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4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4000" fill="hold"/>
                                        <p:tgtEl>
                                          <p:spTgt spid="12"/>
                                        </p:tgtEl>
                                        <p:attrNameLst>
                                          <p:attrName>ppt_w</p:attrName>
                                        </p:attrNameLst>
                                      </p:cBhvr>
                                      <p:tavLst>
                                        <p:tav tm="0">
                                          <p:val>
                                            <p:strVal val="4/3*#ppt_w"/>
                                          </p:val>
                                        </p:tav>
                                        <p:tav tm="100000">
                                          <p:val>
                                            <p:strVal val="#ppt_w"/>
                                          </p:val>
                                        </p:tav>
                                      </p:tavLst>
                                    </p:anim>
                                    <p:anim calcmode="lin" valueType="num">
                                      <p:cBhvr>
                                        <p:cTn id="11" dur="4000" fill="hold"/>
                                        <p:tgtEl>
                                          <p:spTgt spid="12"/>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74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47" presetClass="exit" presetSubtype="0" fill="hold" nodeType="withEffect">
                                  <p:stCondLst>
                                    <p:cond delay="2000"/>
                                  </p:stCondLst>
                                  <p:childTnLst>
                                    <p:animEffect transition="out" filter="fade">
                                      <p:cBhvr>
                                        <p:cTn id="23" dur="4000"/>
                                        <p:tgtEl>
                                          <p:spTgt spid="12"/>
                                        </p:tgtEl>
                                      </p:cBhvr>
                                    </p:animEffect>
                                    <p:anim calcmode="lin" valueType="num">
                                      <p:cBhvr>
                                        <p:cTn id="24" dur="4000"/>
                                        <p:tgtEl>
                                          <p:spTgt spid="12"/>
                                        </p:tgtEl>
                                        <p:attrNameLst>
                                          <p:attrName>ppt_x</p:attrName>
                                        </p:attrNameLst>
                                      </p:cBhvr>
                                      <p:tavLst>
                                        <p:tav tm="0">
                                          <p:val>
                                            <p:strVal val="ppt_x"/>
                                          </p:val>
                                        </p:tav>
                                        <p:tav tm="100000">
                                          <p:val>
                                            <p:strVal val="ppt_x"/>
                                          </p:val>
                                        </p:tav>
                                      </p:tavLst>
                                    </p:anim>
                                    <p:anim calcmode="lin" valueType="num">
                                      <p:cBhvr>
                                        <p:cTn id="25" dur="4000"/>
                                        <p:tgtEl>
                                          <p:spTgt spid="12"/>
                                        </p:tgtEl>
                                        <p:attrNameLst>
                                          <p:attrName>ppt_y</p:attrName>
                                        </p:attrNameLst>
                                      </p:cBhvr>
                                      <p:tavLst>
                                        <p:tav tm="0">
                                          <p:val>
                                            <p:strVal val="ppt_y"/>
                                          </p:val>
                                        </p:tav>
                                        <p:tav tm="100000">
                                          <p:val>
                                            <p:strVal val="ppt_y-.1"/>
                                          </p:val>
                                        </p:tav>
                                      </p:tavLst>
                                    </p:anim>
                                    <p:set>
                                      <p:cBhvr>
                                        <p:cTn id="26" dur="1" fill="hold">
                                          <p:stCondLst>
                                            <p:cond delay="3999"/>
                                          </p:stCondLst>
                                        </p:cTn>
                                        <p:tgtEl>
                                          <p:spTgt spid="12"/>
                                        </p:tgtEl>
                                        <p:attrNameLst>
                                          <p:attrName>style.visibility</p:attrName>
                                        </p:attrNameLst>
                                      </p:cBhvr>
                                      <p:to>
                                        <p:strVal val="hidden"/>
                                      </p:to>
                                    </p:set>
                                  </p:childTnLst>
                                </p:cTn>
                              </p:par>
                              <p:par>
                                <p:cTn id="27" presetID="23" presetClass="exit" presetSubtype="272" fill="hold" nodeType="withEffect">
                                  <p:stCondLst>
                                    <p:cond delay="2000"/>
                                  </p:stCondLst>
                                  <p:childTnLst>
                                    <p:anim calcmode="lin" valueType="num">
                                      <p:cBhvr>
                                        <p:cTn id="28" dur="4000"/>
                                        <p:tgtEl>
                                          <p:spTgt spid="12"/>
                                        </p:tgtEl>
                                        <p:attrNameLst>
                                          <p:attrName>ppt_w</p:attrName>
                                        </p:attrNameLst>
                                      </p:cBhvr>
                                      <p:tavLst>
                                        <p:tav tm="0">
                                          <p:val>
                                            <p:strVal val="ppt_w"/>
                                          </p:val>
                                        </p:tav>
                                        <p:tav tm="100000">
                                          <p:val>
                                            <p:strVal val="4/3*ppt_w"/>
                                          </p:val>
                                        </p:tav>
                                      </p:tavLst>
                                    </p:anim>
                                    <p:anim calcmode="lin" valueType="num">
                                      <p:cBhvr>
                                        <p:cTn id="29" dur="4000"/>
                                        <p:tgtEl>
                                          <p:spTgt spid="12"/>
                                        </p:tgtEl>
                                        <p:attrNameLst>
                                          <p:attrName>ppt_h</p:attrName>
                                        </p:attrNameLst>
                                      </p:cBhvr>
                                      <p:tavLst>
                                        <p:tav tm="0">
                                          <p:val>
                                            <p:strVal val="ppt_h"/>
                                          </p:val>
                                        </p:tav>
                                        <p:tav tm="100000">
                                          <p:val>
                                            <p:strVal val="4/3*ppt_h"/>
                                          </p:val>
                                        </p:tav>
                                      </p:tavLst>
                                    </p:anim>
                                    <p:set>
                                      <p:cBhvr>
                                        <p:cTn id="30" dur="1" fill="hold">
                                          <p:stCondLst>
                                            <p:cond delay="3999"/>
                                          </p:stCondLst>
                                        </p:cTn>
                                        <p:tgtEl>
                                          <p:spTgt spid="12"/>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3"/>
                                        </p:tgtEl>
                                        <p:attrNameLst>
                                          <p:attrName>style.visibility</p:attrName>
                                        </p:attrNameLst>
                                      </p:cBhvr>
                                      <p:to>
                                        <p:strVal val="visible"/>
                                      </p:to>
                                    </p:set>
                                    <p:anim calcmode="lin" valueType="num">
                                      <p:cBhvr>
                                        <p:cTn id="33" dur="4000" fill="hold"/>
                                        <p:tgtEl>
                                          <p:spTgt spid="13"/>
                                        </p:tgtEl>
                                        <p:attrNameLst>
                                          <p:attrName>ppt_w</p:attrName>
                                        </p:attrNameLst>
                                      </p:cBhvr>
                                      <p:tavLst>
                                        <p:tav tm="0">
                                          <p:val>
                                            <p:strVal val="4/3*#ppt_w"/>
                                          </p:val>
                                        </p:tav>
                                        <p:tav tm="100000">
                                          <p:val>
                                            <p:strVal val="#ppt_w"/>
                                          </p:val>
                                        </p:tav>
                                      </p:tavLst>
                                    </p:anim>
                                    <p:anim calcmode="lin" valueType="num">
                                      <p:cBhvr>
                                        <p:cTn id="34" dur="4000" fill="hold"/>
                                        <p:tgtEl>
                                          <p:spTgt spid="13"/>
                                        </p:tgtEl>
                                        <p:attrNameLst>
                                          <p:attrName>ppt_h</p:attrName>
                                        </p:attrNameLst>
                                      </p:cBhvr>
                                      <p:tavLst>
                                        <p:tav tm="0">
                                          <p:val>
                                            <p:strVal val="4/3*#ppt_h"/>
                                          </p:val>
                                        </p:tav>
                                        <p:tav tm="100000">
                                          <p:val>
                                            <p:strVal val="#ppt_h"/>
                                          </p:val>
                                        </p:tav>
                                      </p:tavLst>
                                    </p:anim>
                                  </p:childTnLst>
                                </p:cTn>
                              </p:par>
                              <p:par>
                                <p:cTn id="35" presetID="47" presetClass="entr" presetSubtype="0" fill="hold" nodeType="withEffect">
                                  <p:stCondLst>
                                    <p:cond delay="200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4000"/>
                                        <p:tgtEl>
                                          <p:spTgt spid="13"/>
                                        </p:tgtEl>
                                      </p:cBhvr>
                                    </p:animEffect>
                                    <p:anim calcmode="lin" valueType="num">
                                      <p:cBhvr>
                                        <p:cTn id="38" dur="4000" fill="hold"/>
                                        <p:tgtEl>
                                          <p:spTgt spid="13"/>
                                        </p:tgtEl>
                                        <p:attrNameLst>
                                          <p:attrName>ppt_x</p:attrName>
                                        </p:attrNameLst>
                                      </p:cBhvr>
                                      <p:tavLst>
                                        <p:tav tm="0">
                                          <p:val>
                                            <p:strVal val="#ppt_x"/>
                                          </p:val>
                                        </p:tav>
                                        <p:tav tm="100000">
                                          <p:val>
                                            <p:strVal val="#ppt_x"/>
                                          </p:val>
                                        </p:tav>
                                      </p:tavLst>
                                    </p:anim>
                                    <p:anim calcmode="lin" valueType="num">
                                      <p:cBhvr>
                                        <p:cTn id="39" dur="4000" fill="hold"/>
                                        <p:tgtEl>
                                          <p:spTgt spid="13"/>
                                        </p:tgtEl>
                                        <p:attrNameLst>
                                          <p:attrName>ppt_y</p:attrName>
                                        </p:attrNameLst>
                                      </p:cBhvr>
                                      <p:tavLst>
                                        <p:tav tm="0">
                                          <p:val>
                                            <p:strVal val="#ppt_y-.1"/>
                                          </p:val>
                                        </p:tav>
                                        <p:tav tm="100000">
                                          <p:val>
                                            <p:strVal val="#ppt_y"/>
                                          </p:val>
                                        </p:tav>
                                      </p:tavLst>
                                    </p:anim>
                                  </p:childTnLst>
                                </p:cTn>
                              </p:par>
                            </p:childTnLst>
                          </p:cTn>
                        </p:par>
                        <p:par>
                          <p:cTn id="40" fill="hold">
                            <p:stCondLst>
                              <p:cond delay="334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0" y="0"/>
            <a:ext cx="9144000" cy="5488074"/>
          </a:xfrm>
          <a:prstGeom prst="rect">
            <a:avLst/>
          </a:prstGeom>
          <a:noFill/>
          <a:ln w="9525">
            <a:noFill/>
            <a:miter lim="800000"/>
            <a:headEnd/>
            <a:tailEnd/>
          </a:ln>
        </p:spPr>
      </p:pic>
      <p:sp>
        <p:nvSpPr>
          <p:cNvPr id="5" name="4 CuadroTexto"/>
          <p:cNvSpPr txBox="1"/>
          <p:nvPr/>
        </p:nvSpPr>
        <p:spPr>
          <a:xfrm>
            <a:off x="539552" y="4083918"/>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mezquita mayor de Toledo se consagra en catedral. El alfaquí </a:t>
            </a:r>
            <a:r>
              <a:rPr lang="es-ES" i="1" dirty="0" err="1" smtClean="0">
                <a:effectLst>
                  <a:glow rad="101600">
                    <a:srgbClr val="C00000">
                      <a:alpha val="60000"/>
                    </a:srgbClr>
                  </a:glow>
                  <a:outerShdw blurRad="38100" dist="38100" dir="2700000" algn="tl">
                    <a:srgbClr val="000000">
                      <a:alpha val="43137"/>
                    </a:srgbClr>
                  </a:outerShdw>
                </a:effectLst>
              </a:rPr>
              <a:t>Abú</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Walid</a:t>
            </a:r>
            <a:r>
              <a:rPr lang="es-ES" i="1" dirty="0" smtClean="0">
                <a:effectLst>
                  <a:glow rad="101600">
                    <a:srgbClr val="C00000">
                      <a:alpha val="60000"/>
                    </a:srgbClr>
                  </a:glow>
                  <a:outerShdw blurRad="38100" dist="38100" dir="2700000" algn="tl">
                    <a:srgbClr val="000000">
                      <a:alpha val="43137"/>
                    </a:srgbClr>
                  </a:outerShdw>
                </a:effectLst>
              </a:rPr>
              <a:t>, </a:t>
            </a:r>
          </a:p>
          <a:p>
            <a:r>
              <a:rPr lang="es-ES" i="1" dirty="0" smtClean="0">
                <a:effectLst>
                  <a:glow rad="101600">
                    <a:srgbClr val="C00000">
                      <a:alpha val="60000"/>
                    </a:srgbClr>
                  </a:glow>
                  <a:outerShdw blurRad="38100" dist="38100" dir="2700000" algn="tl">
                    <a:srgbClr val="000000">
                      <a:alpha val="43137"/>
                    </a:srgbClr>
                  </a:outerShdw>
                </a:effectLst>
              </a:rPr>
              <a:t>conocido por sus esfuerzos por la paz entre las tres religiones, aceptó el cambio </a:t>
            </a:r>
          </a:p>
          <a:p>
            <a:r>
              <a:rPr lang="es-ES" i="1" dirty="0" smtClean="0">
                <a:effectLst>
                  <a:glow rad="101600">
                    <a:srgbClr val="C00000">
                      <a:alpha val="60000"/>
                    </a:srgbClr>
                  </a:glow>
                  <a:outerShdw blurRad="38100" dist="38100" dir="2700000" algn="tl">
                    <a:srgbClr val="000000">
                      <a:alpha val="43137"/>
                    </a:srgbClr>
                  </a:outerShdw>
                </a:effectLst>
              </a:rPr>
              <a:t>espiritual de la ciudad.</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0"/>
            <a:ext cx="9144000" cy="5143500"/>
          </a:xfrm>
          <a:prstGeom prst="rect">
            <a:avLst/>
          </a:prstGeom>
          <a:noFill/>
          <a:ln w="9525">
            <a:noFill/>
            <a:miter lim="800000"/>
            <a:headEnd/>
            <a:tailEnd/>
          </a:ln>
        </p:spPr>
      </p:pic>
      <p:sp>
        <p:nvSpPr>
          <p:cNvPr id="6" name="5 CuadroTexto"/>
          <p:cNvSpPr txBox="1"/>
          <p:nvPr/>
        </p:nvSpPr>
        <p:spPr>
          <a:xfrm>
            <a:off x="1331640" y="4083918"/>
            <a:ext cx="6552727"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Las Navas de Tolosa – Siglo XIII. </a:t>
            </a:r>
            <a:r>
              <a:rPr lang="es-ES" i="1" dirty="0" smtClean="0">
                <a:effectLst>
                  <a:glow rad="101600">
                    <a:srgbClr val="C00000">
                      <a:alpha val="60000"/>
                    </a:srgbClr>
                  </a:glow>
                  <a:outerShdw blurRad="38100" dist="38100" dir="2700000" algn="tl">
                    <a:srgbClr val="000000">
                      <a:alpha val="43137"/>
                    </a:srgbClr>
                  </a:outerShdw>
                </a:effectLst>
              </a:rPr>
              <a:t>En su recuerdo, figura inmortalizado en el altar mayor –hecho singular en el mundo- de la catedral primada.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2000">
        <p14:prism dir="r"/>
      </p:transition>
    </mc:Choice>
    <mc:Fallback xmlns="">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2/3*#ppt_w"/>
                                          </p:val>
                                        </p:tav>
                                        <p:tav tm="100000">
                                          <p:val>
                                            <p:strVal val="#ppt_w"/>
                                          </p:val>
                                        </p:tav>
                                      </p:tavLst>
                                    </p:anim>
                                    <p:anim calcmode="lin" valueType="num">
                                      <p:cBhvr>
                                        <p:cTn id="11" dur="4000" fill="hold"/>
                                        <p:tgtEl>
                                          <p:spTgt spid="7"/>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00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7"/>
                                        </p:tgtEl>
                                      </p:cBhvr>
                                    </p:animEffect>
                                    <p:set>
                                      <p:cBhvr>
                                        <p:cTn id="24" dur="1" fill="hold">
                                          <p:stCondLst>
                                            <p:cond delay="3999"/>
                                          </p:stCondLst>
                                        </p:cTn>
                                        <p:tgtEl>
                                          <p:spTgt spid="7"/>
                                        </p:tgtEl>
                                        <p:attrNameLst>
                                          <p:attrName>style.visibility</p:attrName>
                                        </p:attrNameLst>
                                      </p:cBhvr>
                                      <p:to>
                                        <p:strVal val="hidden"/>
                                      </p:to>
                                    </p:set>
                                  </p:childTnLst>
                                </p:cTn>
                              </p:par>
                              <p:par>
                                <p:cTn id="25" presetID="23" presetClass="exit" presetSubtype="16" fill="hold" nodeType="withEffect">
                                  <p:stCondLst>
                                    <p:cond delay="2000"/>
                                  </p:stCondLst>
                                  <p:childTnLst>
                                    <p:anim calcmode="lin" valueType="num">
                                      <p:cBhvr>
                                        <p:cTn id="26" dur="4000"/>
                                        <p:tgtEl>
                                          <p:spTgt spid="7"/>
                                        </p:tgtEl>
                                        <p:attrNameLst>
                                          <p:attrName>ppt_w</p:attrName>
                                        </p:attrNameLst>
                                      </p:cBhvr>
                                      <p:tavLst>
                                        <p:tav tm="0">
                                          <p:val>
                                            <p:strVal val="ppt_w"/>
                                          </p:val>
                                        </p:tav>
                                        <p:tav tm="100000">
                                          <p:val>
                                            <p:strVal val="4*ppt_w"/>
                                          </p:val>
                                        </p:tav>
                                      </p:tavLst>
                                    </p:anim>
                                    <p:anim calcmode="lin" valueType="num">
                                      <p:cBhvr>
                                        <p:cTn id="27" dur="4000"/>
                                        <p:tgtEl>
                                          <p:spTgt spid="7"/>
                                        </p:tgtEl>
                                        <p:attrNameLst>
                                          <p:attrName>ppt_h</p:attrName>
                                        </p:attrNameLst>
                                      </p:cBhvr>
                                      <p:tavLst>
                                        <p:tav tm="0">
                                          <p:val>
                                            <p:strVal val="ppt_h"/>
                                          </p:val>
                                        </p:tav>
                                        <p:tav tm="100000">
                                          <p:val>
                                            <p:strVal val="4*ppt_h"/>
                                          </p:val>
                                        </p:tav>
                                      </p:tavLst>
                                    </p:anim>
                                    <p:set>
                                      <p:cBhvr>
                                        <p:cTn id="28" dur="1" fill="hold">
                                          <p:stCondLst>
                                            <p:cond delay="3999"/>
                                          </p:stCondLst>
                                        </p:cTn>
                                        <p:tgtEl>
                                          <p:spTgt spid="7"/>
                                        </p:tgtEl>
                                        <p:attrNameLst>
                                          <p:attrName>style.visibility</p:attrName>
                                        </p:attrNameLst>
                                      </p:cBhvr>
                                      <p:to>
                                        <p:strVal val="hidden"/>
                                      </p:to>
                                    </p:set>
                                  </p:childTnLst>
                                </p:cTn>
                              </p:par>
                              <p:par>
                                <p:cTn id="29" presetID="10" presetClass="entr" presetSubtype="0" fill="hold" nodeType="withEffect">
                                  <p:stCondLst>
                                    <p:cond delay="200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4000"/>
                                        <p:tgtEl>
                                          <p:spTgt spid="4"/>
                                        </p:tgtEl>
                                      </p:cBhvr>
                                    </p:animEffect>
                                  </p:childTnLst>
                                </p:cTn>
                              </p:par>
                              <p:par>
                                <p:cTn id="32" presetID="23" presetClass="entr" presetSubtype="288" fill="hold" nodeType="withEffect">
                                  <p:stCondLst>
                                    <p:cond delay="2000"/>
                                  </p:stCondLst>
                                  <p:childTnLst>
                                    <p:set>
                                      <p:cBhvr>
                                        <p:cTn id="33" dur="1" fill="hold">
                                          <p:stCondLst>
                                            <p:cond delay="0"/>
                                          </p:stCondLst>
                                        </p:cTn>
                                        <p:tgtEl>
                                          <p:spTgt spid="4"/>
                                        </p:tgtEl>
                                        <p:attrNameLst>
                                          <p:attrName>style.visibility</p:attrName>
                                        </p:attrNameLst>
                                      </p:cBhvr>
                                      <p:to>
                                        <p:strVal val="visible"/>
                                      </p:to>
                                    </p:set>
                                    <p:anim calcmode="lin" valueType="num">
                                      <p:cBhvr>
                                        <p:cTn id="34" dur="4000" fill="hold"/>
                                        <p:tgtEl>
                                          <p:spTgt spid="4"/>
                                        </p:tgtEl>
                                        <p:attrNameLst>
                                          <p:attrName>ppt_w</p:attrName>
                                        </p:attrNameLst>
                                      </p:cBhvr>
                                      <p:tavLst>
                                        <p:tav tm="0">
                                          <p:val>
                                            <p:strVal val="4/3*#ppt_w"/>
                                          </p:val>
                                        </p:tav>
                                        <p:tav tm="100000">
                                          <p:val>
                                            <p:strVal val="#ppt_w"/>
                                          </p:val>
                                        </p:tav>
                                      </p:tavLst>
                                    </p:anim>
                                    <p:anim calcmode="lin" valueType="num">
                                      <p:cBhvr>
                                        <p:cTn id="35" dur="4000" fill="hold"/>
                                        <p:tgtEl>
                                          <p:spTgt spid="4"/>
                                        </p:tgtEl>
                                        <p:attrNameLst>
                                          <p:attrName>ppt_h</p:attrName>
                                        </p:attrNameLst>
                                      </p:cBhvr>
                                      <p:tavLst>
                                        <p:tav tm="0">
                                          <p:val>
                                            <p:strVal val="4/3*#ppt_h"/>
                                          </p:val>
                                        </p:tav>
                                        <p:tav tm="100000">
                                          <p:val>
                                            <p:strVal val="#ppt_h"/>
                                          </p:val>
                                        </p:tav>
                                      </p:tavLst>
                                    </p:anim>
                                  </p:childTnLst>
                                </p:cTn>
                              </p:par>
                            </p:childTnLst>
                          </p:cTn>
                        </p:par>
                        <p:par>
                          <p:cTn id="36" fill="hold">
                            <p:stCondLst>
                              <p:cond delay="26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1000"/>
                                        <p:tgtEl>
                                          <p:spTgt spid="6"/>
                                        </p:tgtEl>
                                      </p:cBhvr>
                                    </p:animEffect>
                                    <p:anim calcmode="lin" valueType="num">
                                      <p:cBhvr>
                                        <p:cTn id="40" dur="1000" fill="hold"/>
                                        <p:tgtEl>
                                          <p:spTgt spid="6"/>
                                        </p:tgtEl>
                                        <p:attrNameLst>
                                          <p:attrName>ppt_x</p:attrName>
                                        </p:attrNameLst>
                                      </p:cBhvr>
                                      <p:tavLst>
                                        <p:tav tm="0">
                                          <p:val>
                                            <p:strVal val="#ppt_x-.1"/>
                                          </p:val>
                                        </p:tav>
                                        <p:tav tm="100000">
                                          <p:val>
                                            <p:strVal val="#ppt_x"/>
                                          </p:val>
                                        </p:tav>
                                      </p:tavLst>
                                    </p:anim>
                                    <p:anim calcmode="lin" valueType="num">
                                      <p:cBhvr>
                                        <p:cTn id="4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5762.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3" name="2 CuadroTexto"/>
          <p:cNvSpPr txBox="1"/>
          <p:nvPr/>
        </p:nvSpPr>
        <p:spPr>
          <a:xfrm>
            <a:off x="467544" y="4299942"/>
            <a:ext cx="8156913" cy="646331"/>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Cuenta la leyenda que el príncipe </a:t>
            </a:r>
            <a:r>
              <a:rPr lang="es-ES" i="1" dirty="0" err="1" smtClean="0">
                <a:effectLst>
                  <a:glow rad="101600">
                    <a:srgbClr val="C00000">
                      <a:alpha val="60000"/>
                    </a:srgbClr>
                  </a:glow>
                  <a:outerShdw blurRad="38100" dist="38100" dir="2700000" algn="tl">
                    <a:srgbClr val="000000">
                      <a:alpha val="43137"/>
                    </a:srgbClr>
                  </a:outerShdw>
                </a:effectLst>
              </a:rPr>
              <a:t>IbnYusuf</a:t>
            </a:r>
            <a:r>
              <a:rPr lang="es-ES" i="1" dirty="0" smtClean="0">
                <a:effectLst>
                  <a:glow rad="101600">
                    <a:srgbClr val="C00000">
                      <a:alpha val="60000"/>
                    </a:srgbClr>
                  </a:glow>
                  <a:outerShdw blurRad="38100" dist="38100" dir="2700000" algn="tl">
                    <a:srgbClr val="000000">
                      <a:alpha val="43137"/>
                    </a:srgbClr>
                  </a:outerShdw>
                </a:effectLst>
              </a:rPr>
              <a:t>, prometido a una princesa de </a:t>
            </a:r>
          </a:p>
          <a:p>
            <a:r>
              <a:rPr lang="es-ES" i="1" dirty="0" err="1" smtClean="0">
                <a:effectLst>
                  <a:glow rad="101600">
                    <a:srgbClr val="C00000">
                      <a:alpha val="60000"/>
                    </a:srgbClr>
                  </a:glow>
                  <a:outerShdw blurRad="38100" dist="38100" dir="2700000" algn="tl">
                    <a:srgbClr val="000000">
                      <a:alpha val="43137"/>
                    </a:srgbClr>
                  </a:outerShdw>
                </a:effectLst>
              </a:rPr>
              <a:t>Tulaytula</a:t>
            </a:r>
            <a:r>
              <a:rPr lang="es-ES" i="1" dirty="0" smtClean="0">
                <a:effectLst>
                  <a:glow rad="101600">
                    <a:srgbClr val="C00000">
                      <a:alpha val="60000"/>
                    </a:srgbClr>
                  </a:glow>
                  <a:outerShdw blurRad="38100" dist="38100" dir="2700000" algn="tl">
                    <a:srgbClr val="000000">
                      <a:alpha val="43137"/>
                    </a:srgbClr>
                  </a:outerShdw>
                </a:effectLst>
              </a:rPr>
              <a:t>, había partido en busca de ayuda musulmana más allá del estrecho.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1000">
        <p:split/>
      </p:transition>
    </mc:Choice>
    <mc:Fallback xmlns="">
      <p:transition spd="slow" advTm="21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4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4000" fill="hold"/>
                                        <p:tgtEl>
                                          <p:spTgt spid="2"/>
                                        </p:tgtEl>
                                        <p:attrNameLst>
                                          <p:attrName>ppt_w</p:attrName>
                                        </p:attrNameLst>
                                      </p:cBhvr>
                                      <p:tavLst>
                                        <p:tav tm="0">
                                          <p:val>
                                            <p:strVal val="4/3*#ppt_w"/>
                                          </p:val>
                                        </p:tav>
                                        <p:tav tm="100000">
                                          <p:val>
                                            <p:strVal val="#ppt_w"/>
                                          </p:val>
                                        </p:tav>
                                      </p:tavLst>
                                    </p:anim>
                                    <p:anim calcmode="lin" valueType="num">
                                      <p:cBhvr>
                                        <p:cTn id="11" dur="4000" fill="hold"/>
                                        <p:tgtEl>
                                          <p:spTgt spid="2"/>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612576" y="1"/>
            <a:ext cx="10297143" cy="5143500"/>
          </a:xfrm>
          <a:prstGeom prst="rect">
            <a:avLst/>
          </a:prstGeom>
          <a:noFill/>
          <a:ln w="9525">
            <a:noFill/>
            <a:miter lim="800000"/>
            <a:headEnd/>
            <a:tailEnd/>
          </a:ln>
        </p:spPr>
      </p:pic>
      <p:sp>
        <p:nvSpPr>
          <p:cNvPr id="5" name="4 CuadroTexto"/>
          <p:cNvSpPr txBox="1"/>
          <p:nvPr/>
        </p:nvSpPr>
        <p:spPr>
          <a:xfrm>
            <a:off x="251520" y="3795886"/>
            <a:ext cx="88924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 ¡Oh, </a:t>
            </a:r>
            <a:r>
              <a:rPr lang="es-ES" i="1" dirty="0" err="1" smtClean="0">
                <a:effectLst>
                  <a:glow rad="101600">
                    <a:srgbClr val="C00000">
                      <a:alpha val="60000"/>
                    </a:srgbClr>
                  </a:glow>
                  <a:outerShdw blurRad="38100" dist="38100" dir="2700000" algn="tl">
                    <a:srgbClr val="000000">
                      <a:alpha val="43137"/>
                    </a:srgbClr>
                  </a:outerShdw>
                </a:effectLst>
              </a:rPr>
              <a:t>Zaída</a:t>
            </a:r>
            <a:r>
              <a:rPr lang="es-ES" i="1" dirty="0" smtClean="0">
                <a:effectLst>
                  <a:glow rad="101600">
                    <a:srgbClr val="C00000">
                      <a:alpha val="60000"/>
                    </a:srgbClr>
                  </a:glow>
                  <a:outerShdw blurRad="38100" dist="38100" dir="2700000" algn="tl">
                    <a:srgbClr val="000000">
                      <a:alpha val="43137"/>
                    </a:srgbClr>
                  </a:outerShdw>
                </a:effectLst>
              </a:rPr>
              <a:t>! ¡Oh, </a:t>
            </a:r>
            <a:r>
              <a:rPr lang="es-ES" i="1" dirty="0" err="1" smtClean="0">
                <a:effectLst>
                  <a:glow rad="101600">
                    <a:srgbClr val="C00000">
                      <a:alpha val="60000"/>
                    </a:srgbClr>
                  </a:glow>
                  <a:outerShdw blurRad="38100" dist="38100" dir="2700000" algn="tl">
                    <a:srgbClr val="000000">
                      <a:alpha val="43137"/>
                    </a:srgbClr>
                  </a:outerShdw>
                </a:effectLst>
              </a:rPr>
              <a:t>Tulaytula</a:t>
            </a:r>
            <a:r>
              <a:rPr lang="es-ES" i="1" dirty="0" smtClean="0">
                <a:effectLst>
                  <a:glow rad="101600">
                    <a:srgbClr val="C00000">
                      <a:alpha val="60000"/>
                    </a:srgbClr>
                  </a:glow>
                  <a:outerShdw blurRad="38100" dist="38100" dir="2700000" algn="tl">
                    <a:srgbClr val="000000">
                      <a:alpha val="43137"/>
                    </a:srgbClr>
                  </a:outerShdw>
                </a:effectLst>
              </a:rPr>
              <a:t>! Amores de mi vida, permaneceré aquí para siempre, contemplando desde mi peña la ciudad querida donde murió mi amada”. Tras su regreso, y al encontrar un Toledo cristiano, desesperó: quiso permanecer observando desde su berrueco eternamente la ciudad en que había encontrado el amor.</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1" y="0"/>
            <a:ext cx="9143999" cy="5143500"/>
          </a:xfrm>
          <a:prstGeom prst="rect">
            <a:avLst/>
          </a:prstGeom>
          <a:noFill/>
          <a:ln w="9525">
            <a:noFill/>
            <a:miter lim="800000"/>
            <a:headEnd/>
            <a:tailEnd/>
          </a:ln>
        </p:spPr>
      </p:pic>
      <p:sp>
        <p:nvSpPr>
          <p:cNvPr id="6" name="5 CuadroTexto"/>
          <p:cNvSpPr txBox="1"/>
          <p:nvPr/>
        </p:nvSpPr>
        <p:spPr>
          <a:xfrm>
            <a:off x="323528" y="4011910"/>
            <a:ext cx="8568952"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La ciudad de las tres culturas – Siglo XIII. </a:t>
            </a:r>
            <a:r>
              <a:rPr lang="es-ES" i="1" dirty="0" smtClean="0">
                <a:effectLst>
                  <a:glow rad="101600">
                    <a:srgbClr val="C00000">
                      <a:alpha val="60000"/>
                    </a:srgbClr>
                  </a:glow>
                  <a:outerShdw blurRad="38100" dist="38100" dir="2700000" algn="tl">
                    <a:srgbClr val="000000">
                      <a:alpha val="43137"/>
                    </a:srgbClr>
                  </a:outerShdw>
                </a:effectLst>
              </a:rPr>
              <a:t>Su “petrificación” al conocer la cristianización de Toledo, ocurrió en lo que hoy se denomina Peña del Rey Moro, a las afueras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57000">
        <p:split/>
      </p:transition>
    </mc:Choice>
    <mc:Fallback xmlns="">
      <p:transition spd="slow" advTm="57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31300"/>
                            </p:stCondLst>
                            <p:childTnLst>
                              <p:par>
                                <p:cTn id="15" presetID="10" presetClass="exit" presetSubtype="0" fill="hold" grpId="1" nodeType="afterEffect">
                                  <p:stCondLst>
                                    <p:cond delay="2000"/>
                                  </p:stCondLst>
                                  <p:iterate type="lt">
                                    <p:tmPct val="0"/>
                                  </p:iterate>
                                  <p:childTnLst>
                                    <p:animEffect transition="out" filter="fade">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10" presetClass="entr" presetSubtype="0" fill="hold" nodeType="withEffect">
                                  <p:stCondLst>
                                    <p:cond delay="200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4000"/>
                                        <p:tgtEl>
                                          <p:spTgt spid="4"/>
                                        </p:tgtEl>
                                      </p:cBhvr>
                                    </p:animEffect>
                                  </p:childTnLst>
                                </p:cTn>
                              </p:par>
                              <p:par>
                                <p:cTn id="21" presetID="23" presetClass="entr" presetSubtype="288" fill="hold" nodeType="withEffect">
                                  <p:stCondLst>
                                    <p:cond delay="2000"/>
                                  </p:stCondLst>
                                  <p:childTnLst>
                                    <p:set>
                                      <p:cBhvr>
                                        <p:cTn id="22" dur="1" fill="hold">
                                          <p:stCondLst>
                                            <p:cond delay="0"/>
                                          </p:stCondLst>
                                        </p:cTn>
                                        <p:tgtEl>
                                          <p:spTgt spid="4"/>
                                        </p:tgtEl>
                                        <p:attrNameLst>
                                          <p:attrName>style.visibility</p:attrName>
                                        </p:attrNameLst>
                                      </p:cBhvr>
                                      <p:to>
                                        <p:strVal val="visible"/>
                                      </p:to>
                                    </p:set>
                                    <p:anim calcmode="lin" valueType="num">
                                      <p:cBhvr>
                                        <p:cTn id="23" dur="4000" fill="hold"/>
                                        <p:tgtEl>
                                          <p:spTgt spid="4"/>
                                        </p:tgtEl>
                                        <p:attrNameLst>
                                          <p:attrName>ppt_w</p:attrName>
                                        </p:attrNameLst>
                                      </p:cBhvr>
                                      <p:tavLst>
                                        <p:tav tm="0">
                                          <p:val>
                                            <p:strVal val="4/3*#ppt_w"/>
                                          </p:val>
                                        </p:tav>
                                        <p:tav tm="100000">
                                          <p:val>
                                            <p:strVal val="#ppt_w"/>
                                          </p:val>
                                        </p:tav>
                                      </p:tavLst>
                                    </p:anim>
                                    <p:anim calcmode="lin" valueType="num">
                                      <p:cBhvr>
                                        <p:cTn id="24" dur="4000" fill="hold"/>
                                        <p:tgtEl>
                                          <p:spTgt spid="4"/>
                                        </p:tgtEl>
                                        <p:attrNameLst>
                                          <p:attrName>ppt_h</p:attrName>
                                        </p:attrNameLst>
                                      </p:cBhvr>
                                      <p:tavLst>
                                        <p:tav tm="0">
                                          <p:val>
                                            <p:strVal val="4/3*#ppt_h"/>
                                          </p:val>
                                        </p:tav>
                                        <p:tav tm="100000">
                                          <p:val>
                                            <p:strVal val="#ppt_h"/>
                                          </p:val>
                                        </p:tav>
                                      </p:tavLst>
                                    </p:anim>
                                  </p:childTnLst>
                                </p:cTn>
                              </p:par>
                            </p:childTnLst>
                          </p:cTn>
                        </p:par>
                        <p:par>
                          <p:cTn id="25" fill="hold">
                            <p:stCondLst>
                              <p:cond delay="373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1"/>
                                          </p:val>
                                        </p:tav>
                                        <p:tav tm="100000">
                                          <p:val>
                                            <p:strVal val="#ppt_x"/>
                                          </p:val>
                                        </p:tav>
                                      </p:tavLst>
                                    </p:anim>
                                    <p:anim calcmode="lin" valueType="num">
                                      <p:cBhvr>
                                        <p:cTn id="3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a:off x="0" y="-1"/>
            <a:ext cx="9144000" cy="5143501"/>
          </a:xfrm>
          <a:prstGeom prst="rect">
            <a:avLst/>
          </a:prstGeom>
          <a:noFill/>
          <a:ln w="9525">
            <a:noFill/>
            <a:miter lim="800000"/>
            <a:headEnd/>
            <a:tailEnd/>
          </a:ln>
        </p:spPr>
      </p:pic>
      <p:sp>
        <p:nvSpPr>
          <p:cNvPr id="4" name="3 CuadroTexto"/>
          <p:cNvSpPr txBox="1"/>
          <p:nvPr/>
        </p:nvSpPr>
        <p:spPr>
          <a:xfrm>
            <a:off x="611560" y="4011910"/>
            <a:ext cx="8064895"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1476, se encarga la construcción del monasterio de San Juan el Evangelista por parte de los Reyes Católicos con la intención de reposar bajo el cimborrio </a:t>
            </a:r>
          </a:p>
          <a:p>
            <a:r>
              <a:rPr lang="es-ES" i="1" dirty="0" smtClean="0">
                <a:effectLst>
                  <a:glow rad="101600">
                    <a:srgbClr val="C00000">
                      <a:alpha val="60000"/>
                    </a:srgbClr>
                  </a:glow>
                  <a:outerShdw blurRad="38100" dist="38100" dir="2700000" algn="tl">
                    <a:srgbClr val="000000">
                      <a:alpha val="43137"/>
                    </a:srgbClr>
                  </a:outerShdw>
                </a:effectLst>
              </a:rPr>
              <a:t>octogonal de su coro después de su muerte.</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8" name="7 Imagen" descr="706c329b28a7ad873fd18e0fd15fea43.jpg"/>
          <p:cNvPicPr>
            <a:picLocks noGrp="1" noChangeAspect="1"/>
          </p:cNvPicPr>
          <p:nvPr isPhoto="1"/>
        </p:nvPicPr>
        <p:blipFill>
          <a:blip r:embed="rId3" cstate="print"/>
          <a:stretch>
            <a:fillRect/>
          </a:stretch>
        </p:blipFill>
        <p:spPr bwMode="auto">
          <a:xfrm>
            <a:off x="0" y="0"/>
            <a:ext cx="9144000" cy="5143500"/>
          </a:xfrm>
          <a:prstGeom prst="rect">
            <a:avLst/>
          </a:prstGeom>
          <a:noFill/>
          <a:ln w="9525">
            <a:noFill/>
            <a:miter lim="800000"/>
            <a:headEnd/>
            <a:tailEnd/>
          </a:ln>
        </p:spPr>
      </p:pic>
      <p:sp>
        <p:nvSpPr>
          <p:cNvPr id="5" name="4 CuadroTexto"/>
          <p:cNvSpPr txBox="1"/>
          <p:nvPr/>
        </p:nvSpPr>
        <p:spPr>
          <a:xfrm>
            <a:off x="467544" y="401191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-Isabel, ¡mi señora! ¡Ha tomado Granada! Ahora somos libres. Venimos a sus </a:t>
            </a:r>
          </a:p>
          <a:p>
            <a:r>
              <a:rPr lang="es-ES" i="1" dirty="0" smtClean="0">
                <a:effectLst>
                  <a:glow rad="101600">
                    <a:srgbClr val="C00000">
                      <a:alpha val="60000"/>
                    </a:srgbClr>
                  </a:glow>
                  <a:outerShdw blurRad="38100" dist="38100" dir="2700000" algn="tl">
                    <a:srgbClr val="000000">
                      <a:alpha val="43137"/>
                    </a:srgbClr>
                  </a:outerShdw>
                </a:effectLst>
              </a:rPr>
              <a:t>pies, saliendo de nuestra cautividad. Aquí están nuestras cadenas, aquí están, </a:t>
            </a:r>
          </a:p>
          <a:p>
            <a:r>
              <a:rPr lang="es-ES" i="1" dirty="0" smtClean="0">
                <a:effectLst>
                  <a:glow rad="101600">
                    <a:srgbClr val="C00000">
                      <a:alpha val="60000"/>
                    </a:srgbClr>
                  </a:glow>
                  <a:outerShdw blurRad="38100" dist="38100" dir="2700000" algn="tl">
                    <a:srgbClr val="000000">
                      <a:alpha val="43137"/>
                    </a:srgbClr>
                  </a:outerShdw>
                </a:effectLst>
              </a:rPr>
              <a:t>teñidas de sangre y lágrimas.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46000">
        <p14:shred pattern="rectangle"/>
      </p:transition>
    </mc:Choice>
    <mc:Fallback xmlns="">
      <p:transition spd="slow" advTm="4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4000" fill="hold"/>
                                        <p:tgtEl>
                                          <p:spTgt spid="10"/>
                                        </p:tgtEl>
                                        <p:attrNameLst>
                                          <p:attrName>ppt_w</p:attrName>
                                        </p:attrNameLst>
                                      </p:cBhvr>
                                      <p:tavLst>
                                        <p:tav tm="0">
                                          <p:val>
                                            <p:fltVal val="0"/>
                                          </p:val>
                                        </p:tav>
                                        <p:tav tm="100000">
                                          <p:val>
                                            <p:strVal val="#ppt_w"/>
                                          </p:val>
                                        </p:tav>
                                      </p:tavLst>
                                    </p:anim>
                                    <p:anim calcmode="lin" valueType="num">
                                      <p:cBhvr>
                                        <p:cTn id="8" dur="4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3"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3)">
                                      <p:cBhvr>
                                        <p:cTn id="11" dur="4000"/>
                                        <p:tgtEl>
                                          <p:spTgt spid="10"/>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12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10"/>
                                        </p:tgtEl>
                                      </p:cBhvr>
                                    </p:animEffect>
                                    <p:set>
                                      <p:cBhvr>
                                        <p:cTn id="24" dur="1" fill="hold">
                                          <p:stCondLst>
                                            <p:cond delay="3999"/>
                                          </p:stCondLst>
                                        </p:cTn>
                                        <p:tgtEl>
                                          <p:spTgt spid="10"/>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4000"/>
                                        <p:tgtEl>
                                          <p:spTgt spid="10"/>
                                        </p:tgtEl>
                                        <p:attrNameLst>
                                          <p:attrName>ppt_w</p:attrName>
                                        </p:attrNameLst>
                                      </p:cBhvr>
                                      <p:tavLst>
                                        <p:tav tm="0">
                                          <p:val>
                                            <p:strVal val="ppt_w"/>
                                          </p:val>
                                        </p:tav>
                                        <p:tav tm="100000">
                                          <p:val>
                                            <p:strVal val="4/3*ppt_w"/>
                                          </p:val>
                                        </p:tav>
                                      </p:tavLst>
                                    </p:anim>
                                    <p:anim calcmode="lin" valueType="num">
                                      <p:cBhvr>
                                        <p:cTn id="27" dur="4000"/>
                                        <p:tgtEl>
                                          <p:spTgt spid="10"/>
                                        </p:tgtEl>
                                        <p:attrNameLst>
                                          <p:attrName>ppt_h</p:attrName>
                                        </p:attrNameLst>
                                      </p:cBhvr>
                                      <p:tavLst>
                                        <p:tav tm="0">
                                          <p:val>
                                            <p:strVal val="ppt_h"/>
                                          </p:val>
                                        </p:tav>
                                        <p:tav tm="100000">
                                          <p:val>
                                            <p:strVal val="4/3*ppt_h"/>
                                          </p:val>
                                        </p:tav>
                                      </p:tavLst>
                                    </p:anim>
                                    <p:set>
                                      <p:cBhvr>
                                        <p:cTn id="28" dur="1" fill="hold">
                                          <p:stCondLst>
                                            <p:cond delay="3999"/>
                                          </p:stCondLst>
                                        </p:cTn>
                                        <p:tgtEl>
                                          <p:spTgt spid="10"/>
                                        </p:tgtEl>
                                        <p:attrNameLst>
                                          <p:attrName>style.visibility</p:attrName>
                                        </p:attrNameLst>
                                      </p:cBhvr>
                                      <p:to>
                                        <p:strVal val="hidden"/>
                                      </p:to>
                                    </p:set>
                                  </p:childTnLst>
                                </p:cTn>
                              </p:par>
                              <p:par>
                                <p:cTn id="29" presetID="42" presetClass="entr" presetSubtype="0" fill="hold" nodeType="withEffect">
                                  <p:stCondLst>
                                    <p:cond delay="20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4000"/>
                                        <p:tgtEl>
                                          <p:spTgt spid="8"/>
                                        </p:tgtEl>
                                      </p:cBhvr>
                                    </p:animEffect>
                                    <p:anim calcmode="lin" valueType="num">
                                      <p:cBhvr>
                                        <p:cTn id="32" dur="4000" fill="hold"/>
                                        <p:tgtEl>
                                          <p:spTgt spid="8"/>
                                        </p:tgtEl>
                                        <p:attrNameLst>
                                          <p:attrName>ppt_x</p:attrName>
                                        </p:attrNameLst>
                                      </p:cBhvr>
                                      <p:tavLst>
                                        <p:tav tm="0">
                                          <p:val>
                                            <p:strVal val="#ppt_x"/>
                                          </p:val>
                                        </p:tav>
                                        <p:tav tm="100000">
                                          <p:val>
                                            <p:strVal val="#ppt_x"/>
                                          </p:val>
                                        </p:tav>
                                      </p:tavLst>
                                    </p:anim>
                                    <p:anim calcmode="lin" valueType="num">
                                      <p:cBhvr>
                                        <p:cTn id="33" dur="4000" fill="hold"/>
                                        <p:tgtEl>
                                          <p:spTgt spid="8"/>
                                        </p:tgtEl>
                                        <p:attrNameLst>
                                          <p:attrName>ppt_y</p:attrName>
                                        </p:attrNameLst>
                                      </p:cBhvr>
                                      <p:tavLst>
                                        <p:tav tm="0">
                                          <p:val>
                                            <p:strVal val="#ppt_y+.1"/>
                                          </p:val>
                                        </p:tav>
                                        <p:tav tm="100000">
                                          <p:val>
                                            <p:strVal val="#ppt_y"/>
                                          </p:val>
                                        </p:tav>
                                      </p:tavLst>
                                    </p:anim>
                                  </p:childTnLst>
                                </p:cTn>
                              </p:par>
                              <p:par>
                                <p:cTn id="34" presetID="23" presetClass="entr" presetSubtype="288" fill="hold" nodeType="withEffect">
                                  <p:stCondLst>
                                    <p:cond delay="2000"/>
                                  </p:stCondLst>
                                  <p:childTnLst>
                                    <p:set>
                                      <p:cBhvr>
                                        <p:cTn id="35" dur="1" fill="hold">
                                          <p:stCondLst>
                                            <p:cond delay="0"/>
                                          </p:stCondLst>
                                        </p:cTn>
                                        <p:tgtEl>
                                          <p:spTgt spid="8"/>
                                        </p:tgtEl>
                                        <p:attrNameLst>
                                          <p:attrName>style.visibility</p:attrName>
                                        </p:attrNameLst>
                                      </p:cBhvr>
                                      <p:to>
                                        <p:strVal val="visible"/>
                                      </p:to>
                                    </p:set>
                                    <p:anim calcmode="lin" valueType="num">
                                      <p:cBhvr>
                                        <p:cTn id="36" dur="4000" fill="hold"/>
                                        <p:tgtEl>
                                          <p:spTgt spid="8"/>
                                        </p:tgtEl>
                                        <p:attrNameLst>
                                          <p:attrName>ppt_w</p:attrName>
                                        </p:attrNameLst>
                                      </p:cBhvr>
                                      <p:tavLst>
                                        <p:tav tm="0">
                                          <p:val>
                                            <p:strVal val="4/3*#ppt_w"/>
                                          </p:val>
                                        </p:tav>
                                        <p:tav tm="100000">
                                          <p:val>
                                            <p:strVal val="#ppt_w"/>
                                          </p:val>
                                        </p:tav>
                                      </p:tavLst>
                                    </p:anim>
                                    <p:anim calcmode="lin" valueType="num">
                                      <p:cBhvr>
                                        <p:cTn id="37" dur="4000" fill="hold"/>
                                        <p:tgtEl>
                                          <p:spTgt spid="8"/>
                                        </p:tgtEl>
                                        <p:attrNameLst>
                                          <p:attrName>ppt_h</p:attrName>
                                        </p:attrNameLst>
                                      </p:cBhvr>
                                      <p:tavLst>
                                        <p:tav tm="0">
                                          <p:val>
                                            <p:strVal val="4/3*#ppt_h"/>
                                          </p:val>
                                        </p:tav>
                                        <p:tav tm="100000">
                                          <p:val>
                                            <p:strVal val="#ppt_h"/>
                                          </p:val>
                                        </p:tav>
                                      </p:tavLst>
                                    </p:anim>
                                  </p:childTnLst>
                                </p:cTn>
                              </p:par>
                            </p:childTnLst>
                          </p:cTn>
                        </p:par>
                        <p:par>
                          <p:cTn id="38" fill="hold">
                            <p:stCondLst>
                              <p:cond delay="272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jpg"/>
          <p:cNvPicPr>
            <a:picLocks noChangeAspect="1"/>
          </p:cNvPicPr>
          <p:nvPr/>
        </p:nvPicPr>
        <p:blipFill>
          <a:blip r:embed="rId2" cstate="print"/>
          <a:stretch>
            <a:fillRect/>
          </a:stretch>
        </p:blipFill>
        <p:spPr bwMode="auto">
          <a:xfrm>
            <a:off x="0" y="1"/>
            <a:ext cx="9144000" cy="5143499"/>
          </a:xfrm>
          <a:prstGeom prst="rect">
            <a:avLst/>
          </a:prstGeom>
          <a:noFill/>
          <a:ln w="9525">
            <a:noFill/>
            <a:miter lim="800000"/>
            <a:headEnd/>
            <a:tailEnd/>
          </a:ln>
        </p:spPr>
      </p:pic>
      <p:sp>
        <p:nvSpPr>
          <p:cNvPr id="6" name="5 CuadroTexto"/>
          <p:cNvSpPr txBox="1"/>
          <p:nvPr/>
        </p:nvSpPr>
        <p:spPr>
          <a:xfrm>
            <a:off x="683568" y="4011910"/>
            <a:ext cx="8208912"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Los prisioneros de San Juan de los Reyes – Siglo XV. </a:t>
            </a:r>
            <a:r>
              <a:rPr lang="es-ES" i="1" dirty="0" smtClean="0">
                <a:effectLst>
                  <a:glow rad="101600">
                    <a:srgbClr val="C00000">
                      <a:alpha val="60000"/>
                    </a:srgbClr>
                  </a:glow>
                  <a:outerShdw blurRad="38100" dist="38100" dir="2700000" algn="tl">
                    <a:srgbClr val="000000">
                      <a:alpha val="43137"/>
                    </a:srgbClr>
                  </a:outerShdw>
                </a:effectLst>
              </a:rPr>
              <a:t>En la fachada del monasterio toledano aún pueden observarse, las cadenas de los esclavos cristianos rescatados del poder nazarí, como símbolo de su libertad y gratitud.</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0" name="9 Imagen" descr="48860-1417129347-1600.jpeg"/>
          <p:cNvPicPr>
            <a:picLocks noGrp="1" noChangeAspect="1"/>
          </p:cNvPicPr>
          <p:nvPr isPhoto="1"/>
        </p:nvPicPr>
        <p:blipFill>
          <a:blip r:embed="rId3" cstate="print"/>
          <a:stretch>
            <a:fillRect/>
          </a:stretch>
        </p:blipFill>
        <p:spPr bwMode="auto">
          <a:xfrm>
            <a:off x="1" y="-308570"/>
            <a:ext cx="9143999" cy="5688632"/>
          </a:xfrm>
          <a:prstGeom prst="rect">
            <a:avLst/>
          </a:prstGeom>
          <a:noFill/>
          <a:ln w="9525">
            <a:noFill/>
            <a:miter lim="800000"/>
            <a:headEnd/>
            <a:tailEnd/>
          </a:ln>
        </p:spPr>
      </p:pic>
      <p:sp>
        <p:nvSpPr>
          <p:cNvPr id="7" name="6 CuadroTexto"/>
          <p:cNvSpPr txBox="1"/>
          <p:nvPr/>
        </p:nvSpPr>
        <p:spPr>
          <a:xfrm>
            <a:off x="323528" y="401191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“Unificar los pueblos de la Península. ¡Por fin se ha cumplido mi gran anhelo!</a:t>
            </a:r>
          </a:p>
          <a:p>
            <a:r>
              <a:rPr lang="es-ES" i="1" dirty="0" smtClean="0">
                <a:effectLst>
                  <a:glow rad="101600">
                    <a:srgbClr val="C00000">
                      <a:alpha val="60000"/>
                    </a:srgbClr>
                  </a:glow>
                  <a:outerShdw blurRad="38100" dist="38100" dir="2700000" algn="tl">
                    <a:srgbClr val="000000">
                      <a:alpha val="43137"/>
                    </a:srgbClr>
                  </a:outerShdw>
                </a:effectLst>
              </a:rPr>
              <a:t>Ojalá se haga realidad mi otro sueño: navegar a Oriente por Poniente. Descubrir, </a:t>
            </a:r>
          </a:p>
          <a:p>
            <a:r>
              <a:rPr lang="es-ES" i="1" dirty="0" smtClean="0">
                <a:effectLst>
                  <a:glow rad="101600">
                    <a:srgbClr val="C00000">
                      <a:alpha val="60000"/>
                    </a:srgbClr>
                  </a:glow>
                  <a:outerShdw blurRad="38100" dist="38100" dir="2700000" algn="tl">
                    <a:srgbClr val="000000">
                      <a:alpha val="43137"/>
                    </a:srgbClr>
                  </a:outerShdw>
                </a:effectLst>
              </a:rPr>
              <a:t>ir más allá. Prosperidad para Castilla, grandeza para mis reinos”.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53000">
        <p15:prstTrans prst="curtains"/>
      </p:transition>
    </mc:Choice>
    <mc:Fallback xmlns="">
      <p:transition spd="slow" advTm="5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par>
                          <p:cTn id="18" fill="hold">
                            <p:stCondLst>
                              <p:cond delay="234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6"/>
                                        </p:tgtEl>
                                      </p:cBhvr>
                                    </p:animEffect>
                                    <p:set>
                                      <p:cBhvr>
                                        <p:cTn id="21" dur="1" fill="hold">
                                          <p:stCondLst>
                                            <p:cond delay="2999"/>
                                          </p:stCondLst>
                                        </p:cTn>
                                        <p:tgtEl>
                                          <p:spTgt spid="6"/>
                                        </p:tgtEl>
                                        <p:attrNameLst>
                                          <p:attrName>style.visibility</p:attrName>
                                        </p:attrNameLst>
                                      </p:cBhvr>
                                      <p:to>
                                        <p:strVal val="hidden"/>
                                      </p:to>
                                    </p:set>
                                  </p:childTnLst>
                                </p:cTn>
                              </p:par>
                              <p:par>
                                <p:cTn id="22" presetID="52" presetClass="exit" presetSubtype="0" fill="hold" nodeType="withEffect">
                                  <p:stCondLst>
                                    <p:cond delay="2000"/>
                                  </p:stCondLst>
                                  <p:childTnLst>
                                    <p:animScale>
                                      <p:cBhvr>
                                        <p:cTn id="23" dur="4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4" dur="4000" accel="50000">
                                          <p:stCondLst>
                                            <p:cond delay="0"/>
                                          </p:stCondLst>
                                        </p:cTn>
                                        <p:tgtEl>
                                          <p:spTgt spid="4"/>
                                        </p:tgtEl>
                                        <p:attrNameLst>
                                          <p:attrName>ppt_x</p:attrName>
                                          <p:attrName>ppt_y</p:attrName>
                                        </p:attrNameLst>
                                      </p:cBhvr>
                                    </p:animMotion>
                                    <p:animEffect transition="out" filter="fade">
                                      <p:cBhvr>
                                        <p:cTn id="25" dur="4000"/>
                                        <p:tgtEl>
                                          <p:spTgt spid="4"/>
                                        </p:tgtEl>
                                      </p:cBhvr>
                                    </p:animEffect>
                                    <p:set>
                                      <p:cBhvr>
                                        <p:cTn id="26" dur="1" fill="hold">
                                          <p:stCondLst>
                                            <p:cond delay="3999"/>
                                          </p:stCondLst>
                                        </p:cTn>
                                        <p:tgtEl>
                                          <p:spTgt spid="4"/>
                                        </p:tgtEl>
                                        <p:attrNameLst>
                                          <p:attrName>style.visibility</p:attrName>
                                        </p:attrNameLst>
                                      </p:cBhvr>
                                      <p:to>
                                        <p:strVal val="hidden"/>
                                      </p:to>
                                    </p:set>
                                  </p:childTnLst>
                                </p:cTn>
                              </p:par>
                              <p:par>
                                <p:cTn id="27" presetID="23" presetClass="exit" presetSubtype="272" fill="hold" nodeType="withEffect">
                                  <p:stCondLst>
                                    <p:cond delay="2000"/>
                                  </p:stCondLst>
                                  <p:childTnLst>
                                    <p:anim calcmode="lin" valueType="num">
                                      <p:cBhvr>
                                        <p:cTn id="28" dur="4000"/>
                                        <p:tgtEl>
                                          <p:spTgt spid="4"/>
                                        </p:tgtEl>
                                        <p:attrNameLst>
                                          <p:attrName>ppt_w</p:attrName>
                                        </p:attrNameLst>
                                      </p:cBhvr>
                                      <p:tavLst>
                                        <p:tav tm="0">
                                          <p:val>
                                            <p:strVal val="ppt_w"/>
                                          </p:val>
                                        </p:tav>
                                        <p:tav tm="100000">
                                          <p:val>
                                            <p:strVal val="4/3*ppt_w"/>
                                          </p:val>
                                        </p:tav>
                                      </p:tavLst>
                                    </p:anim>
                                    <p:anim calcmode="lin" valueType="num">
                                      <p:cBhvr>
                                        <p:cTn id="29" dur="4000"/>
                                        <p:tgtEl>
                                          <p:spTgt spid="4"/>
                                        </p:tgtEl>
                                        <p:attrNameLst>
                                          <p:attrName>ppt_h</p:attrName>
                                        </p:attrNameLst>
                                      </p:cBhvr>
                                      <p:tavLst>
                                        <p:tav tm="0">
                                          <p:val>
                                            <p:strVal val="ppt_h"/>
                                          </p:val>
                                        </p:tav>
                                        <p:tav tm="100000">
                                          <p:val>
                                            <p:strVal val="4/3*ppt_h"/>
                                          </p:val>
                                        </p:tav>
                                      </p:tavLst>
                                    </p:anim>
                                    <p:set>
                                      <p:cBhvr>
                                        <p:cTn id="30" dur="1" fill="hold">
                                          <p:stCondLst>
                                            <p:cond delay="3999"/>
                                          </p:stCondLst>
                                        </p:cTn>
                                        <p:tgtEl>
                                          <p:spTgt spid="4"/>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0"/>
                                        </p:tgtEl>
                                        <p:attrNameLst>
                                          <p:attrName>style.visibility</p:attrName>
                                        </p:attrNameLst>
                                      </p:cBhvr>
                                      <p:to>
                                        <p:strVal val="visible"/>
                                      </p:to>
                                    </p:set>
                                    <p:anim calcmode="lin" valueType="num">
                                      <p:cBhvr>
                                        <p:cTn id="33" dur="4000" fill="hold"/>
                                        <p:tgtEl>
                                          <p:spTgt spid="10"/>
                                        </p:tgtEl>
                                        <p:attrNameLst>
                                          <p:attrName>ppt_w</p:attrName>
                                        </p:attrNameLst>
                                      </p:cBhvr>
                                      <p:tavLst>
                                        <p:tav tm="0">
                                          <p:val>
                                            <p:strVal val="4/3*#ppt_w"/>
                                          </p:val>
                                        </p:tav>
                                        <p:tav tm="100000">
                                          <p:val>
                                            <p:strVal val="#ppt_w"/>
                                          </p:val>
                                        </p:tav>
                                      </p:tavLst>
                                    </p:anim>
                                    <p:anim calcmode="lin" valueType="num">
                                      <p:cBhvr>
                                        <p:cTn id="34" dur="4000" fill="hold"/>
                                        <p:tgtEl>
                                          <p:spTgt spid="10"/>
                                        </p:tgtEl>
                                        <p:attrNameLst>
                                          <p:attrName>ppt_h</p:attrName>
                                        </p:attrNameLst>
                                      </p:cBhvr>
                                      <p:tavLst>
                                        <p:tav tm="0">
                                          <p:val>
                                            <p:strVal val="4/3*#ppt_h"/>
                                          </p:val>
                                        </p:tav>
                                        <p:tav tm="100000">
                                          <p:val>
                                            <p:strVal val="#ppt_h"/>
                                          </p:val>
                                        </p:tav>
                                      </p:tavLst>
                                    </p:anim>
                                  </p:childTnLst>
                                </p:cTn>
                              </p:par>
                              <p:par>
                                <p:cTn id="35" presetID="52" presetClass="entr" presetSubtype="0" fill="hold" nodeType="withEffect">
                                  <p:stCondLst>
                                    <p:cond delay="2000"/>
                                  </p:stCondLst>
                                  <p:childTnLst>
                                    <p:set>
                                      <p:cBhvr>
                                        <p:cTn id="36" dur="1" fill="hold">
                                          <p:stCondLst>
                                            <p:cond delay="0"/>
                                          </p:stCondLst>
                                        </p:cTn>
                                        <p:tgtEl>
                                          <p:spTgt spid="10"/>
                                        </p:tgtEl>
                                        <p:attrNameLst>
                                          <p:attrName>style.visibility</p:attrName>
                                        </p:attrNameLst>
                                      </p:cBhvr>
                                      <p:to>
                                        <p:strVal val="visible"/>
                                      </p:to>
                                    </p:set>
                                    <p:animScale>
                                      <p:cBhvr>
                                        <p:cTn id="37" dur="3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3000" decel="50000" fill="hold">
                                          <p:stCondLst>
                                            <p:cond delay="0"/>
                                          </p:stCondLst>
                                        </p:cTn>
                                        <p:tgtEl>
                                          <p:spTgt spid="10"/>
                                        </p:tgtEl>
                                        <p:attrNameLst>
                                          <p:attrName>ppt_x</p:attrName>
                                          <p:attrName>ppt_y</p:attrName>
                                        </p:attrNameLst>
                                      </p:cBhvr>
                                    </p:animMotion>
                                    <p:animEffect transition="in" filter="fade">
                                      <p:cBhvr>
                                        <p:cTn id="39" dur="3000"/>
                                        <p:tgtEl>
                                          <p:spTgt spid="10"/>
                                        </p:tgtEl>
                                      </p:cBhvr>
                                    </p:animEffect>
                                  </p:childTnLst>
                                </p:cTn>
                              </p:par>
                            </p:childTnLst>
                          </p:cTn>
                        </p:par>
                        <p:par>
                          <p:cTn id="40" fill="hold">
                            <p:stCondLst>
                              <p:cond delay="294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7"/>
                                        </p:tgtEl>
                                        <p:attrNameLst>
                                          <p:attrName>style.visibility</p:attrName>
                                        </p:attrNameLst>
                                      </p:cBhvr>
                                      <p:to>
                                        <p:strVal val="visible"/>
                                      </p:to>
                                    </p:set>
                                    <p:animEffect transition="in" filter="fade">
                                      <p:cBhvr>
                                        <p:cTn id="43" dur="1000"/>
                                        <p:tgtEl>
                                          <p:spTgt spid="7"/>
                                        </p:tgtEl>
                                      </p:cBhvr>
                                    </p:animEffect>
                                    <p:anim calcmode="lin" valueType="num">
                                      <p:cBhvr>
                                        <p:cTn id="44" dur="1000" fill="hold"/>
                                        <p:tgtEl>
                                          <p:spTgt spid="7"/>
                                        </p:tgtEl>
                                        <p:attrNameLst>
                                          <p:attrName>ppt_x</p:attrName>
                                        </p:attrNameLst>
                                      </p:cBhvr>
                                      <p:tavLst>
                                        <p:tav tm="0">
                                          <p:val>
                                            <p:strVal val="#ppt_x-.1"/>
                                          </p:val>
                                        </p:tav>
                                        <p:tav tm="100000">
                                          <p:val>
                                            <p:strVal val="#ppt_x"/>
                                          </p:val>
                                        </p:tav>
                                      </p:tavLst>
                                    </p:anim>
                                    <p:anim calcmode="lin" valueType="num">
                                      <p:cBhvr>
                                        <p:cTn id="4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0" y="0"/>
            <a:ext cx="5220072" cy="5143500"/>
          </a:xfrm>
          <a:prstGeom prst="rect">
            <a:avLst/>
          </a:prstGeom>
          <a:noFill/>
          <a:ln w="9525">
            <a:noFill/>
            <a:miter lim="800000"/>
            <a:headEnd/>
            <a:tailEnd/>
          </a:ln>
        </p:spPr>
      </p:pic>
      <p:sp>
        <p:nvSpPr>
          <p:cNvPr id="5" name="4 CuadroTexto"/>
          <p:cNvSpPr txBox="1"/>
          <p:nvPr/>
        </p:nvSpPr>
        <p:spPr>
          <a:xfrm>
            <a:off x="5436096" y="483518"/>
            <a:ext cx="3456385" cy="4708981"/>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Almirante de Las Indias- Siglo XV. </a:t>
            </a:r>
            <a:r>
              <a:rPr lang="es-ES" sz="2000" i="1" dirty="0" smtClean="0">
                <a:effectLst>
                  <a:glow rad="101600">
                    <a:srgbClr val="C00000">
                      <a:alpha val="60000"/>
                    </a:srgbClr>
                  </a:glow>
                  <a:outerShdw blurRad="38100" dist="38100" dir="2700000" algn="tl">
                    <a:srgbClr val="000000">
                      <a:alpha val="43137"/>
                    </a:srgbClr>
                  </a:outerShdw>
                </a:effectLst>
              </a:rPr>
              <a:t>Después de un largo viaje financiado por los Reyes Católicos, el 12 de octubre de 1492 Cristóbal Colón desembarcó en la isla de </a:t>
            </a:r>
            <a:r>
              <a:rPr lang="es-ES" sz="2000" i="1" dirty="0" err="1" smtClean="0">
                <a:effectLst>
                  <a:glow rad="101600">
                    <a:srgbClr val="C00000">
                      <a:alpha val="60000"/>
                    </a:srgbClr>
                  </a:glow>
                  <a:outerShdw blurRad="38100" dist="38100" dir="2700000" algn="tl">
                    <a:srgbClr val="000000">
                      <a:alpha val="43137"/>
                    </a:srgbClr>
                  </a:outerShdw>
                </a:effectLst>
              </a:rPr>
              <a:t>Guanahaní</a:t>
            </a:r>
            <a:r>
              <a:rPr lang="es-ES" sz="2000" i="1" dirty="0" smtClean="0">
                <a:effectLst>
                  <a:glow rad="101600">
                    <a:srgbClr val="C00000">
                      <a:alpha val="60000"/>
                    </a:srgbClr>
                  </a:glow>
                  <a:outerShdw blurRad="38100" dist="38100" dir="2700000" algn="tl">
                    <a:srgbClr val="000000">
                      <a:alpha val="43137"/>
                    </a:srgbClr>
                  </a:outerShdw>
                </a:effectLst>
              </a:rPr>
              <a:t> “hoy, las actuales Bahamas”, </a:t>
            </a:r>
          </a:p>
          <a:p>
            <a:r>
              <a:rPr lang="es-ES" sz="2000" i="1" dirty="0" smtClean="0">
                <a:effectLst>
                  <a:glow rad="101600">
                    <a:srgbClr val="C00000">
                      <a:alpha val="60000"/>
                    </a:srgbClr>
                  </a:glow>
                  <a:outerShdw blurRad="38100" dist="38100" dir="2700000" algn="tl">
                    <a:srgbClr val="000000">
                      <a:alpha val="43137"/>
                    </a:srgbClr>
                  </a:outerShdw>
                </a:effectLst>
              </a:rPr>
              <a:t>e inmediatamente bautizada como San Salvador. Así se descubrió América. Habiendo hecho frente a las calamidades del viaje, volvió a España y rindió homenaje a Isabel.</a:t>
            </a:r>
            <a:endParaRPr lang="es-ES" sz="2000"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0"/>
            <a:ext cx="9144000" cy="5143500"/>
          </a:xfrm>
          <a:prstGeom prst="rect">
            <a:avLst/>
          </a:prstGeom>
          <a:noFill/>
          <a:ln w="9525">
            <a:noFill/>
            <a:miter lim="800000"/>
            <a:headEnd/>
            <a:tailEnd/>
          </a:ln>
        </p:spPr>
      </p:pic>
      <p:sp>
        <p:nvSpPr>
          <p:cNvPr id="6" name="5 CuadroTexto"/>
          <p:cNvSpPr txBox="1"/>
          <p:nvPr/>
        </p:nvSpPr>
        <p:spPr>
          <a:xfrm>
            <a:off x="323528" y="3219822"/>
            <a:ext cx="8424936" cy="1754326"/>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el primer oro traído de la expedición, Cristóbal Colón encargó al orfebre </a:t>
            </a:r>
          </a:p>
          <a:p>
            <a:r>
              <a:rPr lang="es-ES" i="1" dirty="0" smtClean="0">
                <a:effectLst>
                  <a:glow rad="101600">
                    <a:srgbClr val="C00000">
                      <a:alpha val="60000"/>
                    </a:srgbClr>
                  </a:glow>
                  <a:outerShdw blurRad="38100" dist="38100" dir="2700000" algn="tl">
                    <a:srgbClr val="000000">
                      <a:alpha val="43137"/>
                    </a:srgbClr>
                  </a:outerShdw>
                </a:effectLst>
              </a:rPr>
              <a:t>barcelonés </a:t>
            </a:r>
            <a:r>
              <a:rPr lang="es-ES" i="1" dirty="0" err="1" smtClean="0">
                <a:effectLst>
                  <a:glow rad="101600">
                    <a:srgbClr val="C00000">
                      <a:alpha val="60000"/>
                    </a:srgbClr>
                  </a:glow>
                  <a:outerShdw blurRad="38100" dist="38100" dir="2700000" algn="tl">
                    <a:srgbClr val="000000">
                      <a:alpha val="43137"/>
                    </a:srgbClr>
                  </a:outerShdw>
                </a:effectLst>
              </a:rPr>
              <a:t>Almerique</a:t>
            </a:r>
            <a:r>
              <a:rPr lang="es-ES" i="1" dirty="0" smtClean="0">
                <a:effectLst>
                  <a:glow rad="101600">
                    <a:srgbClr val="C00000">
                      <a:alpha val="60000"/>
                    </a:srgbClr>
                  </a:glow>
                  <a:outerShdw blurRad="38100" dist="38100" dir="2700000" algn="tl">
                    <a:srgbClr val="000000">
                      <a:alpha val="43137"/>
                    </a:srgbClr>
                  </a:outerShdw>
                </a:effectLst>
              </a:rPr>
              <a:t>, hacer una custodia para regalarle a la reina Isabel.</a:t>
            </a:r>
          </a:p>
          <a:p>
            <a:r>
              <a:rPr lang="es-ES" i="1" dirty="0" smtClean="0">
                <a:effectLst>
                  <a:glow rad="101600">
                    <a:srgbClr val="C00000">
                      <a:alpha val="60000"/>
                    </a:srgbClr>
                  </a:glow>
                  <a:outerShdw blurRad="38100" dist="38100" dir="2700000" algn="tl">
                    <a:srgbClr val="000000">
                      <a:alpha val="43137"/>
                    </a:srgbClr>
                  </a:outerShdw>
                </a:effectLst>
              </a:rPr>
              <a:t>Aceptando el regalo Isabel pidió que a su muerte se subastara, repartiendo lo obtenido entre pobres. La compró el cardenal Cisneros quien la adornó de un gigantesco palio de oro y plata y la regaló al cabildo de la catedral. Hoy aún en uso, es el detalle central de la procesión del Corpus en Toledo.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82000">
        <p:split/>
      </p:transition>
    </mc:Choice>
    <mc:Fallback xmlns="">
      <p:transition spd="slow" advTm="82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2/3*#ppt_w"/>
                                          </p:val>
                                        </p:tav>
                                        <p:tav tm="100000">
                                          <p:val>
                                            <p:strVal val="#ppt_w"/>
                                          </p:val>
                                        </p:tav>
                                      </p:tavLst>
                                    </p:anim>
                                    <p:anim calcmode="lin" valueType="num">
                                      <p:cBhvr>
                                        <p:cTn id="11" dur="4000" fill="hold"/>
                                        <p:tgtEl>
                                          <p:spTgt spid="7"/>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358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7"/>
                                        </p:tgtEl>
                                      </p:cBhvr>
                                    </p:animEffect>
                                    <p:set>
                                      <p:cBhvr>
                                        <p:cTn id="24" dur="1" fill="hold">
                                          <p:stCondLst>
                                            <p:cond delay="3999"/>
                                          </p:stCondLst>
                                        </p:cTn>
                                        <p:tgtEl>
                                          <p:spTgt spid="7"/>
                                        </p:tgtEl>
                                        <p:attrNameLst>
                                          <p:attrName>style.visibility</p:attrName>
                                        </p:attrNameLst>
                                      </p:cBhvr>
                                      <p:to>
                                        <p:strVal val="hidden"/>
                                      </p:to>
                                    </p:set>
                                  </p:childTnLst>
                                </p:cTn>
                              </p:par>
                              <p:par>
                                <p:cTn id="25" presetID="23" presetClass="exit" presetSubtype="16" fill="hold" nodeType="withEffect">
                                  <p:stCondLst>
                                    <p:cond delay="2000"/>
                                  </p:stCondLst>
                                  <p:childTnLst>
                                    <p:anim calcmode="lin" valueType="num">
                                      <p:cBhvr>
                                        <p:cTn id="26" dur="4000"/>
                                        <p:tgtEl>
                                          <p:spTgt spid="7"/>
                                        </p:tgtEl>
                                        <p:attrNameLst>
                                          <p:attrName>ppt_w</p:attrName>
                                        </p:attrNameLst>
                                      </p:cBhvr>
                                      <p:tavLst>
                                        <p:tav tm="0">
                                          <p:val>
                                            <p:strVal val="ppt_w"/>
                                          </p:val>
                                        </p:tav>
                                        <p:tav tm="100000">
                                          <p:val>
                                            <p:strVal val="4*ppt_w"/>
                                          </p:val>
                                        </p:tav>
                                      </p:tavLst>
                                    </p:anim>
                                    <p:anim calcmode="lin" valueType="num">
                                      <p:cBhvr>
                                        <p:cTn id="27" dur="4000"/>
                                        <p:tgtEl>
                                          <p:spTgt spid="7"/>
                                        </p:tgtEl>
                                        <p:attrNameLst>
                                          <p:attrName>ppt_h</p:attrName>
                                        </p:attrNameLst>
                                      </p:cBhvr>
                                      <p:tavLst>
                                        <p:tav tm="0">
                                          <p:val>
                                            <p:strVal val="ppt_h"/>
                                          </p:val>
                                        </p:tav>
                                        <p:tav tm="100000">
                                          <p:val>
                                            <p:strVal val="4*ppt_h"/>
                                          </p:val>
                                        </p:tav>
                                      </p:tavLst>
                                    </p:anim>
                                    <p:set>
                                      <p:cBhvr>
                                        <p:cTn id="28" dur="1" fill="hold">
                                          <p:stCondLst>
                                            <p:cond delay="3999"/>
                                          </p:stCondLst>
                                        </p:cTn>
                                        <p:tgtEl>
                                          <p:spTgt spid="7"/>
                                        </p:tgtEl>
                                        <p:attrNameLst>
                                          <p:attrName>style.visibility</p:attrName>
                                        </p:attrNameLst>
                                      </p:cBhvr>
                                      <p:to>
                                        <p:strVal val="hidden"/>
                                      </p:to>
                                    </p:set>
                                  </p:childTnLst>
                                </p:cTn>
                              </p:par>
                              <p:par>
                                <p:cTn id="29" presetID="10" presetClass="entr" presetSubtype="0" fill="hold" nodeType="withEffect">
                                  <p:stCondLst>
                                    <p:cond delay="200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4000"/>
                                        <p:tgtEl>
                                          <p:spTgt spid="4"/>
                                        </p:tgtEl>
                                      </p:cBhvr>
                                    </p:animEffect>
                                  </p:childTnLst>
                                </p:cTn>
                              </p:par>
                              <p:par>
                                <p:cTn id="32" presetID="23" presetClass="entr" presetSubtype="288" fill="hold" nodeType="withEffect">
                                  <p:stCondLst>
                                    <p:cond delay="2000"/>
                                  </p:stCondLst>
                                  <p:childTnLst>
                                    <p:set>
                                      <p:cBhvr>
                                        <p:cTn id="33" dur="1" fill="hold">
                                          <p:stCondLst>
                                            <p:cond delay="0"/>
                                          </p:stCondLst>
                                        </p:cTn>
                                        <p:tgtEl>
                                          <p:spTgt spid="4"/>
                                        </p:tgtEl>
                                        <p:attrNameLst>
                                          <p:attrName>style.visibility</p:attrName>
                                        </p:attrNameLst>
                                      </p:cBhvr>
                                      <p:to>
                                        <p:strVal val="visible"/>
                                      </p:to>
                                    </p:set>
                                    <p:anim calcmode="lin" valueType="num">
                                      <p:cBhvr>
                                        <p:cTn id="34" dur="4000" fill="hold"/>
                                        <p:tgtEl>
                                          <p:spTgt spid="4"/>
                                        </p:tgtEl>
                                        <p:attrNameLst>
                                          <p:attrName>ppt_w</p:attrName>
                                        </p:attrNameLst>
                                      </p:cBhvr>
                                      <p:tavLst>
                                        <p:tav tm="0">
                                          <p:val>
                                            <p:strVal val="4/3*#ppt_w"/>
                                          </p:val>
                                        </p:tav>
                                        <p:tav tm="100000">
                                          <p:val>
                                            <p:strVal val="#ppt_w"/>
                                          </p:val>
                                        </p:tav>
                                      </p:tavLst>
                                    </p:anim>
                                    <p:anim calcmode="lin" valueType="num">
                                      <p:cBhvr>
                                        <p:cTn id="35" dur="4000" fill="hold"/>
                                        <p:tgtEl>
                                          <p:spTgt spid="4"/>
                                        </p:tgtEl>
                                        <p:attrNameLst>
                                          <p:attrName>ppt_h</p:attrName>
                                        </p:attrNameLst>
                                      </p:cBhvr>
                                      <p:tavLst>
                                        <p:tav tm="0">
                                          <p:val>
                                            <p:strVal val="4/3*#ppt_h"/>
                                          </p:val>
                                        </p:tav>
                                        <p:tav tm="100000">
                                          <p:val>
                                            <p:strVal val="#ppt_h"/>
                                          </p:val>
                                        </p:tav>
                                      </p:tavLst>
                                    </p:anim>
                                  </p:childTnLst>
                                </p:cTn>
                              </p:par>
                            </p:childTnLst>
                          </p:cTn>
                        </p:par>
                        <p:par>
                          <p:cTn id="36" fill="hold">
                            <p:stCondLst>
                              <p:cond delay="418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1000"/>
                                        <p:tgtEl>
                                          <p:spTgt spid="6"/>
                                        </p:tgtEl>
                                      </p:cBhvr>
                                    </p:animEffect>
                                    <p:anim calcmode="lin" valueType="num">
                                      <p:cBhvr>
                                        <p:cTn id="40" dur="1000" fill="hold"/>
                                        <p:tgtEl>
                                          <p:spTgt spid="6"/>
                                        </p:tgtEl>
                                        <p:attrNameLst>
                                          <p:attrName>ppt_x</p:attrName>
                                        </p:attrNameLst>
                                      </p:cBhvr>
                                      <p:tavLst>
                                        <p:tav tm="0">
                                          <p:val>
                                            <p:strVal val="#ppt_x-.1"/>
                                          </p:val>
                                        </p:tav>
                                        <p:tav tm="100000">
                                          <p:val>
                                            <p:strVal val="#ppt_x"/>
                                          </p:val>
                                        </p:tav>
                                      </p:tavLst>
                                    </p:anim>
                                    <p:anim calcmode="lin" valueType="num">
                                      <p:cBhvr>
                                        <p:cTn id="4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5762.jpg"/>
          <p:cNvPicPr>
            <a:picLocks noChangeAspect="1"/>
          </p:cNvPicPr>
          <p:nvPr/>
        </p:nvPicPr>
        <p:blipFill>
          <a:blip r:embed="rId2" cstate="print"/>
          <a:stretch>
            <a:fillRect/>
          </a:stretch>
        </p:blipFill>
        <p:spPr bwMode="auto">
          <a:xfrm>
            <a:off x="0" y="-236562"/>
            <a:ext cx="9144000" cy="5616624"/>
          </a:xfrm>
          <a:prstGeom prst="rect">
            <a:avLst/>
          </a:prstGeom>
          <a:noFill/>
          <a:ln w="9525">
            <a:noFill/>
            <a:miter lim="800000"/>
            <a:headEnd/>
            <a:tailEnd/>
          </a:ln>
        </p:spPr>
      </p:pic>
      <p:sp>
        <p:nvSpPr>
          <p:cNvPr id="3" name="2 CuadroTexto"/>
          <p:cNvSpPr txBox="1"/>
          <p:nvPr/>
        </p:nvSpPr>
        <p:spPr>
          <a:xfrm>
            <a:off x="539552" y="4011910"/>
            <a:ext cx="8208912"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María Pacheco – Siglo XVI. </a:t>
            </a:r>
            <a:r>
              <a:rPr lang="es-ES" i="1" dirty="0" smtClean="0">
                <a:effectLst>
                  <a:glow rad="101600">
                    <a:srgbClr val="C00000">
                      <a:alpha val="60000"/>
                    </a:srgbClr>
                  </a:glow>
                  <a:outerShdw blurRad="38100" dist="38100" dir="2700000" algn="tl">
                    <a:srgbClr val="000000">
                      <a:alpha val="43137"/>
                    </a:srgbClr>
                  </a:outerShdw>
                </a:effectLst>
              </a:rPr>
              <a:t>1517: Tras venir a España a tomar posesión como rey poco tardó Carlos I en recaudar impuestos importantes para financiar su elección como emperador del Sacro Imperio Romano Germánico.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split orient="vert"/>
      </p:transition>
    </mc:Choice>
    <mc:Fallback xmlns="">
      <p:transition spd="slow" advTm="2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4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4000" fill="hold"/>
                                        <p:tgtEl>
                                          <p:spTgt spid="2"/>
                                        </p:tgtEl>
                                        <p:attrNameLst>
                                          <p:attrName>ppt_w</p:attrName>
                                        </p:attrNameLst>
                                      </p:cBhvr>
                                      <p:tavLst>
                                        <p:tav tm="0">
                                          <p:val>
                                            <p:strVal val="4/3*#ppt_w"/>
                                          </p:val>
                                        </p:tav>
                                        <p:tav tm="100000">
                                          <p:val>
                                            <p:strVal val="#ppt_w"/>
                                          </p:val>
                                        </p:tav>
                                      </p:tavLst>
                                    </p:anim>
                                    <p:anim calcmode="lin" valueType="num">
                                      <p:cBhvr>
                                        <p:cTn id="11" dur="4000" fill="hold"/>
                                        <p:tgtEl>
                                          <p:spTgt spid="2"/>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a:off x="1" y="0"/>
            <a:ext cx="5652120" cy="5866448"/>
          </a:xfrm>
          <a:prstGeom prst="rect">
            <a:avLst/>
          </a:prstGeom>
          <a:noFill/>
          <a:ln w="9525">
            <a:noFill/>
            <a:miter lim="800000"/>
            <a:headEnd/>
            <a:tailEnd/>
          </a:ln>
        </p:spPr>
      </p:pic>
      <p:sp>
        <p:nvSpPr>
          <p:cNvPr id="4" name="3 CuadroTexto"/>
          <p:cNvSpPr txBox="1"/>
          <p:nvPr/>
        </p:nvSpPr>
        <p:spPr>
          <a:xfrm>
            <a:off x="5796136" y="339502"/>
            <a:ext cx="3199080" cy="4185761"/>
          </a:xfrm>
          <a:prstGeom prst="rect">
            <a:avLst/>
          </a:prstGeom>
          <a:noFill/>
        </p:spPr>
        <p:txBody>
          <a:bodyPr wrap="square" rtlCol="0">
            <a:spAutoFit/>
          </a:bodyPr>
          <a:lstStyle/>
          <a:p>
            <a:r>
              <a:rPr lang="es-ES" sz="1900" b="1" i="1" dirty="0" smtClean="0">
                <a:effectLst>
                  <a:glow rad="101600">
                    <a:srgbClr val="C00000">
                      <a:alpha val="60000"/>
                    </a:srgbClr>
                  </a:glow>
                  <a:outerShdw blurRad="38100" dist="38100" dir="2700000" algn="tl">
                    <a:srgbClr val="000000">
                      <a:alpha val="43137"/>
                    </a:srgbClr>
                  </a:outerShdw>
                </a:effectLst>
              </a:rPr>
              <a:t>Carlos V siglo XVI. </a:t>
            </a:r>
            <a:r>
              <a:rPr lang="es-ES" sz="1900" i="1" dirty="0" smtClean="0">
                <a:effectLst>
                  <a:glow rad="101600">
                    <a:srgbClr val="C00000">
                      <a:alpha val="60000"/>
                    </a:srgbClr>
                  </a:glow>
                  <a:outerShdw blurRad="38100" dist="38100" dir="2700000" algn="tl">
                    <a:srgbClr val="000000">
                      <a:alpha val="43137"/>
                    </a:srgbClr>
                  </a:outerShdw>
                </a:effectLst>
              </a:rPr>
              <a:t>“¿Ves, hijo mío? He aprendido a amar esta tierra.</a:t>
            </a:r>
          </a:p>
          <a:p>
            <a:r>
              <a:rPr lang="es-ES" sz="1900" i="1" dirty="0" smtClean="0">
                <a:effectLst>
                  <a:glow rad="101600">
                    <a:srgbClr val="C00000">
                      <a:alpha val="60000"/>
                    </a:srgbClr>
                  </a:glow>
                  <a:outerShdw blurRad="38100" dist="38100" dir="2700000" algn="tl">
                    <a:srgbClr val="000000">
                      <a:alpha val="43137"/>
                    </a:srgbClr>
                  </a:outerShdw>
                </a:effectLst>
              </a:rPr>
              <a:t>Toledo, mi muy noble, muy leal e imperial ciudad. Edificaré otra vez, su</a:t>
            </a:r>
          </a:p>
          <a:p>
            <a:r>
              <a:rPr lang="es-ES" sz="1900" i="1" dirty="0" smtClean="0">
                <a:effectLst>
                  <a:glow rad="101600">
                    <a:srgbClr val="C00000">
                      <a:alpha val="60000"/>
                    </a:srgbClr>
                  </a:glow>
                  <a:outerShdw blurRad="38100" dist="38100" dir="2700000" algn="tl">
                    <a:srgbClr val="000000">
                      <a:alpha val="43137"/>
                    </a:srgbClr>
                  </a:outerShdw>
                </a:effectLst>
              </a:rPr>
              <a:t>Alcázar, y le daré por armas mi propio escudo.</a:t>
            </a:r>
          </a:p>
          <a:p>
            <a:endParaRPr lang="es-ES" sz="1900" i="1" dirty="0" smtClean="0">
              <a:effectLst>
                <a:glow rad="101600">
                  <a:srgbClr val="C00000">
                    <a:alpha val="60000"/>
                  </a:srgbClr>
                </a:glow>
                <a:outerShdw blurRad="38100" dist="38100" dir="2700000" algn="tl">
                  <a:srgbClr val="000000">
                    <a:alpha val="43137"/>
                  </a:srgbClr>
                </a:outerShdw>
              </a:effectLst>
            </a:endParaRPr>
          </a:p>
          <a:p>
            <a:r>
              <a:rPr lang="es-ES" sz="1900" i="1" dirty="0" smtClean="0">
                <a:effectLst>
                  <a:glow rad="101600">
                    <a:srgbClr val="C00000">
                      <a:alpha val="60000"/>
                    </a:srgbClr>
                  </a:glow>
                </a:effectLst>
              </a:rPr>
              <a:t>La revuelta comunera de Toledo había sido sofocada, pero Toledo había conquistado el corazón de rey. </a:t>
            </a:r>
          </a:p>
        </p:txBody>
      </p:sp>
      <p:pic>
        <p:nvPicPr>
          <p:cNvPr id="18" name="17 Imagen" descr="bird-the-atlantic-deadlock-fratercula-arctica-puffins.jpg"/>
          <p:cNvPicPr>
            <a:picLocks noGrp="1" noChangeAspect="1"/>
          </p:cNvPicPr>
          <p:nvPr isPhoto="1"/>
        </p:nvPicPr>
        <p:blipFill>
          <a:blip r:embed="rId3" cstate="print"/>
          <a:stretch>
            <a:fillRect/>
          </a:stretch>
        </p:blipFill>
        <p:spPr bwMode="auto">
          <a:xfrm>
            <a:off x="0" y="0"/>
            <a:ext cx="9144000" cy="5884117"/>
          </a:xfrm>
          <a:prstGeom prst="rect">
            <a:avLst/>
          </a:prstGeom>
          <a:noFill/>
          <a:ln w="9525">
            <a:noFill/>
            <a:miter lim="800000"/>
            <a:headEnd/>
            <a:tailEnd/>
          </a:ln>
        </p:spPr>
      </p:pic>
      <p:sp>
        <p:nvSpPr>
          <p:cNvPr id="5" name="4 CuadroTexto"/>
          <p:cNvSpPr txBox="1"/>
          <p:nvPr/>
        </p:nvSpPr>
        <p:spPr>
          <a:xfrm>
            <a:off x="683568" y="3795886"/>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Soberano de inmensos dominios, Carlos V se hizo castellano, y enamorado de la ciudad, fijó en ella su residencia. Reedificó el Alcázar de proporciones </a:t>
            </a:r>
          </a:p>
          <a:p>
            <a:r>
              <a:rPr lang="es-ES" i="1" dirty="0" smtClean="0">
                <a:effectLst>
                  <a:glow rad="101600">
                    <a:srgbClr val="C00000">
                      <a:alpha val="60000"/>
                    </a:srgbClr>
                  </a:glow>
                  <a:outerShdw blurRad="38100" dist="38100" dir="2700000" algn="tl">
                    <a:srgbClr val="000000">
                      <a:alpha val="43137"/>
                    </a:srgbClr>
                  </a:outerShdw>
                </a:effectLst>
              </a:rPr>
              <a:t>desmedidas, símbolo de la potencia imperial, y dio su blasón a la ciudad que </a:t>
            </a:r>
          </a:p>
          <a:p>
            <a:r>
              <a:rPr lang="es-ES" i="1" dirty="0" smtClean="0">
                <a:effectLst>
                  <a:glow rad="101600">
                    <a:srgbClr val="C00000">
                      <a:alpha val="60000"/>
                    </a:srgbClr>
                  </a:glow>
                  <a:outerShdw blurRad="38100" dist="38100" dir="2700000" algn="tl">
                    <a:srgbClr val="000000">
                      <a:alpha val="43137"/>
                    </a:srgbClr>
                  </a:outerShdw>
                </a:effectLst>
              </a:rPr>
              <a:t>aún ostenta Toledo.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60000">
        <p14:vortex dir="r"/>
      </p:transition>
    </mc:Choice>
    <mc:Fallback xmlns="">
      <p:transition spd="slow" advTm="6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4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4000" fill="hold"/>
                                        <p:tgtEl>
                                          <p:spTgt spid="17"/>
                                        </p:tgtEl>
                                        <p:attrNameLst>
                                          <p:attrName>ppt_w</p:attrName>
                                        </p:attrNameLst>
                                      </p:cBhvr>
                                      <p:tavLst>
                                        <p:tav tm="0">
                                          <p:val>
                                            <p:strVal val="4/3*#ppt_w"/>
                                          </p:val>
                                        </p:tav>
                                        <p:tav tm="100000">
                                          <p:val>
                                            <p:strVal val="#ppt_w"/>
                                          </p:val>
                                        </p:tav>
                                      </p:tavLst>
                                    </p:anim>
                                    <p:anim calcmode="lin" valueType="num">
                                      <p:cBhvr>
                                        <p:cTn id="11" dur="4000" fill="hold"/>
                                        <p:tgtEl>
                                          <p:spTgt spid="17"/>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89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17"/>
                                        </p:tgtEl>
                                      </p:cBhvr>
                                    </p:animEffect>
                                    <p:set>
                                      <p:cBhvr>
                                        <p:cTn id="24" dur="1" fill="hold">
                                          <p:stCondLst>
                                            <p:cond delay="3999"/>
                                          </p:stCondLst>
                                        </p:cTn>
                                        <p:tgtEl>
                                          <p:spTgt spid="17"/>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4000"/>
                                        <p:tgtEl>
                                          <p:spTgt spid="17"/>
                                        </p:tgtEl>
                                        <p:attrNameLst>
                                          <p:attrName>ppt_w</p:attrName>
                                        </p:attrNameLst>
                                      </p:cBhvr>
                                      <p:tavLst>
                                        <p:tav tm="0">
                                          <p:val>
                                            <p:strVal val="ppt_w"/>
                                          </p:val>
                                        </p:tav>
                                        <p:tav tm="100000">
                                          <p:val>
                                            <p:strVal val="4/3*ppt_w"/>
                                          </p:val>
                                        </p:tav>
                                      </p:tavLst>
                                    </p:anim>
                                    <p:anim calcmode="lin" valueType="num">
                                      <p:cBhvr>
                                        <p:cTn id="27" dur="4000"/>
                                        <p:tgtEl>
                                          <p:spTgt spid="17"/>
                                        </p:tgtEl>
                                        <p:attrNameLst>
                                          <p:attrName>ppt_h</p:attrName>
                                        </p:attrNameLst>
                                      </p:cBhvr>
                                      <p:tavLst>
                                        <p:tav tm="0">
                                          <p:val>
                                            <p:strVal val="ppt_h"/>
                                          </p:val>
                                        </p:tav>
                                        <p:tav tm="100000">
                                          <p:val>
                                            <p:strVal val="4/3*ppt_h"/>
                                          </p:val>
                                        </p:tav>
                                      </p:tavLst>
                                    </p:anim>
                                    <p:set>
                                      <p:cBhvr>
                                        <p:cTn id="28" dur="1" fill="hold">
                                          <p:stCondLst>
                                            <p:cond delay="3999"/>
                                          </p:stCondLst>
                                        </p:cTn>
                                        <p:tgtEl>
                                          <p:spTgt spid="17"/>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18"/>
                                        </p:tgtEl>
                                        <p:attrNameLst>
                                          <p:attrName>style.visibility</p:attrName>
                                        </p:attrNameLst>
                                      </p:cBhvr>
                                      <p:to>
                                        <p:strVal val="visible"/>
                                      </p:to>
                                    </p:set>
                                    <p:anim calcmode="lin" valueType="num">
                                      <p:cBhvr>
                                        <p:cTn id="31" dur="4000" fill="hold"/>
                                        <p:tgtEl>
                                          <p:spTgt spid="18"/>
                                        </p:tgtEl>
                                        <p:attrNameLst>
                                          <p:attrName>ppt_w</p:attrName>
                                        </p:attrNameLst>
                                      </p:cBhvr>
                                      <p:tavLst>
                                        <p:tav tm="0">
                                          <p:val>
                                            <p:strVal val="4/3*#ppt_w"/>
                                          </p:val>
                                        </p:tav>
                                        <p:tav tm="100000">
                                          <p:val>
                                            <p:strVal val="#ppt_w"/>
                                          </p:val>
                                        </p:tav>
                                      </p:tavLst>
                                    </p:anim>
                                    <p:anim calcmode="lin" valueType="num">
                                      <p:cBhvr>
                                        <p:cTn id="32" dur="4000" fill="hold"/>
                                        <p:tgtEl>
                                          <p:spTgt spid="18"/>
                                        </p:tgtEl>
                                        <p:attrNameLst>
                                          <p:attrName>ppt_h</p:attrName>
                                        </p:attrNameLst>
                                      </p:cBhvr>
                                      <p:tavLst>
                                        <p:tav tm="0">
                                          <p:val>
                                            <p:strVal val="4/3*#ppt_h"/>
                                          </p:val>
                                        </p:tav>
                                        <p:tav tm="100000">
                                          <p:val>
                                            <p:strVal val="#ppt_h"/>
                                          </p:val>
                                        </p:tav>
                                      </p:tavLst>
                                    </p:anim>
                                  </p:childTnLst>
                                </p:cTn>
                              </p:par>
                              <p:par>
                                <p:cTn id="33" presetID="47" presetClass="entr" presetSubtype="0" fill="hold" nodeType="withEffect">
                                  <p:stCondLst>
                                    <p:cond delay="200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4000"/>
                                        <p:tgtEl>
                                          <p:spTgt spid="18"/>
                                        </p:tgtEl>
                                      </p:cBhvr>
                                    </p:animEffect>
                                    <p:anim calcmode="lin" valueType="num">
                                      <p:cBhvr>
                                        <p:cTn id="36" dur="4000" fill="hold"/>
                                        <p:tgtEl>
                                          <p:spTgt spid="18"/>
                                        </p:tgtEl>
                                        <p:attrNameLst>
                                          <p:attrName>ppt_x</p:attrName>
                                        </p:attrNameLst>
                                      </p:cBhvr>
                                      <p:tavLst>
                                        <p:tav tm="0">
                                          <p:val>
                                            <p:strVal val="#ppt_x"/>
                                          </p:val>
                                        </p:tav>
                                        <p:tav tm="100000">
                                          <p:val>
                                            <p:strVal val="#ppt_x"/>
                                          </p:val>
                                        </p:tav>
                                      </p:tavLst>
                                    </p:anim>
                                    <p:anim calcmode="lin" valueType="num">
                                      <p:cBhvr>
                                        <p:cTn id="37" dur="4000" fill="hold"/>
                                        <p:tgtEl>
                                          <p:spTgt spid="18"/>
                                        </p:tgtEl>
                                        <p:attrNameLst>
                                          <p:attrName>ppt_y</p:attrName>
                                        </p:attrNameLst>
                                      </p:cBhvr>
                                      <p:tavLst>
                                        <p:tav tm="0">
                                          <p:val>
                                            <p:strVal val="#ppt_y-.1"/>
                                          </p:val>
                                        </p:tav>
                                        <p:tav tm="100000">
                                          <p:val>
                                            <p:strVal val="#ppt_y"/>
                                          </p:val>
                                        </p:tav>
                                      </p:tavLst>
                                    </p:anim>
                                  </p:childTnLst>
                                </p:cTn>
                              </p:par>
                            </p:childTnLst>
                          </p:cTn>
                        </p:par>
                        <p:par>
                          <p:cTn id="38" fill="hold">
                            <p:stCondLst>
                              <p:cond delay="349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a:off x="0" y="-1"/>
            <a:ext cx="9144000" cy="5552881"/>
          </a:xfrm>
          <a:prstGeom prst="rect">
            <a:avLst/>
          </a:prstGeom>
          <a:noFill/>
          <a:ln w="9525">
            <a:noFill/>
            <a:miter lim="800000"/>
            <a:headEnd/>
            <a:tailEnd/>
          </a:ln>
        </p:spPr>
      </p:pic>
      <p:sp>
        <p:nvSpPr>
          <p:cNvPr id="4" name="3 CuadroTexto"/>
          <p:cNvSpPr txBox="1"/>
          <p:nvPr/>
        </p:nvSpPr>
        <p:spPr>
          <a:xfrm>
            <a:off x="395536" y="4299942"/>
            <a:ext cx="8627105" cy="646331"/>
          </a:xfrm>
          <a:prstGeom prst="rect">
            <a:avLst/>
          </a:prstGeom>
          <a:noFill/>
        </p:spPr>
        <p:txBody>
          <a:bodyPr wrap="non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Delegaciones del imperio siglo XVI. </a:t>
            </a:r>
            <a:r>
              <a:rPr lang="es-ES" i="1" dirty="0" smtClean="0">
                <a:effectLst>
                  <a:glow rad="101600">
                    <a:srgbClr val="C00000">
                      <a:alpha val="60000"/>
                    </a:srgbClr>
                  </a:glow>
                  <a:outerShdw blurRad="38100" dist="38100" dir="2700000" algn="tl">
                    <a:srgbClr val="000000">
                      <a:alpha val="43137"/>
                    </a:srgbClr>
                  </a:outerShdw>
                </a:effectLst>
              </a:rPr>
              <a:t>A inicios del siglo XVI, Carlos V reina sobre </a:t>
            </a:r>
          </a:p>
          <a:p>
            <a:r>
              <a:rPr lang="es-ES" i="1" dirty="0" smtClean="0">
                <a:effectLst>
                  <a:glow rad="101600">
                    <a:srgbClr val="C00000">
                      <a:alpha val="60000"/>
                    </a:srgbClr>
                  </a:glow>
                  <a:outerShdw blurRad="38100" dist="38100" dir="2700000" algn="tl">
                    <a:srgbClr val="000000">
                      <a:alpha val="43137"/>
                    </a:srgbClr>
                  </a:outerShdw>
                </a:effectLst>
              </a:rPr>
              <a:t>un gigantesco territorio europeo y ultramarino en la recién descubierta América.</a:t>
            </a:r>
          </a:p>
        </p:txBody>
      </p:sp>
      <p:pic>
        <p:nvPicPr>
          <p:cNvPr id="7" name="6 Imagen" descr="2048x1365_puffin-atlanticheskij-tupik.jpg"/>
          <p:cNvPicPr>
            <a:picLocks noGrp="1" noChangeAspect="1"/>
          </p:cNvPicPr>
          <p:nvPr isPhoto="1"/>
        </p:nvPicPr>
        <p:blipFill>
          <a:blip r:embed="rId3" cstate="print"/>
          <a:stretch>
            <a:fillRect/>
          </a:stretch>
        </p:blipFill>
        <p:spPr bwMode="auto">
          <a:xfrm>
            <a:off x="0" y="0"/>
            <a:ext cx="9144000" cy="5524077"/>
          </a:xfrm>
          <a:prstGeom prst="rect">
            <a:avLst/>
          </a:prstGeom>
          <a:noFill/>
          <a:ln w="9525">
            <a:noFill/>
            <a:miter lim="800000"/>
            <a:headEnd/>
            <a:tailEnd/>
          </a:ln>
        </p:spPr>
      </p:pic>
      <p:sp>
        <p:nvSpPr>
          <p:cNvPr id="5" name="4 CuadroTexto"/>
          <p:cNvSpPr txBox="1"/>
          <p:nvPr/>
        </p:nvSpPr>
        <p:spPr>
          <a:xfrm>
            <a:off x="683568" y="401191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imperio español seguirá creciendo hasta alcanzar en el siglo XVIII, más de </a:t>
            </a:r>
          </a:p>
          <a:p>
            <a:r>
              <a:rPr lang="es-ES" i="1" dirty="0" smtClean="0">
                <a:effectLst>
                  <a:glow rad="101600">
                    <a:srgbClr val="C00000">
                      <a:alpha val="60000"/>
                    </a:srgbClr>
                  </a:glow>
                  <a:outerShdw blurRad="38100" dist="38100" dir="2700000" algn="tl">
                    <a:srgbClr val="000000">
                      <a:alpha val="43137"/>
                    </a:srgbClr>
                  </a:outerShdw>
                </a:effectLst>
              </a:rPr>
              <a:t>veinte millones de kilómetros cuadrados. “Desde aquí regirás un inmenso imperio, sobre el que nunca se pondrá el sol”.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45000">
        <p14:gallery dir="l"/>
      </p:transition>
    </mc:Choice>
    <mc:Fallback xmlns="">
      <p:transition spd="slow" advTm="4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0" fill="hold"/>
                                        <p:tgtEl>
                                          <p:spTgt spid="8"/>
                                        </p:tgtEl>
                                        <p:attrNameLst>
                                          <p:attrName>ppt_w</p:attrName>
                                        </p:attrNameLst>
                                      </p:cBhvr>
                                      <p:tavLst>
                                        <p:tav tm="0">
                                          <p:val>
                                            <p:strVal val="2/3*#ppt_w"/>
                                          </p:val>
                                        </p:tav>
                                        <p:tav tm="100000">
                                          <p:val>
                                            <p:strVal val="#ppt_w"/>
                                          </p:val>
                                        </p:tav>
                                      </p:tavLst>
                                    </p:anim>
                                    <p:anim calcmode="lin" valueType="num">
                                      <p:cBhvr>
                                        <p:cTn id="8" dur="4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4000"/>
                                        <p:tgtEl>
                                          <p:spTgt spid="8"/>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87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8"/>
                                        </p:tgtEl>
                                      </p:cBhvr>
                                    </p:animEffect>
                                    <p:set>
                                      <p:cBhvr>
                                        <p:cTn id="24" dur="1" fill="hold">
                                          <p:stCondLst>
                                            <p:cond delay="3999"/>
                                          </p:stCondLst>
                                        </p:cTn>
                                        <p:tgtEl>
                                          <p:spTgt spid="8"/>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4000"/>
                                        <p:tgtEl>
                                          <p:spTgt spid="8"/>
                                        </p:tgtEl>
                                        <p:attrNameLst>
                                          <p:attrName>ppt_w</p:attrName>
                                        </p:attrNameLst>
                                      </p:cBhvr>
                                      <p:tavLst>
                                        <p:tav tm="0">
                                          <p:val>
                                            <p:strVal val="ppt_w"/>
                                          </p:val>
                                        </p:tav>
                                        <p:tav tm="100000">
                                          <p:val>
                                            <p:strVal val="4/3*ppt_w"/>
                                          </p:val>
                                        </p:tav>
                                      </p:tavLst>
                                    </p:anim>
                                    <p:anim calcmode="lin" valueType="num">
                                      <p:cBhvr>
                                        <p:cTn id="27" dur="4000"/>
                                        <p:tgtEl>
                                          <p:spTgt spid="8"/>
                                        </p:tgtEl>
                                        <p:attrNameLst>
                                          <p:attrName>ppt_h</p:attrName>
                                        </p:attrNameLst>
                                      </p:cBhvr>
                                      <p:tavLst>
                                        <p:tav tm="0">
                                          <p:val>
                                            <p:strVal val="ppt_h"/>
                                          </p:val>
                                        </p:tav>
                                        <p:tav tm="100000">
                                          <p:val>
                                            <p:strVal val="4/3*ppt_h"/>
                                          </p:val>
                                        </p:tav>
                                      </p:tavLst>
                                    </p:anim>
                                    <p:set>
                                      <p:cBhvr>
                                        <p:cTn id="28" dur="1" fill="hold">
                                          <p:stCondLst>
                                            <p:cond delay="3999"/>
                                          </p:stCondLst>
                                        </p:cTn>
                                        <p:tgtEl>
                                          <p:spTgt spid="8"/>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7"/>
                                        </p:tgtEl>
                                        <p:attrNameLst>
                                          <p:attrName>style.visibility</p:attrName>
                                        </p:attrNameLst>
                                      </p:cBhvr>
                                      <p:to>
                                        <p:strVal val="visible"/>
                                      </p:to>
                                    </p:set>
                                    <p:anim calcmode="lin" valueType="num">
                                      <p:cBhvr>
                                        <p:cTn id="31" dur="4000" fill="hold"/>
                                        <p:tgtEl>
                                          <p:spTgt spid="7"/>
                                        </p:tgtEl>
                                        <p:attrNameLst>
                                          <p:attrName>ppt_w</p:attrName>
                                        </p:attrNameLst>
                                      </p:cBhvr>
                                      <p:tavLst>
                                        <p:tav tm="0">
                                          <p:val>
                                            <p:strVal val="4/3*#ppt_w"/>
                                          </p:val>
                                        </p:tav>
                                        <p:tav tm="100000">
                                          <p:val>
                                            <p:strVal val="#ppt_w"/>
                                          </p:val>
                                        </p:tav>
                                      </p:tavLst>
                                    </p:anim>
                                    <p:anim calcmode="lin" valueType="num">
                                      <p:cBhvr>
                                        <p:cTn id="32" dur="4000" fill="hold"/>
                                        <p:tgtEl>
                                          <p:spTgt spid="7"/>
                                        </p:tgtEl>
                                        <p:attrNameLst>
                                          <p:attrName>ppt_h</p:attrName>
                                        </p:attrNameLst>
                                      </p:cBhvr>
                                      <p:tavLst>
                                        <p:tav tm="0">
                                          <p:val>
                                            <p:strVal val="4/3*#ppt_h"/>
                                          </p:val>
                                        </p:tav>
                                        <p:tav tm="100000">
                                          <p:val>
                                            <p:strVal val="#ppt_h"/>
                                          </p:val>
                                        </p:tav>
                                      </p:tavLst>
                                    </p:anim>
                                  </p:childTnLst>
                                </p:cTn>
                              </p:par>
                              <p:par>
                                <p:cTn id="33" presetID="42" presetClass="entr" presetSubtype="0" fill="hold" nodeType="withEffect">
                                  <p:stCondLst>
                                    <p:cond delay="200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4000"/>
                                        <p:tgtEl>
                                          <p:spTgt spid="7"/>
                                        </p:tgtEl>
                                      </p:cBhvr>
                                    </p:animEffect>
                                    <p:anim calcmode="lin" valueType="num">
                                      <p:cBhvr>
                                        <p:cTn id="36" dur="4000" fill="hold"/>
                                        <p:tgtEl>
                                          <p:spTgt spid="7"/>
                                        </p:tgtEl>
                                        <p:attrNameLst>
                                          <p:attrName>ppt_x</p:attrName>
                                        </p:attrNameLst>
                                      </p:cBhvr>
                                      <p:tavLst>
                                        <p:tav tm="0">
                                          <p:val>
                                            <p:strVal val="#ppt_x"/>
                                          </p:val>
                                        </p:tav>
                                        <p:tav tm="100000">
                                          <p:val>
                                            <p:strVal val="#ppt_x"/>
                                          </p:val>
                                        </p:tav>
                                      </p:tavLst>
                                    </p:anim>
                                    <p:anim calcmode="lin" valueType="num">
                                      <p:cBhvr>
                                        <p:cTn id="37" dur="40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47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0" y="0"/>
            <a:ext cx="5148064" cy="5143500"/>
          </a:xfrm>
          <a:prstGeom prst="rect">
            <a:avLst/>
          </a:prstGeom>
          <a:noFill/>
          <a:ln w="9525">
            <a:noFill/>
            <a:miter lim="800000"/>
            <a:headEnd/>
            <a:tailEnd/>
          </a:ln>
        </p:spPr>
      </p:pic>
      <p:sp>
        <p:nvSpPr>
          <p:cNvPr id="5" name="4 CuadroTexto"/>
          <p:cNvSpPr txBox="1"/>
          <p:nvPr/>
        </p:nvSpPr>
        <p:spPr>
          <a:xfrm>
            <a:off x="5364088" y="411510"/>
            <a:ext cx="3528392" cy="3308598"/>
          </a:xfrm>
          <a:prstGeom prst="rect">
            <a:avLst/>
          </a:prstGeom>
          <a:noFill/>
        </p:spPr>
        <p:txBody>
          <a:bodyPr wrap="square" rtlCol="0">
            <a:spAutoFit/>
          </a:bodyPr>
          <a:lstStyle/>
          <a:p>
            <a:r>
              <a:rPr lang="es-ES" sz="1900" b="1" i="1" dirty="0" smtClean="0">
                <a:effectLst>
                  <a:glow rad="101600">
                    <a:srgbClr val="C00000">
                      <a:alpha val="60000"/>
                    </a:srgbClr>
                  </a:glow>
                  <a:outerShdw blurRad="38100" dist="38100" dir="2700000" algn="tl">
                    <a:srgbClr val="000000">
                      <a:alpha val="43137"/>
                    </a:srgbClr>
                  </a:outerShdw>
                </a:effectLst>
              </a:rPr>
              <a:t>Siglo de Oro – Siglo XVI-XVII</a:t>
            </a:r>
          </a:p>
          <a:p>
            <a:r>
              <a:rPr lang="es-ES" sz="1900" i="1" dirty="0" smtClean="0">
                <a:effectLst>
                  <a:glow rad="101600">
                    <a:srgbClr val="C00000">
                      <a:alpha val="60000"/>
                    </a:srgbClr>
                  </a:glow>
                  <a:outerShdw blurRad="38100" dist="38100" dir="2700000" algn="tl">
                    <a:srgbClr val="000000">
                      <a:alpha val="43137"/>
                    </a:srgbClr>
                  </a:outerShdw>
                </a:effectLst>
              </a:rPr>
              <a:t>“La ventura va guiando nuestros pasos, amigo Sancho. Porque ves allí desaforados gigantes, con quien pienso </a:t>
            </a:r>
            <a:r>
              <a:rPr lang="es-ES" sz="1900" i="1" dirty="0" err="1" smtClean="0">
                <a:effectLst>
                  <a:glow rad="101600">
                    <a:srgbClr val="C00000">
                      <a:alpha val="60000"/>
                    </a:srgbClr>
                  </a:glow>
                  <a:outerShdw blurRad="38100" dist="38100" dir="2700000" algn="tl">
                    <a:srgbClr val="000000">
                      <a:alpha val="43137"/>
                    </a:srgbClr>
                  </a:outerShdw>
                </a:effectLst>
              </a:rPr>
              <a:t>fazer</a:t>
            </a:r>
            <a:r>
              <a:rPr lang="es-ES" sz="1900" i="1" dirty="0" smtClean="0">
                <a:effectLst>
                  <a:glow rad="101600">
                    <a:srgbClr val="C00000">
                      <a:alpha val="60000"/>
                    </a:srgbClr>
                  </a:glow>
                  <a:outerShdw blurRad="38100" dist="38100" dir="2700000" algn="tl">
                    <a:srgbClr val="000000">
                      <a:alpha val="43137"/>
                    </a:srgbClr>
                  </a:outerShdw>
                </a:effectLst>
              </a:rPr>
              <a:t> batalla y quitarles a todos las vidas. Ésta es buena guerra, y es gran servicio de Dios quitar tan mala simiente de sobre la faz de la tierra.</a:t>
            </a:r>
            <a:endParaRPr lang="es-ES" sz="1900"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1" y="0"/>
            <a:ext cx="5148063" cy="5143500"/>
          </a:xfrm>
          <a:prstGeom prst="rect">
            <a:avLst/>
          </a:prstGeom>
          <a:noFill/>
          <a:ln w="9525">
            <a:noFill/>
            <a:miter lim="800000"/>
            <a:headEnd/>
            <a:tailEnd/>
          </a:ln>
        </p:spPr>
      </p:pic>
      <p:sp>
        <p:nvSpPr>
          <p:cNvPr id="6" name="5 CuadroTexto"/>
          <p:cNvSpPr txBox="1"/>
          <p:nvPr/>
        </p:nvSpPr>
        <p:spPr>
          <a:xfrm>
            <a:off x="5508104" y="1491630"/>
            <a:ext cx="3240360"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“Ah, Inés… yo lo siento y voy a Olmedo dejando el alma en Toledo. No sé como parto y quedo; así parto muerto y vivo, qué vida y muerte recibo.</a:t>
            </a:r>
          </a:p>
          <a:p>
            <a:r>
              <a:rPr lang="es-ES" sz="2000" i="1" dirty="0" smtClean="0">
                <a:effectLst>
                  <a:glow rad="101600">
                    <a:srgbClr val="C00000">
                      <a:alpha val="60000"/>
                    </a:srgbClr>
                  </a:glow>
                  <a:outerShdw blurRad="38100" dist="38100" dir="2700000" algn="tl">
                    <a:srgbClr val="000000">
                      <a:alpha val="43137"/>
                    </a:srgbClr>
                  </a:outerShdw>
                </a:effectLst>
              </a:rPr>
              <a:t>¿Cómo es posible dejarte?</a:t>
            </a:r>
          </a:p>
          <a:p>
            <a:r>
              <a:rPr lang="es-ES" sz="2000" i="1" dirty="0" smtClean="0">
                <a:effectLst>
                  <a:glow rad="101600">
                    <a:srgbClr val="C00000">
                      <a:alpha val="60000"/>
                    </a:srgbClr>
                  </a:glow>
                  <a:outerShdw blurRad="38100" dist="38100" dir="2700000" algn="tl">
                    <a:srgbClr val="000000">
                      <a:alpha val="43137"/>
                    </a:srgbClr>
                  </a:outerShdw>
                </a:effectLst>
              </a:rPr>
              <a:t>¿Cuánto más volver a verte?”</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55000">
        <p:wedge/>
      </p:transition>
    </mc:Choice>
    <mc:Fallback xmlns="">
      <p:transition spd="slow" advTm="5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2/3*#ppt_w"/>
                                          </p:val>
                                        </p:tav>
                                        <p:tav tm="100000">
                                          <p:val>
                                            <p:strVal val="#ppt_w"/>
                                          </p:val>
                                        </p:tav>
                                      </p:tavLst>
                                    </p:anim>
                                    <p:anim calcmode="lin" valueType="num">
                                      <p:cBhvr>
                                        <p:cTn id="11" dur="4000" fill="hold"/>
                                        <p:tgtEl>
                                          <p:spTgt spid="7"/>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85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7"/>
                                        </p:tgtEl>
                                      </p:cBhvr>
                                    </p:animEffect>
                                    <p:set>
                                      <p:cBhvr>
                                        <p:cTn id="24" dur="1" fill="hold">
                                          <p:stCondLst>
                                            <p:cond delay="3999"/>
                                          </p:stCondLst>
                                        </p:cTn>
                                        <p:tgtEl>
                                          <p:spTgt spid="7"/>
                                        </p:tgtEl>
                                        <p:attrNameLst>
                                          <p:attrName>style.visibility</p:attrName>
                                        </p:attrNameLst>
                                      </p:cBhvr>
                                      <p:to>
                                        <p:strVal val="hidden"/>
                                      </p:to>
                                    </p:set>
                                  </p:childTnLst>
                                </p:cTn>
                              </p:par>
                              <p:par>
                                <p:cTn id="25" presetID="23" presetClass="exit" presetSubtype="16" fill="hold" nodeType="withEffect">
                                  <p:stCondLst>
                                    <p:cond delay="2000"/>
                                  </p:stCondLst>
                                  <p:childTnLst>
                                    <p:anim calcmode="lin" valueType="num">
                                      <p:cBhvr>
                                        <p:cTn id="26" dur="4000"/>
                                        <p:tgtEl>
                                          <p:spTgt spid="7"/>
                                        </p:tgtEl>
                                        <p:attrNameLst>
                                          <p:attrName>ppt_w</p:attrName>
                                        </p:attrNameLst>
                                      </p:cBhvr>
                                      <p:tavLst>
                                        <p:tav tm="0">
                                          <p:val>
                                            <p:strVal val="ppt_w"/>
                                          </p:val>
                                        </p:tav>
                                        <p:tav tm="100000">
                                          <p:val>
                                            <p:strVal val="4*ppt_w"/>
                                          </p:val>
                                        </p:tav>
                                      </p:tavLst>
                                    </p:anim>
                                    <p:anim calcmode="lin" valueType="num">
                                      <p:cBhvr>
                                        <p:cTn id="27" dur="4000"/>
                                        <p:tgtEl>
                                          <p:spTgt spid="7"/>
                                        </p:tgtEl>
                                        <p:attrNameLst>
                                          <p:attrName>ppt_h</p:attrName>
                                        </p:attrNameLst>
                                      </p:cBhvr>
                                      <p:tavLst>
                                        <p:tav tm="0">
                                          <p:val>
                                            <p:strVal val="ppt_h"/>
                                          </p:val>
                                        </p:tav>
                                        <p:tav tm="100000">
                                          <p:val>
                                            <p:strVal val="4*ppt_h"/>
                                          </p:val>
                                        </p:tav>
                                      </p:tavLst>
                                    </p:anim>
                                    <p:set>
                                      <p:cBhvr>
                                        <p:cTn id="28" dur="1" fill="hold">
                                          <p:stCondLst>
                                            <p:cond delay="3999"/>
                                          </p:stCondLst>
                                        </p:cTn>
                                        <p:tgtEl>
                                          <p:spTgt spid="7"/>
                                        </p:tgtEl>
                                        <p:attrNameLst>
                                          <p:attrName>style.visibility</p:attrName>
                                        </p:attrNameLst>
                                      </p:cBhvr>
                                      <p:to>
                                        <p:strVal val="hidden"/>
                                      </p:to>
                                    </p:set>
                                  </p:childTnLst>
                                </p:cTn>
                              </p:par>
                              <p:par>
                                <p:cTn id="29" presetID="10" presetClass="entr" presetSubtype="0" fill="hold" nodeType="withEffect">
                                  <p:stCondLst>
                                    <p:cond delay="200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4000"/>
                                        <p:tgtEl>
                                          <p:spTgt spid="4"/>
                                        </p:tgtEl>
                                      </p:cBhvr>
                                    </p:animEffect>
                                  </p:childTnLst>
                                </p:cTn>
                              </p:par>
                              <p:par>
                                <p:cTn id="32" presetID="23" presetClass="entr" presetSubtype="288" fill="hold" nodeType="withEffect">
                                  <p:stCondLst>
                                    <p:cond delay="2000"/>
                                  </p:stCondLst>
                                  <p:childTnLst>
                                    <p:set>
                                      <p:cBhvr>
                                        <p:cTn id="33" dur="1" fill="hold">
                                          <p:stCondLst>
                                            <p:cond delay="0"/>
                                          </p:stCondLst>
                                        </p:cTn>
                                        <p:tgtEl>
                                          <p:spTgt spid="4"/>
                                        </p:tgtEl>
                                        <p:attrNameLst>
                                          <p:attrName>style.visibility</p:attrName>
                                        </p:attrNameLst>
                                      </p:cBhvr>
                                      <p:to>
                                        <p:strVal val="visible"/>
                                      </p:to>
                                    </p:set>
                                    <p:anim calcmode="lin" valueType="num">
                                      <p:cBhvr>
                                        <p:cTn id="34" dur="4000" fill="hold"/>
                                        <p:tgtEl>
                                          <p:spTgt spid="4"/>
                                        </p:tgtEl>
                                        <p:attrNameLst>
                                          <p:attrName>ppt_w</p:attrName>
                                        </p:attrNameLst>
                                      </p:cBhvr>
                                      <p:tavLst>
                                        <p:tav tm="0">
                                          <p:val>
                                            <p:strVal val="4/3*#ppt_w"/>
                                          </p:val>
                                        </p:tav>
                                        <p:tav tm="100000">
                                          <p:val>
                                            <p:strVal val="#ppt_w"/>
                                          </p:val>
                                        </p:tav>
                                      </p:tavLst>
                                    </p:anim>
                                    <p:anim calcmode="lin" valueType="num">
                                      <p:cBhvr>
                                        <p:cTn id="35" dur="4000" fill="hold"/>
                                        <p:tgtEl>
                                          <p:spTgt spid="4"/>
                                        </p:tgtEl>
                                        <p:attrNameLst>
                                          <p:attrName>ppt_h</p:attrName>
                                        </p:attrNameLst>
                                      </p:cBhvr>
                                      <p:tavLst>
                                        <p:tav tm="0">
                                          <p:val>
                                            <p:strVal val="4/3*#ppt_h"/>
                                          </p:val>
                                        </p:tav>
                                        <p:tav tm="100000">
                                          <p:val>
                                            <p:strVal val="#ppt_h"/>
                                          </p:val>
                                        </p:tav>
                                      </p:tavLst>
                                    </p:anim>
                                  </p:childTnLst>
                                </p:cTn>
                              </p:par>
                            </p:childTnLst>
                          </p:cTn>
                        </p:par>
                        <p:par>
                          <p:cTn id="36" fill="hold">
                            <p:stCondLst>
                              <p:cond delay="345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1000"/>
                                        <p:tgtEl>
                                          <p:spTgt spid="6"/>
                                        </p:tgtEl>
                                      </p:cBhvr>
                                    </p:animEffect>
                                    <p:anim calcmode="lin" valueType="num">
                                      <p:cBhvr>
                                        <p:cTn id="40" dur="1000" fill="hold"/>
                                        <p:tgtEl>
                                          <p:spTgt spid="6"/>
                                        </p:tgtEl>
                                        <p:attrNameLst>
                                          <p:attrName>ppt_x</p:attrName>
                                        </p:attrNameLst>
                                      </p:cBhvr>
                                      <p:tavLst>
                                        <p:tav tm="0">
                                          <p:val>
                                            <p:strVal val="#ppt_x-.1"/>
                                          </p:val>
                                        </p:tav>
                                        <p:tav tm="100000">
                                          <p:val>
                                            <p:strVal val="#ppt_x"/>
                                          </p:val>
                                        </p:tav>
                                      </p:tavLst>
                                    </p:anim>
                                    <p:anim calcmode="lin" valueType="num">
                                      <p:cBhvr>
                                        <p:cTn id="4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5762.jpg"/>
          <p:cNvPicPr>
            <a:picLocks noChangeAspect="1"/>
          </p:cNvPicPr>
          <p:nvPr/>
        </p:nvPicPr>
        <p:blipFill>
          <a:blip r:embed="rId2" cstate="print"/>
          <a:stretch>
            <a:fillRect/>
          </a:stretch>
        </p:blipFill>
        <p:spPr bwMode="auto">
          <a:xfrm>
            <a:off x="0" y="1"/>
            <a:ext cx="5220072" cy="5143499"/>
          </a:xfrm>
          <a:prstGeom prst="rect">
            <a:avLst/>
          </a:prstGeom>
          <a:noFill/>
          <a:ln w="9525">
            <a:noFill/>
            <a:miter lim="800000"/>
            <a:headEnd/>
            <a:tailEnd/>
          </a:ln>
        </p:spPr>
      </p:pic>
      <p:sp>
        <p:nvSpPr>
          <p:cNvPr id="3" name="2 CuadroTexto"/>
          <p:cNvSpPr txBox="1"/>
          <p:nvPr/>
        </p:nvSpPr>
        <p:spPr>
          <a:xfrm>
            <a:off x="5364088" y="1635646"/>
            <a:ext cx="3605474" cy="1938992"/>
          </a:xfrm>
          <a:prstGeom prst="rect">
            <a:avLst/>
          </a:prstGeom>
          <a:noFill/>
        </p:spPr>
        <p:txBody>
          <a:bodyPr wrap="non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“¿Qué es la vida? Un frenesí.</a:t>
            </a:r>
          </a:p>
          <a:p>
            <a:r>
              <a:rPr lang="es-ES" sz="2000" i="1" dirty="0" smtClean="0">
                <a:effectLst>
                  <a:glow rad="101600">
                    <a:srgbClr val="C00000">
                      <a:alpha val="60000"/>
                    </a:srgbClr>
                  </a:glow>
                  <a:outerShdw blurRad="38100" dist="38100" dir="2700000" algn="tl">
                    <a:srgbClr val="000000">
                      <a:alpha val="43137"/>
                    </a:srgbClr>
                  </a:outerShdw>
                </a:effectLst>
              </a:rPr>
              <a:t>¿Qué es la vida? Una ilusión, </a:t>
            </a:r>
          </a:p>
          <a:p>
            <a:r>
              <a:rPr lang="es-ES" sz="2000" i="1" dirty="0" smtClean="0">
                <a:effectLst>
                  <a:glow rad="101600">
                    <a:srgbClr val="C00000">
                      <a:alpha val="60000"/>
                    </a:srgbClr>
                  </a:glow>
                  <a:outerShdw blurRad="38100" dist="38100" dir="2700000" algn="tl">
                    <a:srgbClr val="000000">
                      <a:alpha val="43137"/>
                    </a:srgbClr>
                  </a:outerShdw>
                </a:effectLst>
              </a:rPr>
              <a:t>una sombra, una ficción, y el </a:t>
            </a:r>
          </a:p>
          <a:p>
            <a:r>
              <a:rPr lang="es-ES" sz="2000" i="1" dirty="0" smtClean="0">
                <a:effectLst>
                  <a:glow rad="101600">
                    <a:srgbClr val="C00000">
                      <a:alpha val="60000"/>
                    </a:srgbClr>
                  </a:glow>
                  <a:outerShdw blurRad="38100" dist="38100" dir="2700000" algn="tl">
                    <a:srgbClr val="000000">
                      <a:alpha val="43137"/>
                    </a:srgbClr>
                  </a:outerShdw>
                </a:effectLst>
              </a:rPr>
              <a:t>mayor bien es pequeño; que </a:t>
            </a:r>
          </a:p>
          <a:p>
            <a:r>
              <a:rPr lang="es-ES" sz="2000" i="1" dirty="0" smtClean="0">
                <a:effectLst>
                  <a:glow rad="101600">
                    <a:srgbClr val="C00000">
                      <a:alpha val="60000"/>
                    </a:srgbClr>
                  </a:glow>
                  <a:outerShdw blurRad="38100" dist="38100" dir="2700000" algn="tl">
                    <a:srgbClr val="000000">
                      <a:alpha val="43137"/>
                    </a:srgbClr>
                  </a:outerShdw>
                </a:effectLst>
              </a:rPr>
              <a:t>toda la vida es sueño, </a:t>
            </a:r>
          </a:p>
          <a:p>
            <a:r>
              <a:rPr lang="es-ES" sz="2000" i="1" dirty="0" smtClean="0">
                <a:effectLst>
                  <a:glow rad="101600">
                    <a:srgbClr val="C00000">
                      <a:alpha val="60000"/>
                    </a:srgbClr>
                  </a:glow>
                  <a:outerShdw blurRad="38100" dist="38100" dir="2700000" algn="tl">
                    <a:srgbClr val="000000">
                      <a:alpha val="43137"/>
                    </a:srgbClr>
                  </a:outerShdw>
                </a:effectLst>
              </a:rPr>
              <a:t>Y los sueños, sueños son”.</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1000">
        <p:circle/>
      </p:transition>
    </mc:Choice>
    <mc:Fallback xmlns="">
      <p:transition spd="slow" advTm="21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4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4000" fill="hold"/>
                                        <p:tgtEl>
                                          <p:spTgt spid="2"/>
                                        </p:tgtEl>
                                        <p:attrNameLst>
                                          <p:attrName>ppt_w</p:attrName>
                                        </p:attrNameLst>
                                      </p:cBhvr>
                                      <p:tavLst>
                                        <p:tav tm="0">
                                          <p:val>
                                            <p:strVal val="4/3*#ppt_w"/>
                                          </p:val>
                                        </p:tav>
                                        <p:tav tm="100000">
                                          <p:val>
                                            <p:strVal val="#ppt_w"/>
                                          </p:val>
                                        </p:tav>
                                      </p:tavLst>
                                    </p:anim>
                                    <p:anim calcmode="lin" valueType="num">
                                      <p:cBhvr>
                                        <p:cTn id="11" dur="4000" fill="hold"/>
                                        <p:tgtEl>
                                          <p:spTgt spid="2"/>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140915_ptaki-maskonury-skala-kwiatkbi.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4" name="3 CuadroTexto"/>
          <p:cNvSpPr txBox="1"/>
          <p:nvPr/>
        </p:nvSpPr>
        <p:spPr>
          <a:xfrm>
            <a:off x="467544" y="4083918"/>
            <a:ext cx="8076250" cy="923330"/>
          </a:xfrm>
          <a:prstGeom prst="rect">
            <a:avLst/>
          </a:prstGeom>
          <a:noFill/>
        </p:spPr>
        <p:txBody>
          <a:bodyPr wrap="non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Forjas toledanas – Siglo XVIII.</a:t>
            </a:r>
            <a:r>
              <a:rPr lang="es-ES" i="1" dirty="0" smtClean="0">
                <a:effectLst>
                  <a:glow rad="101600">
                    <a:srgbClr val="C00000">
                      <a:alpha val="60000"/>
                    </a:srgbClr>
                  </a:glow>
                  <a:outerShdw blurRad="38100" dist="38100" dir="2700000" algn="tl">
                    <a:srgbClr val="000000">
                      <a:alpha val="43137"/>
                    </a:srgbClr>
                  </a:outerShdw>
                </a:effectLst>
              </a:rPr>
              <a:t> “Quedamos nosotros: gentes de labores </a:t>
            </a:r>
          </a:p>
          <a:p>
            <a:r>
              <a:rPr lang="es-ES" i="1" dirty="0" smtClean="0">
                <a:effectLst>
                  <a:glow rad="101600">
                    <a:srgbClr val="C00000">
                      <a:alpha val="60000"/>
                    </a:srgbClr>
                  </a:glow>
                  <a:outerShdw blurRad="38100" dist="38100" dir="2700000" algn="tl">
                    <a:srgbClr val="000000">
                      <a:alpha val="43137"/>
                    </a:srgbClr>
                  </a:outerShdw>
                </a:effectLst>
              </a:rPr>
              <a:t>cotidianas, arraigadas a esta roca como el tomillo a la tierra. Queda el </a:t>
            </a:r>
          </a:p>
          <a:p>
            <a:r>
              <a:rPr lang="es-ES" i="1" dirty="0" smtClean="0">
                <a:effectLst>
                  <a:glow rad="101600">
                    <a:srgbClr val="C00000">
                      <a:alpha val="60000"/>
                    </a:srgbClr>
                  </a:glow>
                  <a:outerShdw blurRad="38100" dist="38100" dir="2700000" algn="tl">
                    <a:srgbClr val="000000">
                      <a:alpha val="43137"/>
                    </a:srgbClr>
                  </a:outerShdw>
                </a:effectLst>
              </a:rPr>
              <a:t>silencio de los campos, el canto de los martillos y el bullicio de los mercados”.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7" name="16 Imagen" descr="140915_ptaki-maskonury-skala-kwiatki.jpg"/>
          <p:cNvPicPr>
            <a:picLocks noGrp="1" noChangeAspect="1"/>
          </p:cNvPicPr>
          <p:nvPr isPhoto="1"/>
        </p:nvPicPr>
        <p:blipFill>
          <a:blip r:embed="rId3" cstate="print"/>
          <a:stretch>
            <a:fillRect/>
          </a:stretch>
        </p:blipFill>
        <p:spPr bwMode="auto">
          <a:xfrm>
            <a:off x="0" y="0"/>
            <a:ext cx="9144000" cy="5143500"/>
          </a:xfrm>
          <a:prstGeom prst="rect">
            <a:avLst/>
          </a:prstGeom>
          <a:noFill/>
          <a:ln w="9525">
            <a:noFill/>
            <a:miter lim="800000"/>
            <a:headEnd/>
            <a:tailEnd/>
          </a:ln>
        </p:spPr>
      </p:pic>
      <p:sp>
        <p:nvSpPr>
          <p:cNvPr id="5" name="4 CuadroTexto"/>
          <p:cNvSpPr txBox="1"/>
          <p:nvPr/>
        </p:nvSpPr>
        <p:spPr>
          <a:xfrm>
            <a:off x="251520" y="4011910"/>
            <a:ext cx="8610049" cy="923330"/>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1561 el rey Felipe II, y con él la corte, fijan la capitalidad del imperio en Madrid.</a:t>
            </a:r>
          </a:p>
          <a:p>
            <a:r>
              <a:rPr lang="es-ES" i="1" dirty="0" smtClean="0">
                <a:effectLst>
                  <a:glow rad="101600">
                    <a:srgbClr val="C00000">
                      <a:alpha val="60000"/>
                    </a:srgbClr>
                  </a:glow>
                  <a:outerShdw blurRad="38100" dist="38100" dir="2700000" algn="tl">
                    <a:srgbClr val="000000">
                      <a:alpha val="43137"/>
                    </a:srgbClr>
                  </a:outerShdw>
                </a:effectLst>
              </a:rPr>
              <a:t>Toledo dejaba de ser así, la ciudad desde la que se dirigía el dominio por todo el </a:t>
            </a:r>
          </a:p>
          <a:p>
            <a:r>
              <a:rPr lang="es-ES" i="1" dirty="0" smtClean="0">
                <a:effectLst>
                  <a:glow rad="101600">
                    <a:srgbClr val="C00000">
                      <a:alpha val="60000"/>
                    </a:srgbClr>
                  </a:glow>
                  <a:outerShdw blurRad="38100" dist="38100" dir="2700000" algn="tl">
                    <a:srgbClr val="000000">
                      <a:alpha val="43137"/>
                    </a:srgbClr>
                  </a:outerShdw>
                </a:effectLst>
              </a:rPr>
              <a:t>mundo y de ser centro de ese dinamismo.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51000">
        <p14:ripple dir="ru"/>
      </p:transition>
    </mc:Choice>
    <mc:Fallback xmlns="">
      <p:transition spd="slow" advTm="5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4000" fill="hold"/>
                                        <p:tgtEl>
                                          <p:spTgt spid="18"/>
                                        </p:tgtEl>
                                        <p:attrNameLst>
                                          <p:attrName>ppt_w</p:attrName>
                                        </p:attrNameLst>
                                      </p:cBhvr>
                                      <p:tavLst>
                                        <p:tav tm="0">
                                          <p:val>
                                            <p:strVal val="2/3*#ppt_w"/>
                                          </p:val>
                                        </p:tav>
                                        <p:tav tm="100000">
                                          <p:val>
                                            <p:strVal val="#ppt_w"/>
                                          </p:val>
                                        </p:tav>
                                      </p:tavLst>
                                    </p:anim>
                                    <p:anim calcmode="lin" valueType="num">
                                      <p:cBhvr>
                                        <p:cTn id="8" dur="4000" fill="hold"/>
                                        <p:tgtEl>
                                          <p:spTgt spid="18"/>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box(out)">
                                      <p:cBhvr>
                                        <p:cTn id="11" dur="4000"/>
                                        <p:tgtEl>
                                          <p:spTgt spid="18"/>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36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18"/>
                                        </p:tgtEl>
                                        <p:attrNameLst>
                                          <p:attrName>ppt_w</p:attrName>
                                        </p:attrNameLst>
                                      </p:cBhvr>
                                      <p:tavLst>
                                        <p:tav tm="0">
                                          <p:val>
                                            <p:strVal val="ppt_w"/>
                                          </p:val>
                                        </p:tav>
                                        <p:tav tm="100000">
                                          <p:val>
                                            <p:strVal val="4/3*ppt_w"/>
                                          </p:val>
                                        </p:tav>
                                      </p:tavLst>
                                    </p:anim>
                                    <p:anim calcmode="lin" valueType="num">
                                      <p:cBhvr>
                                        <p:cTn id="24" dur="4000"/>
                                        <p:tgtEl>
                                          <p:spTgt spid="18"/>
                                        </p:tgtEl>
                                        <p:attrNameLst>
                                          <p:attrName>ppt_h</p:attrName>
                                        </p:attrNameLst>
                                      </p:cBhvr>
                                      <p:tavLst>
                                        <p:tav tm="0">
                                          <p:val>
                                            <p:strVal val="ppt_h"/>
                                          </p:val>
                                        </p:tav>
                                        <p:tav tm="100000">
                                          <p:val>
                                            <p:strVal val="4/3*ppt_h"/>
                                          </p:val>
                                        </p:tav>
                                      </p:tavLst>
                                    </p:anim>
                                    <p:set>
                                      <p:cBhvr>
                                        <p:cTn id="25" dur="1" fill="hold">
                                          <p:stCondLst>
                                            <p:cond delay="3999"/>
                                          </p:stCondLst>
                                        </p:cTn>
                                        <p:tgtEl>
                                          <p:spTgt spid="18"/>
                                        </p:tgtEl>
                                        <p:attrNameLst>
                                          <p:attrName>style.visibility</p:attrName>
                                        </p:attrNameLst>
                                      </p:cBhvr>
                                      <p:to>
                                        <p:strVal val="hidden"/>
                                      </p:to>
                                    </p:set>
                                  </p:childTnLst>
                                </p:cTn>
                              </p:par>
                              <p:par>
                                <p:cTn id="26" presetID="29" presetClass="exit" presetSubtype="0" fill="hold" nodeType="withEffect">
                                  <p:stCondLst>
                                    <p:cond delay="2000"/>
                                  </p:stCondLst>
                                  <p:childTnLst>
                                    <p:anim calcmode="lin" valueType="num">
                                      <p:cBhvr>
                                        <p:cTn id="27" dur="4000"/>
                                        <p:tgtEl>
                                          <p:spTgt spid="18"/>
                                        </p:tgtEl>
                                        <p:attrNameLst>
                                          <p:attrName>ppt_x</p:attrName>
                                        </p:attrNameLst>
                                      </p:cBhvr>
                                      <p:tavLst>
                                        <p:tav tm="0">
                                          <p:val>
                                            <p:strVal val="ppt_x"/>
                                          </p:val>
                                        </p:tav>
                                        <p:tav tm="100000">
                                          <p:val>
                                            <p:strVal val="ppt_x-.2"/>
                                          </p:val>
                                        </p:tav>
                                      </p:tavLst>
                                    </p:anim>
                                    <p:anim calcmode="lin" valueType="num">
                                      <p:cBhvr>
                                        <p:cTn id="28" dur="4000"/>
                                        <p:tgtEl>
                                          <p:spTgt spid="18"/>
                                        </p:tgtEl>
                                        <p:attrNameLst>
                                          <p:attrName>ppt_y</p:attrName>
                                        </p:attrNameLst>
                                      </p:cBhvr>
                                      <p:tavLst>
                                        <p:tav tm="0">
                                          <p:val>
                                            <p:strVal val="ppt_y"/>
                                          </p:val>
                                        </p:tav>
                                        <p:tav tm="100000">
                                          <p:val>
                                            <p:strVal val="ppt_y"/>
                                          </p:val>
                                        </p:tav>
                                      </p:tavLst>
                                    </p:anim>
                                    <p:animEffect transition="out" filter="fade">
                                      <p:cBhvr>
                                        <p:cTn id="29" dur="4000"/>
                                        <p:tgtEl>
                                          <p:spTgt spid="18"/>
                                        </p:tgtEl>
                                      </p:cBhvr>
                                    </p:animEffect>
                                    <p:set>
                                      <p:cBhvr>
                                        <p:cTn id="30" dur="1" fill="hold">
                                          <p:stCondLst>
                                            <p:cond delay="3999"/>
                                          </p:stCondLst>
                                        </p:cTn>
                                        <p:tgtEl>
                                          <p:spTgt spid="18"/>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7"/>
                                        </p:tgtEl>
                                        <p:attrNameLst>
                                          <p:attrName>style.visibility</p:attrName>
                                        </p:attrNameLst>
                                      </p:cBhvr>
                                      <p:to>
                                        <p:strVal val="visible"/>
                                      </p:to>
                                    </p:set>
                                    <p:anim calcmode="lin" valueType="num">
                                      <p:cBhvr>
                                        <p:cTn id="33" dur="4000" fill="hold"/>
                                        <p:tgtEl>
                                          <p:spTgt spid="17"/>
                                        </p:tgtEl>
                                        <p:attrNameLst>
                                          <p:attrName>ppt_w</p:attrName>
                                        </p:attrNameLst>
                                      </p:cBhvr>
                                      <p:tavLst>
                                        <p:tav tm="0">
                                          <p:val>
                                            <p:strVal val="4/3*#ppt_w"/>
                                          </p:val>
                                        </p:tav>
                                        <p:tav tm="100000">
                                          <p:val>
                                            <p:strVal val="#ppt_w"/>
                                          </p:val>
                                        </p:tav>
                                      </p:tavLst>
                                    </p:anim>
                                    <p:anim calcmode="lin" valueType="num">
                                      <p:cBhvr>
                                        <p:cTn id="34" dur="4000" fill="hold"/>
                                        <p:tgtEl>
                                          <p:spTgt spid="17"/>
                                        </p:tgtEl>
                                        <p:attrNameLst>
                                          <p:attrName>ppt_h</p:attrName>
                                        </p:attrNameLst>
                                      </p:cBhvr>
                                      <p:tavLst>
                                        <p:tav tm="0">
                                          <p:val>
                                            <p:strVal val="4/3*#ppt_h"/>
                                          </p:val>
                                        </p:tav>
                                        <p:tav tm="100000">
                                          <p:val>
                                            <p:strVal val="#ppt_h"/>
                                          </p:val>
                                        </p:tav>
                                      </p:tavLst>
                                    </p:anim>
                                  </p:childTnLst>
                                </p:cTn>
                              </p:par>
                              <p:par>
                                <p:cTn id="35" presetID="42" presetClass="entr" presetSubtype="0" fill="hold" nodeType="withEffect">
                                  <p:stCondLst>
                                    <p:cond delay="200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4000"/>
                                        <p:tgtEl>
                                          <p:spTgt spid="17"/>
                                        </p:tgtEl>
                                      </p:cBhvr>
                                    </p:animEffect>
                                    <p:anim calcmode="lin" valueType="num">
                                      <p:cBhvr>
                                        <p:cTn id="38" dur="4000" fill="hold"/>
                                        <p:tgtEl>
                                          <p:spTgt spid="17"/>
                                        </p:tgtEl>
                                        <p:attrNameLst>
                                          <p:attrName>ppt_x</p:attrName>
                                        </p:attrNameLst>
                                      </p:cBhvr>
                                      <p:tavLst>
                                        <p:tav tm="0">
                                          <p:val>
                                            <p:strVal val="#ppt_x"/>
                                          </p:val>
                                        </p:tav>
                                        <p:tav tm="100000">
                                          <p:val>
                                            <p:strVal val="#ppt_x"/>
                                          </p:val>
                                        </p:tav>
                                      </p:tavLst>
                                    </p:anim>
                                    <p:anim calcmode="lin" valueType="num">
                                      <p:cBhvr>
                                        <p:cTn id="39" dur="4000" fill="hold"/>
                                        <p:tgtEl>
                                          <p:spTgt spid="17"/>
                                        </p:tgtEl>
                                        <p:attrNameLst>
                                          <p:attrName>ppt_y</p:attrName>
                                        </p:attrNameLst>
                                      </p:cBhvr>
                                      <p:tavLst>
                                        <p:tav tm="0">
                                          <p:val>
                                            <p:strVal val="#ppt_y+.1"/>
                                          </p:val>
                                        </p:tav>
                                        <p:tav tm="100000">
                                          <p:val>
                                            <p:strVal val="#ppt_y"/>
                                          </p:val>
                                        </p:tav>
                                      </p:tavLst>
                                    </p:anim>
                                  </p:childTnLst>
                                </p:cTn>
                              </p:par>
                            </p:childTnLst>
                          </p:cTn>
                        </p:par>
                        <p:par>
                          <p:cTn id="40" fill="hold">
                            <p:stCondLst>
                              <p:cond delay="296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1" y="-452586"/>
            <a:ext cx="9143999" cy="5596087"/>
          </a:xfrm>
          <a:prstGeom prst="rect">
            <a:avLst/>
          </a:prstGeom>
          <a:noFill/>
          <a:ln w="9525">
            <a:noFill/>
            <a:miter lim="800000"/>
            <a:headEnd/>
            <a:tailEnd/>
          </a:ln>
        </p:spPr>
      </p:pic>
      <p:sp>
        <p:nvSpPr>
          <p:cNvPr id="5" name="4 CuadroTexto"/>
          <p:cNvSpPr txBox="1"/>
          <p:nvPr/>
        </p:nvSpPr>
        <p:spPr>
          <a:xfrm>
            <a:off x="539552" y="3723878"/>
            <a:ext cx="8064896"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Boda campesina – siglo XIX. </a:t>
            </a:r>
            <a:r>
              <a:rPr lang="es-ES" i="1" dirty="0" smtClean="0">
                <a:effectLst>
                  <a:glow rad="101600">
                    <a:srgbClr val="C00000">
                      <a:alpha val="60000"/>
                    </a:srgbClr>
                  </a:glow>
                  <a:outerShdw blurRad="38100" dist="38100" dir="2700000" algn="tl">
                    <a:srgbClr val="000000">
                      <a:alpha val="43137"/>
                    </a:srgbClr>
                  </a:outerShdw>
                </a:effectLst>
              </a:rPr>
              <a:t>No vamos a comentar la escena de baile de inspiración hortelana, pues no parece querer contarnos nada en particular y, de paso, saltamos al siguiente hecho relevante para la historia de la ciudad: la llegada del ferrocarril en el año 1858.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452586"/>
            <a:ext cx="9144000" cy="5596087"/>
          </a:xfrm>
          <a:prstGeom prst="rect">
            <a:avLst/>
          </a:prstGeom>
          <a:noFill/>
          <a:ln w="9525">
            <a:noFill/>
            <a:miter lim="800000"/>
            <a:headEnd/>
            <a:tailEnd/>
          </a:ln>
        </p:spPr>
      </p:pic>
      <p:sp>
        <p:nvSpPr>
          <p:cNvPr id="6" name="5 CuadroTexto"/>
          <p:cNvSpPr txBox="1"/>
          <p:nvPr/>
        </p:nvSpPr>
        <p:spPr>
          <a:xfrm>
            <a:off x="539552" y="372387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Después de la guerra de Independencia y de las desamortizaciones la ciudad entró en un estado de paralización económica. Por ello, la llegada de una novedad tal como el ferrocarril llenó de esperanza a los toledanos de la época, pues creían que cambiaría la ciudad por completo.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60000">
        <p15:prstTrans prst="fallOver"/>
      </p:transition>
    </mc:Choice>
    <mc:Fallback xmlns="">
      <p:transition spd="slow" advTm="6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4000" fill="hold"/>
                                        <p:tgtEl>
                                          <p:spTgt spid="4"/>
                                        </p:tgtEl>
                                        <p:attrNameLst>
                                          <p:attrName>ppt_w</p:attrName>
                                        </p:attrNameLst>
                                      </p:cBhvr>
                                      <p:tavLst>
                                        <p:tav tm="0">
                                          <p:val>
                                            <p:strVal val="4/3*#ppt_w"/>
                                          </p:val>
                                        </p:tav>
                                        <p:tav tm="100000">
                                          <p:val>
                                            <p:strVal val="#ppt_w"/>
                                          </p:val>
                                        </p:tav>
                                      </p:tavLst>
                                    </p:anim>
                                    <p:anim calcmode="lin" valueType="num">
                                      <p:cBhvr>
                                        <p:cTn id="13" dur="4000" fill="hold"/>
                                        <p:tgtEl>
                                          <p:spTgt spid="4"/>
                                        </p:tgtEl>
                                        <p:attrNameLst>
                                          <p:attrName>ppt_h</p:attrName>
                                        </p:attrNameLst>
                                      </p:cBhvr>
                                      <p:tavLst>
                                        <p:tav tm="0">
                                          <p:val>
                                            <p:strVal val="4/3*#ppt_h"/>
                                          </p:val>
                                        </p:tav>
                                        <p:tav tm="100000">
                                          <p:val>
                                            <p:strVal val="#ppt_h"/>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27100"/>
                            </p:stCondLst>
                            <p:childTnLst>
                              <p:par>
                                <p:cTn id="21" presetID="10" presetClass="exit" presetSubtype="0" fill="hold" grpId="1" nodeType="afterEffect">
                                  <p:stCondLst>
                                    <p:cond delay="2000"/>
                                  </p:stCondLst>
                                  <p:iterate type="lt">
                                    <p:tmPct val="0"/>
                                  </p:iterate>
                                  <p:childTnLst>
                                    <p:animEffect transition="out" filter="fade">
                                      <p:cBhvr>
                                        <p:cTn id="22" dur="3000"/>
                                        <p:tgtEl>
                                          <p:spTgt spid="5"/>
                                        </p:tgtEl>
                                      </p:cBhvr>
                                    </p:animEffect>
                                    <p:set>
                                      <p:cBhvr>
                                        <p:cTn id="23" dur="1" fill="hold">
                                          <p:stCondLst>
                                            <p:cond delay="2999"/>
                                          </p:stCondLst>
                                        </p:cTn>
                                        <p:tgtEl>
                                          <p:spTgt spid="5"/>
                                        </p:tgtEl>
                                        <p:attrNameLst>
                                          <p:attrName>style.visibility</p:attrName>
                                        </p:attrNameLst>
                                      </p:cBhvr>
                                      <p:to>
                                        <p:strVal val="hidden"/>
                                      </p:to>
                                    </p:set>
                                  </p:childTnLst>
                                </p:cTn>
                              </p:par>
                              <p:par>
                                <p:cTn id="24" presetID="42" presetClass="exit" presetSubtype="0" fill="hold" nodeType="withEffect">
                                  <p:stCondLst>
                                    <p:cond delay="2000"/>
                                  </p:stCondLst>
                                  <p:childTnLst>
                                    <p:animEffect transition="out" filter="fade">
                                      <p:cBhvr>
                                        <p:cTn id="25" dur="4000"/>
                                        <p:tgtEl>
                                          <p:spTgt spid="4"/>
                                        </p:tgtEl>
                                      </p:cBhvr>
                                    </p:animEffect>
                                    <p:anim calcmode="lin" valueType="num">
                                      <p:cBhvr>
                                        <p:cTn id="26" dur="4000"/>
                                        <p:tgtEl>
                                          <p:spTgt spid="4"/>
                                        </p:tgtEl>
                                        <p:attrNameLst>
                                          <p:attrName>ppt_x</p:attrName>
                                        </p:attrNameLst>
                                      </p:cBhvr>
                                      <p:tavLst>
                                        <p:tav tm="0">
                                          <p:val>
                                            <p:strVal val="ppt_x"/>
                                          </p:val>
                                        </p:tav>
                                        <p:tav tm="100000">
                                          <p:val>
                                            <p:strVal val="ppt_x"/>
                                          </p:val>
                                        </p:tav>
                                      </p:tavLst>
                                    </p:anim>
                                    <p:anim calcmode="lin" valueType="num">
                                      <p:cBhvr>
                                        <p:cTn id="27" dur="4000"/>
                                        <p:tgtEl>
                                          <p:spTgt spid="4"/>
                                        </p:tgtEl>
                                        <p:attrNameLst>
                                          <p:attrName>ppt_y</p:attrName>
                                        </p:attrNameLst>
                                      </p:cBhvr>
                                      <p:tavLst>
                                        <p:tav tm="0">
                                          <p:val>
                                            <p:strVal val="ppt_y"/>
                                          </p:val>
                                        </p:tav>
                                        <p:tav tm="100000">
                                          <p:val>
                                            <p:strVal val="ppt_y+.1"/>
                                          </p:val>
                                        </p:tav>
                                      </p:tavLst>
                                    </p:anim>
                                    <p:set>
                                      <p:cBhvr>
                                        <p:cTn id="28" dur="1" fill="hold">
                                          <p:stCondLst>
                                            <p:cond delay="3999"/>
                                          </p:stCondLst>
                                        </p:cTn>
                                        <p:tgtEl>
                                          <p:spTgt spid="4"/>
                                        </p:tgtEl>
                                        <p:attrNameLst>
                                          <p:attrName>style.visibility</p:attrName>
                                        </p:attrNameLst>
                                      </p:cBhvr>
                                      <p:to>
                                        <p:strVal val="hidden"/>
                                      </p:to>
                                    </p:set>
                                  </p:childTnLst>
                                </p:cTn>
                              </p:par>
                              <p:par>
                                <p:cTn id="29" presetID="23" presetClass="exit" presetSubtype="16" fill="hold" nodeType="withEffect">
                                  <p:stCondLst>
                                    <p:cond delay="2000"/>
                                  </p:stCondLst>
                                  <p:childTnLst>
                                    <p:anim calcmode="lin" valueType="num">
                                      <p:cBhvr>
                                        <p:cTn id="30" dur="4000"/>
                                        <p:tgtEl>
                                          <p:spTgt spid="4"/>
                                        </p:tgtEl>
                                        <p:attrNameLst>
                                          <p:attrName>ppt_w</p:attrName>
                                        </p:attrNameLst>
                                      </p:cBhvr>
                                      <p:tavLst>
                                        <p:tav tm="0">
                                          <p:val>
                                            <p:strVal val="ppt_w"/>
                                          </p:val>
                                        </p:tav>
                                        <p:tav tm="100000">
                                          <p:val>
                                            <p:strVal val="4*ppt_w"/>
                                          </p:val>
                                        </p:tav>
                                      </p:tavLst>
                                    </p:anim>
                                    <p:anim calcmode="lin" valueType="num">
                                      <p:cBhvr>
                                        <p:cTn id="31" dur="4000"/>
                                        <p:tgtEl>
                                          <p:spTgt spid="4"/>
                                        </p:tgtEl>
                                        <p:attrNameLst>
                                          <p:attrName>ppt_h</p:attrName>
                                        </p:attrNameLst>
                                      </p:cBhvr>
                                      <p:tavLst>
                                        <p:tav tm="0">
                                          <p:val>
                                            <p:strVal val="ppt_h"/>
                                          </p:val>
                                        </p:tav>
                                        <p:tav tm="100000">
                                          <p:val>
                                            <p:strVal val="4*ppt_h"/>
                                          </p:val>
                                        </p:tav>
                                      </p:tavLst>
                                    </p:anim>
                                    <p:set>
                                      <p:cBhvr>
                                        <p:cTn id="32" dur="1" fill="hold">
                                          <p:stCondLst>
                                            <p:cond delay="3999"/>
                                          </p:stCondLst>
                                        </p:cTn>
                                        <p:tgtEl>
                                          <p:spTgt spid="4"/>
                                        </p:tgtEl>
                                        <p:attrNameLst>
                                          <p:attrName>style.visibility</p:attrName>
                                        </p:attrNameLst>
                                      </p:cBhvr>
                                      <p:to>
                                        <p:strVal val="hidden"/>
                                      </p:to>
                                    </p:set>
                                  </p:childTnLst>
                                </p:cTn>
                              </p:par>
                              <p:par>
                                <p:cTn id="33" presetID="42" presetClass="entr" presetSubtype="0" fill="hold" nodeType="withEffect">
                                  <p:stCondLst>
                                    <p:cond delay="200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4000"/>
                                        <p:tgtEl>
                                          <p:spTgt spid="15"/>
                                        </p:tgtEl>
                                      </p:cBhvr>
                                    </p:animEffect>
                                    <p:anim calcmode="lin" valueType="num">
                                      <p:cBhvr>
                                        <p:cTn id="36" dur="4000" fill="hold"/>
                                        <p:tgtEl>
                                          <p:spTgt spid="15"/>
                                        </p:tgtEl>
                                        <p:attrNameLst>
                                          <p:attrName>ppt_x</p:attrName>
                                        </p:attrNameLst>
                                      </p:cBhvr>
                                      <p:tavLst>
                                        <p:tav tm="0">
                                          <p:val>
                                            <p:strVal val="#ppt_x"/>
                                          </p:val>
                                        </p:tav>
                                        <p:tav tm="100000">
                                          <p:val>
                                            <p:strVal val="#ppt_x"/>
                                          </p:val>
                                        </p:tav>
                                      </p:tavLst>
                                    </p:anim>
                                    <p:anim calcmode="lin" valueType="num">
                                      <p:cBhvr>
                                        <p:cTn id="37" dur="4000" fill="hold"/>
                                        <p:tgtEl>
                                          <p:spTgt spid="15"/>
                                        </p:tgtEl>
                                        <p:attrNameLst>
                                          <p:attrName>ppt_y</p:attrName>
                                        </p:attrNameLst>
                                      </p:cBhvr>
                                      <p:tavLst>
                                        <p:tav tm="0">
                                          <p:val>
                                            <p:strVal val="#ppt_y+.1"/>
                                          </p:val>
                                        </p:tav>
                                        <p:tav tm="100000">
                                          <p:val>
                                            <p:strVal val="#ppt_y"/>
                                          </p:val>
                                        </p:tav>
                                      </p:tavLst>
                                    </p:anim>
                                  </p:childTnLst>
                                </p:cTn>
                              </p:par>
                              <p:par>
                                <p:cTn id="38" presetID="23" presetClass="entr" presetSubtype="288" fill="hold" nodeType="withEffect">
                                  <p:stCondLst>
                                    <p:cond delay="2000"/>
                                  </p:stCondLst>
                                  <p:childTnLst>
                                    <p:set>
                                      <p:cBhvr>
                                        <p:cTn id="39" dur="1" fill="hold">
                                          <p:stCondLst>
                                            <p:cond delay="0"/>
                                          </p:stCondLst>
                                        </p:cTn>
                                        <p:tgtEl>
                                          <p:spTgt spid="15"/>
                                        </p:tgtEl>
                                        <p:attrNameLst>
                                          <p:attrName>style.visibility</p:attrName>
                                        </p:attrNameLst>
                                      </p:cBhvr>
                                      <p:to>
                                        <p:strVal val="visible"/>
                                      </p:to>
                                    </p:set>
                                    <p:anim calcmode="lin" valueType="num">
                                      <p:cBhvr>
                                        <p:cTn id="40" dur="4000" fill="hold"/>
                                        <p:tgtEl>
                                          <p:spTgt spid="15"/>
                                        </p:tgtEl>
                                        <p:attrNameLst>
                                          <p:attrName>ppt_w</p:attrName>
                                        </p:attrNameLst>
                                      </p:cBhvr>
                                      <p:tavLst>
                                        <p:tav tm="0">
                                          <p:val>
                                            <p:strVal val="4/3*#ppt_w"/>
                                          </p:val>
                                        </p:tav>
                                        <p:tav tm="100000">
                                          <p:val>
                                            <p:strVal val="#ppt_w"/>
                                          </p:val>
                                        </p:tav>
                                      </p:tavLst>
                                    </p:anim>
                                    <p:anim calcmode="lin" valueType="num">
                                      <p:cBhvr>
                                        <p:cTn id="41" dur="4000" fill="hold"/>
                                        <p:tgtEl>
                                          <p:spTgt spid="15"/>
                                        </p:tgtEl>
                                        <p:attrNameLst>
                                          <p:attrName>ppt_h</p:attrName>
                                        </p:attrNameLst>
                                      </p:cBhvr>
                                      <p:tavLst>
                                        <p:tav tm="0">
                                          <p:val>
                                            <p:strVal val="4/3*#ppt_h"/>
                                          </p:val>
                                        </p:tav>
                                        <p:tav tm="100000">
                                          <p:val>
                                            <p:strVal val="#ppt_h"/>
                                          </p:val>
                                        </p:tav>
                                      </p:tavLst>
                                    </p:anim>
                                  </p:childTnLst>
                                </p:cTn>
                              </p:par>
                            </p:childTnLst>
                          </p:cTn>
                        </p:par>
                        <p:par>
                          <p:cTn id="42" fill="hold">
                            <p:stCondLst>
                              <p:cond delay="331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6"/>
                                        </p:tgtEl>
                                        <p:attrNameLst>
                                          <p:attrName>style.visibility</p:attrName>
                                        </p:attrNameLst>
                                      </p:cBhvr>
                                      <p:to>
                                        <p:strVal val="visible"/>
                                      </p:to>
                                    </p:set>
                                    <p:animEffect transition="in" filter="fade">
                                      <p:cBhvr>
                                        <p:cTn id="45" dur="1000"/>
                                        <p:tgtEl>
                                          <p:spTgt spid="6"/>
                                        </p:tgtEl>
                                      </p:cBhvr>
                                    </p:animEffect>
                                    <p:anim calcmode="lin" valueType="num">
                                      <p:cBhvr>
                                        <p:cTn id="46" dur="1000" fill="hold"/>
                                        <p:tgtEl>
                                          <p:spTgt spid="6"/>
                                        </p:tgtEl>
                                        <p:attrNameLst>
                                          <p:attrName>ppt_x</p:attrName>
                                        </p:attrNameLst>
                                      </p:cBhvr>
                                      <p:tavLst>
                                        <p:tav tm="0">
                                          <p:val>
                                            <p:strVal val="#ppt_x-.1"/>
                                          </p:val>
                                        </p:tav>
                                        <p:tav tm="100000">
                                          <p:val>
                                            <p:strVal val="#ppt_x"/>
                                          </p:val>
                                        </p:tav>
                                      </p:tavLst>
                                    </p:anim>
                                    <p:anim calcmode="lin" valueType="num">
                                      <p:cBhvr>
                                        <p:cTn id="4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7.jpg"/>
          <p:cNvPicPr>
            <a:picLocks noChangeAspect="1"/>
          </p:cNvPicPr>
          <p:nvPr/>
        </p:nvPicPr>
        <p:blipFill>
          <a:blip r:embed="rId2" cstate="print"/>
          <a:stretch>
            <a:fillRect/>
          </a:stretch>
        </p:blipFill>
        <p:spPr bwMode="auto">
          <a:xfrm>
            <a:off x="1" y="0"/>
            <a:ext cx="5148063" cy="5143500"/>
          </a:xfrm>
          <a:prstGeom prst="rect">
            <a:avLst/>
          </a:prstGeom>
          <a:noFill/>
          <a:ln w="9525">
            <a:noFill/>
            <a:miter lim="800000"/>
            <a:headEnd/>
            <a:tailEnd/>
          </a:ln>
        </p:spPr>
      </p:pic>
      <p:sp>
        <p:nvSpPr>
          <p:cNvPr id="5" name="4 CuadroTexto"/>
          <p:cNvSpPr txBox="1"/>
          <p:nvPr/>
        </p:nvSpPr>
        <p:spPr>
          <a:xfrm>
            <a:off x="5580112" y="1347614"/>
            <a:ext cx="3384376" cy="3170099"/>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Los gabachos – Siglo XIX.</a:t>
            </a:r>
          </a:p>
          <a:p>
            <a:r>
              <a:rPr lang="es-ES" sz="2000" i="1" dirty="0" smtClean="0">
                <a:effectLst>
                  <a:glow rad="101600">
                    <a:srgbClr val="C00000">
                      <a:alpha val="60000"/>
                    </a:srgbClr>
                  </a:glow>
                  <a:outerShdw blurRad="38100" dist="38100" dir="2700000" algn="tl">
                    <a:srgbClr val="000000">
                      <a:alpha val="43137"/>
                    </a:srgbClr>
                  </a:outerShdw>
                </a:effectLst>
              </a:rPr>
              <a:t>“Han querido destruir nuestro hogar. Han pisoteado nuestras </a:t>
            </a:r>
          </a:p>
          <a:p>
            <a:r>
              <a:rPr lang="es-ES" sz="2000" i="1" dirty="0" smtClean="0">
                <a:effectLst>
                  <a:glow rad="101600">
                    <a:srgbClr val="C00000">
                      <a:alpha val="60000"/>
                    </a:srgbClr>
                  </a:glow>
                  <a:outerShdw blurRad="38100" dist="38100" dir="2700000" algn="tl">
                    <a:srgbClr val="000000">
                      <a:alpha val="43137"/>
                    </a:srgbClr>
                  </a:outerShdw>
                </a:effectLst>
              </a:rPr>
              <a:t>costumbres. Han blasfemado </a:t>
            </a:r>
          </a:p>
          <a:p>
            <a:r>
              <a:rPr lang="es-ES" sz="2000" i="1" dirty="0" smtClean="0">
                <a:effectLst>
                  <a:glow rad="101600">
                    <a:srgbClr val="C00000">
                      <a:alpha val="60000"/>
                    </a:srgbClr>
                  </a:glow>
                  <a:outerShdw blurRad="38100" dist="38100" dir="2700000" algn="tl">
                    <a:srgbClr val="000000">
                      <a:alpha val="43137"/>
                    </a:srgbClr>
                  </a:outerShdw>
                </a:effectLst>
              </a:rPr>
              <a:t>contra la religión de nuestros padres. No han traído más que fuego, sangre y odio.</a:t>
            </a:r>
            <a:endParaRPr lang="es-ES" sz="2000" i="1" dirty="0">
              <a:effectLst>
                <a:glow rad="101600">
                  <a:srgbClr val="C00000">
                    <a:alpha val="60000"/>
                  </a:srgbClr>
                </a:glow>
                <a:outerShdw blurRad="38100" dist="38100" dir="2700000" algn="tl">
                  <a:srgbClr val="000000">
                    <a:alpha val="43137"/>
                  </a:srgbClr>
                </a:outerShdw>
              </a:effectLst>
            </a:endParaRPr>
          </a:p>
        </p:txBody>
      </p:sp>
      <p:pic>
        <p:nvPicPr>
          <p:cNvPr id="35" name="34 Imagen" descr="146123_maskonur-czerwony-dziob-roslinka.jpg"/>
          <p:cNvPicPr>
            <a:picLocks noGrp="1" noChangeAspect="1"/>
          </p:cNvPicPr>
          <p:nvPr isPhoto="1"/>
        </p:nvPicPr>
        <p:blipFill>
          <a:blip r:embed="rId3" cstate="print"/>
          <a:stretch>
            <a:fillRect/>
          </a:stretch>
        </p:blipFill>
        <p:spPr bwMode="auto">
          <a:xfrm>
            <a:off x="0" y="0"/>
            <a:ext cx="9143999" cy="5143500"/>
          </a:xfrm>
          <a:prstGeom prst="rect">
            <a:avLst/>
          </a:prstGeom>
          <a:noFill/>
          <a:ln w="9525">
            <a:noFill/>
            <a:miter lim="800000"/>
            <a:headEnd/>
            <a:tailEnd/>
          </a:ln>
        </p:spPr>
      </p:pic>
      <p:sp>
        <p:nvSpPr>
          <p:cNvPr id="6" name="5 CuadroTexto"/>
          <p:cNvSpPr txBox="1"/>
          <p:nvPr/>
        </p:nvSpPr>
        <p:spPr>
          <a:xfrm>
            <a:off x="539552" y="4083918"/>
            <a:ext cx="8220968" cy="923330"/>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partir de 1808, Napoleón y su Grande </a:t>
            </a:r>
            <a:r>
              <a:rPr lang="es-ES" i="1" dirty="0" err="1" smtClean="0">
                <a:effectLst>
                  <a:glow rad="101600">
                    <a:srgbClr val="C00000">
                      <a:alpha val="60000"/>
                    </a:srgbClr>
                  </a:glow>
                  <a:outerShdw blurRad="38100" dist="38100" dir="2700000" algn="tl">
                    <a:srgbClr val="000000">
                      <a:alpha val="43137"/>
                    </a:srgbClr>
                  </a:outerShdw>
                </a:effectLst>
              </a:rPr>
              <a:t>Armée</a:t>
            </a:r>
            <a:r>
              <a:rPr lang="es-ES" i="1" dirty="0" smtClean="0">
                <a:effectLst>
                  <a:glow rad="101600">
                    <a:srgbClr val="C00000">
                      <a:alpha val="60000"/>
                    </a:srgbClr>
                  </a:glow>
                  <a:outerShdw blurRad="38100" dist="38100" dir="2700000" algn="tl">
                    <a:srgbClr val="000000">
                      <a:alpha val="43137"/>
                    </a:srgbClr>
                  </a:outerShdw>
                </a:effectLst>
              </a:rPr>
              <a:t> entran el España. Habiéndose </a:t>
            </a:r>
          </a:p>
          <a:p>
            <a:r>
              <a:rPr lang="es-ES" i="1" dirty="0" smtClean="0">
                <a:effectLst>
                  <a:glow rad="101600">
                    <a:srgbClr val="C00000">
                      <a:alpha val="60000"/>
                    </a:srgbClr>
                  </a:glow>
                  <a:outerShdw blurRad="38100" dist="38100" dir="2700000" algn="tl">
                    <a:srgbClr val="000000">
                      <a:alpha val="43137"/>
                    </a:srgbClr>
                  </a:outerShdw>
                </a:effectLst>
              </a:rPr>
              <a:t>hecho con el poder político, se encuentran con el levantamiento de todo un </a:t>
            </a:r>
          </a:p>
          <a:p>
            <a:r>
              <a:rPr lang="es-ES" i="1" dirty="0" smtClean="0">
                <a:effectLst>
                  <a:glow rad="101600">
                    <a:srgbClr val="C00000">
                      <a:alpha val="60000"/>
                    </a:srgbClr>
                  </a:glow>
                  <a:outerShdw blurRad="38100" dist="38100" dir="2700000" algn="tl">
                    <a:srgbClr val="000000">
                      <a:alpha val="43137"/>
                    </a:srgbClr>
                  </a:outerShdw>
                </a:effectLst>
              </a:rPr>
              <a:t>pueblo en armas.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46000">
        <p:split/>
      </p:transition>
    </mc:Choice>
    <mc:Fallback xmlns="">
      <p:transition spd="slow" advTm="46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4000" fill="hold"/>
                                        <p:tgtEl>
                                          <p:spTgt spid="4"/>
                                        </p:tgtEl>
                                        <p:attrNameLst>
                                          <p:attrName>ppt_x</p:attrName>
                                        </p:attrNameLst>
                                      </p:cBhvr>
                                      <p:tavLst>
                                        <p:tav tm="0">
                                          <p:val>
                                            <p:strVal val="1+#ppt_w/2"/>
                                          </p:val>
                                        </p:tav>
                                        <p:tav tm="100000">
                                          <p:val>
                                            <p:strVal val="#ppt_x"/>
                                          </p:val>
                                        </p:tav>
                                      </p:tavLst>
                                    </p:anim>
                                    <p:anim calcmode="lin" valueType="num">
                                      <p:cBhvr additive="base">
                                        <p:cTn id="8" dur="4000" fill="hold"/>
                                        <p:tgtEl>
                                          <p:spTgt spid="4"/>
                                        </p:tgtEl>
                                        <p:attrNameLst>
                                          <p:attrName>ppt_y</p:attrName>
                                        </p:attrNameLst>
                                      </p:cBhvr>
                                      <p:tavLst>
                                        <p:tav tm="0">
                                          <p:val>
                                            <p:strVal val="#ppt_y"/>
                                          </p:val>
                                        </p:tav>
                                        <p:tav tm="100000">
                                          <p:val>
                                            <p:strVal val="#ppt_y"/>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14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4"/>
                                        </p:tgtEl>
                                        <p:attrNameLst>
                                          <p:attrName>ppt_w</p:attrName>
                                        </p:attrNameLst>
                                      </p:cBhvr>
                                      <p:tavLst>
                                        <p:tav tm="0">
                                          <p:val>
                                            <p:strVal val="ppt_w"/>
                                          </p:val>
                                        </p:tav>
                                        <p:tav tm="100000">
                                          <p:val>
                                            <p:strVal val="4/3*ppt_w"/>
                                          </p:val>
                                        </p:tav>
                                      </p:tavLst>
                                    </p:anim>
                                    <p:anim calcmode="lin" valueType="num">
                                      <p:cBhvr>
                                        <p:cTn id="24" dur="4000"/>
                                        <p:tgtEl>
                                          <p:spTgt spid="4"/>
                                        </p:tgtEl>
                                        <p:attrNameLst>
                                          <p:attrName>ppt_h</p:attrName>
                                        </p:attrNameLst>
                                      </p:cBhvr>
                                      <p:tavLst>
                                        <p:tav tm="0">
                                          <p:val>
                                            <p:strVal val="ppt_h"/>
                                          </p:val>
                                        </p:tav>
                                        <p:tav tm="100000">
                                          <p:val>
                                            <p:strVal val="4/3*ppt_h"/>
                                          </p:val>
                                        </p:tav>
                                      </p:tavLst>
                                    </p:anim>
                                    <p:set>
                                      <p:cBhvr>
                                        <p:cTn id="25" dur="1" fill="hold">
                                          <p:stCondLst>
                                            <p:cond delay="3999"/>
                                          </p:stCondLst>
                                        </p:cTn>
                                        <p:tgtEl>
                                          <p:spTgt spid="4"/>
                                        </p:tgtEl>
                                        <p:attrNameLst>
                                          <p:attrName>style.visibility</p:attrName>
                                        </p:attrNameLst>
                                      </p:cBhvr>
                                      <p:to>
                                        <p:strVal val="hidden"/>
                                      </p:to>
                                    </p:set>
                                  </p:childTnLst>
                                </p:cTn>
                              </p:par>
                              <p:par>
                                <p:cTn id="26" presetID="50" presetClass="exit" presetSubtype="0" accel="100000" fill="hold" nodeType="withEffect">
                                  <p:stCondLst>
                                    <p:cond delay="2000"/>
                                  </p:stCondLst>
                                  <p:childTnLst>
                                    <p:anim calcmode="lin" valueType="num">
                                      <p:cBhvr>
                                        <p:cTn id="27" dur="4000"/>
                                        <p:tgtEl>
                                          <p:spTgt spid="4"/>
                                        </p:tgtEl>
                                        <p:attrNameLst>
                                          <p:attrName>ppt_w</p:attrName>
                                        </p:attrNameLst>
                                      </p:cBhvr>
                                      <p:tavLst>
                                        <p:tav tm="0">
                                          <p:val>
                                            <p:strVal val="ppt_w"/>
                                          </p:val>
                                        </p:tav>
                                        <p:tav tm="100000">
                                          <p:val>
                                            <p:strVal val="ppt_w+.3"/>
                                          </p:val>
                                        </p:tav>
                                      </p:tavLst>
                                    </p:anim>
                                    <p:anim calcmode="lin" valueType="num">
                                      <p:cBhvr>
                                        <p:cTn id="28" dur="4000"/>
                                        <p:tgtEl>
                                          <p:spTgt spid="4"/>
                                        </p:tgtEl>
                                        <p:attrNameLst>
                                          <p:attrName>ppt_h</p:attrName>
                                        </p:attrNameLst>
                                      </p:cBhvr>
                                      <p:tavLst>
                                        <p:tav tm="0">
                                          <p:val>
                                            <p:strVal val="ppt_h"/>
                                          </p:val>
                                        </p:tav>
                                        <p:tav tm="100000">
                                          <p:val>
                                            <p:strVal val="ppt_h"/>
                                          </p:val>
                                        </p:tav>
                                      </p:tavLst>
                                    </p:anim>
                                    <p:animEffect transition="out" filter="fade">
                                      <p:cBhvr>
                                        <p:cTn id="29" dur="4000"/>
                                        <p:tgtEl>
                                          <p:spTgt spid="4"/>
                                        </p:tgtEl>
                                      </p:cBhvr>
                                    </p:animEffect>
                                    <p:set>
                                      <p:cBhvr>
                                        <p:cTn id="30" dur="1" fill="hold">
                                          <p:stCondLst>
                                            <p:cond delay="3999"/>
                                          </p:stCondLst>
                                        </p:cTn>
                                        <p:tgtEl>
                                          <p:spTgt spid="4"/>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35"/>
                                        </p:tgtEl>
                                        <p:attrNameLst>
                                          <p:attrName>style.visibility</p:attrName>
                                        </p:attrNameLst>
                                      </p:cBhvr>
                                      <p:to>
                                        <p:strVal val="visible"/>
                                      </p:to>
                                    </p:set>
                                    <p:anim calcmode="lin" valueType="num">
                                      <p:cBhvr>
                                        <p:cTn id="33" dur="4000" fill="hold"/>
                                        <p:tgtEl>
                                          <p:spTgt spid="35"/>
                                        </p:tgtEl>
                                        <p:attrNameLst>
                                          <p:attrName>ppt_w</p:attrName>
                                        </p:attrNameLst>
                                      </p:cBhvr>
                                      <p:tavLst>
                                        <p:tav tm="0">
                                          <p:val>
                                            <p:strVal val="4/3*#ppt_w"/>
                                          </p:val>
                                        </p:tav>
                                        <p:tav tm="100000">
                                          <p:val>
                                            <p:strVal val="#ppt_w"/>
                                          </p:val>
                                        </p:tav>
                                      </p:tavLst>
                                    </p:anim>
                                    <p:anim calcmode="lin" valueType="num">
                                      <p:cBhvr>
                                        <p:cTn id="34" dur="4000" fill="hold"/>
                                        <p:tgtEl>
                                          <p:spTgt spid="35"/>
                                        </p:tgtEl>
                                        <p:attrNameLst>
                                          <p:attrName>ppt_h</p:attrName>
                                        </p:attrNameLst>
                                      </p:cBhvr>
                                      <p:tavLst>
                                        <p:tav tm="0">
                                          <p:val>
                                            <p:strVal val="4/3*#ppt_h"/>
                                          </p:val>
                                        </p:tav>
                                        <p:tav tm="100000">
                                          <p:val>
                                            <p:strVal val="#ppt_h"/>
                                          </p:val>
                                        </p:tav>
                                      </p:tavLst>
                                    </p:anim>
                                  </p:childTnLst>
                                </p:cTn>
                              </p:par>
                              <p:par>
                                <p:cTn id="35" presetID="47" presetClass="entr" presetSubtype="0" fill="hold" nodeType="withEffect">
                                  <p:stCondLst>
                                    <p:cond delay="200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4000"/>
                                        <p:tgtEl>
                                          <p:spTgt spid="35"/>
                                        </p:tgtEl>
                                      </p:cBhvr>
                                    </p:animEffect>
                                    <p:anim calcmode="lin" valueType="num">
                                      <p:cBhvr>
                                        <p:cTn id="38" dur="4000" fill="hold"/>
                                        <p:tgtEl>
                                          <p:spTgt spid="35"/>
                                        </p:tgtEl>
                                        <p:attrNameLst>
                                          <p:attrName>ppt_x</p:attrName>
                                        </p:attrNameLst>
                                      </p:cBhvr>
                                      <p:tavLst>
                                        <p:tav tm="0">
                                          <p:val>
                                            <p:strVal val="#ppt_x"/>
                                          </p:val>
                                        </p:tav>
                                        <p:tav tm="100000">
                                          <p:val>
                                            <p:strVal val="#ppt_x"/>
                                          </p:val>
                                        </p:tav>
                                      </p:tavLst>
                                    </p:anim>
                                    <p:anim calcmode="lin" valueType="num">
                                      <p:cBhvr>
                                        <p:cTn id="39" dur="4000" fill="hold"/>
                                        <p:tgtEl>
                                          <p:spTgt spid="35"/>
                                        </p:tgtEl>
                                        <p:attrNameLst>
                                          <p:attrName>ppt_y</p:attrName>
                                        </p:attrNameLst>
                                      </p:cBhvr>
                                      <p:tavLst>
                                        <p:tav tm="0">
                                          <p:val>
                                            <p:strVal val="#ppt_y-.1"/>
                                          </p:val>
                                        </p:tav>
                                        <p:tav tm="100000">
                                          <p:val>
                                            <p:strVal val="#ppt_y"/>
                                          </p:val>
                                        </p:tav>
                                      </p:tavLst>
                                    </p:anim>
                                  </p:childTnLst>
                                </p:cTn>
                              </p:par>
                            </p:childTnLst>
                          </p:cTn>
                        </p:par>
                        <p:par>
                          <p:cTn id="40" fill="hold">
                            <p:stCondLst>
                              <p:cond delay="274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cstate="print"/>
          <a:stretch>
            <a:fillRect/>
          </a:stretch>
        </p:blipFill>
        <p:spPr>
          <a:xfrm>
            <a:off x="1" y="-164554"/>
            <a:ext cx="9143999" cy="5308054"/>
          </a:xfrm>
        </p:spPr>
      </p:pic>
      <p:sp>
        <p:nvSpPr>
          <p:cNvPr id="5" name="4 CuadroTexto"/>
          <p:cNvSpPr txBox="1"/>
          <p:nvPr/>
        </p:nvSpPr>
        <p:spPr>
          <a:xfrm>
            <a:off x="755576" y="4011910"/>
            <a:ext cx="7866256" cy="923330"/>
          </a:xfrm>
          <a:prstGeom prst="rect">
            <a:avLst/>
          </a:prstGeom>
          <a:noFill/>
        </p:spPr>
        <p:txBody>
          <a:bodyPr wrap="non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Las Estaciones – Siglo XIX.</a:t>
            </a:r>
            <a:r>
              <a:rPr lang="es-ES" i="1" dirty="0" smtClean="0">
                <a:effectLst>
                  <a:glow rad="101600">
                    <a:srgbClr val="C00000">
                      <a:alpha val="60000"/>
                    </a:srgbClr>
                  </a:glow>
                  <a:outerShdw blurRad="38100" dist="38100" dir="2700000" algn="tl">
                    <a:srgbClr val="000000">
                      <a:alpha val="43137"/>
                    </a:srgbClr>
                  </a:outerShdw>
                </a:effectLst>
              </a:rPr>
              <a:t> “La naturaleza permanece impávida ante los </a:t>
            </a:r>
          </a:p>
          <a:p>
            <a:r>
              <a:rPr lang="es-ES" i="1" dirty="0" smtClean="0">
                <a:effectLst>
                  <a:glow rad="101600">
                    <a:srgbClr val="C00000">
                      <a:alpha val="60000"/>
                    </a:srgbClr>
                  </a:glow>
                  <a:outerShdw blurRad="38100" dist="38100" dir="2700000" algn="tl">
                    <a:srgbClr val="000000">
                      <a:alpha val="43137"/>
                    </a:srgbClr>
                  </a:outerShdw>
                </a:effectLst>
              </a:rPr>
              <a:t>caprichos de los hombres. El guerrillero vuelve a su labranza; el caballo, </a:t>
            </a:r>
          </a:p>
          <a:p>
            <a:r>
              <a:rPr lang="es-ES" i="1" dirty="0" smtClean="0">
                <a:effectLst>
                  <a:glow rad="101600">
                    <a:srgbClr val="C00000">
                      <a:alpha val="60000"/>
                    </a:srgbClr>
                  </a:glow>
                  <a:outerShdw blurRad="38100" dist="38100" dir="2700000" algn="tl">
                    <a:srgbClr val="000000">
                      <a:alpha val="43137"/>
                    </a:srgbClr>
                  </a:outerShdw>
                </a:effectLst>
              </a:rPr>
              <a:t>a su arado.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7" name="3 Marcador de contenido" descr="Imagen1.png"/>
          <p:cNvPicPr>
            <a:picLocks noChangeAspect="1"/>
          </p:cNvPicPr>
          <p:nvPr/>
        </p:nvPicPr>
        <p:blipFill>
          <a:blip r:embed="rId3" cstate="print"/>
          <a:stretch>
            <a:fillRect/>
          </a:stretch>
        </p:blipFill>
        <p:spPr bwMode="auto">
          <a:xfrm>
            <a:off x="1" y="-164554"/>
            <a:ext cx="9143999" cy="5308054"/>
          </a:xfrm>
          <a:prstGeom prst="rect">
            <a:avLst/>
          </a:prstGeom>
          <a:noFill/>
          <a:ln w="9525">
            <a:noFill/>
            <a:miter lim="800000"/>
            <a:headEnd/>
            <a:tailEnd/>
          </a:ln>
        </p:spPr>
      </p:pic>
      <p:sp>
        <p:nvSpPr>
          <p:cNvPr id="6" name="5 CuadroTexto"/>
          <p:cNvSpPr txBox="1"/>
          <p:nvPr/>
        </p:nvSpPr>
        <p:spPr>
          <a:xfrm>
            <a:off x="323528" y="4227934"/>
            <a:ext cx="8352928" cy="646331"/>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Alfonso XIII y la inauguración del Ferrocarril. Siglo XIX.</a:t>
            </a:r>
            <a:r>
              <a:rPr lang="es-ES" i="1" dirty="0" smtClean="0">
                <a:effectLst>
                  <a:glow rad="101600">
                    <a:srgbClr val="C00000">
                      <a:alpha val="60000"/>
                    </a:srgbClr>
                  </a:glow>
                  <a:outerShdw blurRad="38100" dist="38100" dir="2700000" algn="tl">
                    <a:srgbClr val="000000">
                      <a:alpha val="43137"/>
                    </a:srgbClr>
                  </a:outerShdw>
                </a:effectLst>
              </a:rPr>
              <a:t> En 1848 se inaugura el primer tramo de ferrocarril en España, el que unió Barcelona con Mataró.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1000">
        <p14:flip dir="r"/>
      </p:transition>
    </mc:Choice>
    <mc:Fallback xmlns="">
      <p:transition spd="slow" advTm="4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5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Scale>
                                      <p:cBhvr>
                                        <p:cTn id="10" dur="4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4000" decel="50000" fill="hold">
                                          <p:stCondLst>
                                            <p:cond delay="0"/>
                                          </p:stCondLst>
                                        </p:cTn>
                                        <p:tgtEl>
                                          <p:spTgt spid="4"/>
                                        </p:tgtEl>
                                        <p:attrNameLst>
                                          <p:attrName>ppt_x</p:attrName>
                                          <p:attrName>ppt_y</p:attrName>
                                        </p:attrNameLst>
                                      </p:cBhvr>
                                    </p:animMotion>
                                    <p:animEffect transition="in" filter="fade">
                                      <p:cBhvr>
                                        <p:cTn id="12" dur="4000"/>
                                        <p:tgtEl>
                                          <p:spTgt spid="4"/>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8100"/>
                            </p:stCondLst>
                            <p:childTnLst>
                              <p:par>
                                <p:cTn id="20" presetID="10" presetClass="exit" presetSubtype="0" fill="hold" grpId="1" nodeType="afterEffect">
                                  <p:stCondLst>
                                    <p:cond delay="2000"/>
                                  </p:stCondLst>
                                  <p:iterate type="lt">
                                    <p:tmPct val="0"/>
                                  </p:iterate>
                                  <p:childTnLst>
                                    <p:animEffect transition="out" filter="fade">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10" presetClass="exit" presetSubtype="0" fill="hold" nodeType="withEffect">
                                  <p:stCondLst>
                                    <p:cond delay="2000"/>
                                  </p:stCondLst>
                                  <p:childTnLst>
                                    <p:animEffect transition="out" filter="fade">
                                      <p:cBhvr>
                                        <p:cTn id="24" dur="4000"/>
                                        <p:tgtEl>
                                          <p:spTgt spid="4"/>
                                        </p:tgtEl>
                                      </p:cBhvr>
                                    </p:animEffect>
                                    <p:set>
                                      <p:cBhvr>
                                        <p:cTn id="25" dur="1" fill="hold">
                                          <p:stCondLst>
                                            <p:cond delay="3999"/>
                                          </p:stCondLst>
                                        </p:cTn>
                                        <p:tgtEl>
                                          <p:spTgt spid="4"/>
                                        </p:tgtEl>
                                        <p:attrNameLst>
                                          <p:attrName>style.visibility</p:attrName>
                                        </p:attrNameLst>
                                      </p:cBhvr>
                                      <p:to>
                                        <p:strVal val="hidden"/>
                                      </p:to>
                                    </p:set>
                                  </p:childTnLst>
                                </p:cTn>
                              </p:par>
                              <p:par>
                                <p:cTn id="26" presetID="23" presetClass="exit" presetSubtype="272" fill="hold" nodeType="withEffect">
                                  <p:stCondLst>
                                    <p:cond delay="2000"/>
                                  </p:stCondLst>
                                  <p:childTnLst>
                                    <p:anim calcmode="lin" valueType="num">
                                      <p:cBhvr>
                                        <p:cTn id="27" dur="4000"/>
                                        <p:tgtEl>
                                          <p:spTgt spid="4"/>
                                        </p:tgtEl>
                                        <p:attrNameLst>
                                          <p:attrName>ppt_w</p:attrName>
                                        </p:attrNameLst>
                                      </p:cBhvr>
                                      <p:tavLst>
                                        <p:tav tm="0">
                                          <p:val>
                                            <p:strVal val="ppt_w"/>
                                          </p:val>
                                        </p:tav>
                                        <p:tav tm="100000">
                                          <p:val>
                                            <p:strVal val="4/3*ppt_w"/>
                                          </p:val>
                                        </p:tav>
                                      </p:tavLst>
                                    </p:anim>
                                    <p:anim calcmode="lin" valueType="num">
                                      <p:cBhvr>
                                        <p:cTn id="28" dur="4000"/>
                                        <p:tgtEl>
                                          <p:spTgt spid="4"/>
                                        </p:tgtEl>
                                        <p:attrNameLst>
                                          <p:attrName>ppt_h</p:attrName>
                                        </p:attrNameLst>
                                      </p:cBhvr>
                                      <p:tavLst>
                                        <p:tav tm="0">
                                          <p:val>
                                            <p:strVal val="ppt_h"/>
                                          </p:val>
                                        </p:tav>
                                        <p:tav tm="100000">
                                          <p:val>
                                            <p:strVal val="4/3*ppt_h"/>
                                          </p:val>
                                        </p:tav>
                                      </p:tavLst>
                                    </p:anim>
                                    <p:set>
                                      <p:cBhvr>
                                        <p:cTn id="29" dur="1" fill="hold">
                                          <p:stCondLst>
                                            <p:cond delay="3999"/>
                                          </p:stCondLst>
                                        </p:cTn>
                                        <p:tgtEl>
                                          <p:spTgt spid="4"/>
                                        </p:tgtEl>
                                        <p:attrNameLst>
                                          <p:attrName>style.visibility</p:attrName>
                                        </p:attrNameLst>
                                      </p:cBhvr>
                                      <p:to>
                                        <p:strVal val="hidden"/>
                                      </p:to>
                                    </p:set>
                                  </p:childTnLst>
                                </p:cTn>
                              </p:par>
                              <p:par>
                                <p:cTn id="30" presetID="47" presetClass="entr" presetSubtype="0" fill="hold" nodeType="withEffect">
                                  <p:stCondLst>
                                    <p:cond delay="20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4000"/>
                                        <p:tgtEl>
                                          <p:spTgt spid="7"/>
                                        </p:tgtEl>
                                      </p:cBhvr>
                                    </p:animEffect>
                                    <p:anim calcmode="lin" valueType="num">
                                      <p:cBhvr>
                                        <p:cTn id="33" dur="4000" fill="hold"/>
                                        <p:tgtEl>
                                          <p:spTgt spid="7"/>
                                        </p:tgtEl>
                                        <p:attrNameLst>
                                          <p:attrName>ppt_x</p:attrName>
                                        </p:attrNameLst>
                                      </p:cBhvr>
                                      <p:tavLst>
                                        <p:tav tm="0">
                                          <p:val>
                                            <p:strVal val="#ppt_x"/>
                                          </p:val>
                                        </p:tav>
                                        <p:tav tm="100000">
                                          <p:val>
                                            <p:strVal val="#ppt_x"/>
                                          </p:val>
                                        </p:tav>
                                      </p:tavLst>
                                    </p:anim>
                                    <p:anim calcmode="lin" valueType="num">
                                      <p:cBhvr>
                                        <p:cTn id="34" dur="4000" fill="hold"/>
                                        <p:tgtEl>
                                          <p:spTgt spid="7"/>
                                        </p:tgtEl>
                                        <p:attrNameLst>
                                          <p:attrName>ppt_y</p:attrName>
                                        </p:attrNameLst>
                                      </p:cBhvr>
                                      <p:tavLst>
                                        <p:tav tm="0">
                                          <p:val>
                                            <p:strVal val="#ppt_y-.1"/>
                                          </p:val>
                                        </p:tav>
                                        <p:tav tm="100000">
                                          <p:val>
                                            <p:strVal val="#ppt_y"/>
                                          </p:val>
                                        </p:tav>
                                      </p:tavLst>
                                    </p:anim>
                                  </p:childTnLst>
                                </p:cTn>
                              </p:par>
                              <p:par>
                                <p:cTn id="35" presetID="23" presetClass="entr" presetSubtype="288" fill="hold" nodeType="withEffect">
                                  <p:stCondLst>
                                    <p:cond delay="2000"/>
                                  </p:stCondLst>
                                  <p:childTnLst>
                                    <p:set>
                                      <p:cBhvr>
                                        <p:cTn id="36" dur="1" fill="hold">
                                          <p:stCondLst>
                                            <p:cond delay="0"/>
                                          </p:stCondLst>
                                        </p:cTn>
                                        <p:tgtEl>
                                          <p:spTgt spid="7"/>
                                        </p:tgtEl>
                                        <p:attrNameLst>
                                          <p:attrName>style.visibility</p:attrName>
                                        </p:attrNameLst>
                                      </p:cBhvr>
                                      <p:to>
                                        <p:strVal val="visible"/>
                                      </p:to>
                                    </p:set>
                                    <p:anim calcmode="lin" valueType="num">
                                      <p:cBhvr>
                                        <p:cTn id="37" dur="4000" fill="hold"/>
                                        <p:tgtEl>
                                          <p:spTgt spid="7"/>
                                        </p:tgtEl>
                                        <p:attrNameLst>
                                          <p:attrName>ppt_w</p:attrName>
                                        </p:attrNameLst>
                                      </p:cBhvr>
                                      <p:tavLst>
                                        <p:tav tm="0">
                                          <p:val>
                                            <p:strVal val="4/3*#ppt_w"/>
                                          </p:val>
                                        </p:tav>
                                        <p:tav tm="100000">
                                          <p:val>
                                            <p:strVal val="#ppt_w"/>
                                          </p:val>
                                        </p:tav>
                                      </p:tavLst>
                                    </p:anim>
                                    <p:anim calcmode="lin" valueType="num">
                                      <p:cBhvr>
                                        <p:cTn id="38" dur="4000" fill="hold"/>
                                        <p:tgtEl>
                                          <p:spTgt spid="7"/>
                                        </p:tgtEl>
                                        <p:attrNameLst>
                                          <p:attrName>ppt_h</p:attrName>
                                        </p:attrNameLst>
                                      </p:cBhvr>
                                      <p:tavLst>
                                        <p:tav tm="0">
                                          <p:val>
                                            <p:strVal val="4/3*#ppt_h"/>
                                          </p:val>
                                        </p:tav>
                                        <p:tav tm="100000">
                                          <p:val>
                                            <p:strVal val="#ppt_h"/>
                                          </p:val>
                                        </p:tav>
                                      </p:tavLst>
                                    </p:anim>
                                  </p:childTnLst>
                                </p:cTn>
                              </p:par>
                            </p:childTnLst>
                          </p:cTn>
                        </p:par>
                        <p:par>
                          <p:cTn id="39" fill="hold">
                            <p:stCondLst>
                              <p:cond delay="241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6"/>
                                        </p:tgtEl>
                                        <p:attrNameLst>
                                          <p:attrName>style.visibility</p:attrName>
                                        </p:attrNameLst>
                                      </p:cBhvr>
                                      <p:to>
                                        <p:strVal val="visible"/>
                                      </p:to>
                                    </p:set>
                                    <p:animEffect transition="in" filter="fade">
                                      <p:cBhvr>
                                        <p:cTn id="42" dur="1000"/>
                                        <p:tgtEl>
                                          <p:spTgt spid="6"/>
                                        </p:tgtEl>
                                      </p:cBhvr>
                                    </p:animEffect>
                                    <p:anim calcmode="lin" valueType="num">
                                      <p:cBhvr>
                                        <p:cTn id="43" dur="1000" fill="hold"/>
                                        <p:tgtEl>
                                          <p:spTgt spid="6"/>
                                        </p:tgtEl>
                                        <p:attrNameLst>
                                          <p:attrName>ppt_x</p:attrName>
                                        </p:attrNameLst>
                                      </p:cBhvr>
                                      <p:tavLst>
                                        <p:tav tm="0">
                                          <p:val>
                                            <p:strVal val="#ppt_x-.1"/>
                                          </p:val>
                                        </p:tav>
                                        <p:tav tm="100000">
                                          <p:val>
                                            <p:strVal val="#ppt_x"/>
                                          </p:val>
                                        </p:tav>
                                      </p:tavLst>
                                    </p:anim>
                                    <p:anim calcmode="lin" valueType="num">
                                      <p:cBhvr>
                                        <p:cTn id="4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1" y="0"/>
            <a:ext cx="5022215" cy="5136357"/>
          </a:xfrm>
          <a:prstGeom prst="rect">
            <a:avLst/>
          </a:prstGeom>
          <a:noFill/>
          <a:ln w="9525">
            <a:noFill/>
            <a:miter lim="800000"/>
            <a:headEnd/>
            <a:tailEnd/>
          </a:ln>
        </p:spPr>
      </p:pic>
      <p:sp>
        <p:nvSpPr>
          <p:cNvPr id="4" name="3 CuadroTexto"/>
          <p:cNvSpPr txBox="1"/>
          <p:nvPr/>
        </p:nvSpPr>
        <p:spPr>
          <a:xfrm>
            <a:off x="5220072" y="987574"/>
            <a:ext cx="3744416"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En la década siguiente se escucharían los silbidos de la llegada del primer ferrocarril a Toledo y, a la orilla del Tajo se levantaría en 1919 una estación </a:t>
            </a:r>
            <a:r>
              <a:rPr lang="es-ES" sz="2000" i="1" dirty="0" err="1" smtClean="0">
                <a:effectLst>
                  <a:glow rad="101600">
                    <a:srgbClr val="C00000">
                      <a:alpha val="60000"/>
                    </a:srgbClr>
                  </a:glow>
                  <a:outerShdw blurRad="38100" dist="38100" dir="2700000" algn="tl">
                    <a:srgbClr val="000000">
                      <a:alpha val="43137"/>
                    </a:srgbClr>
                  </a:outerShdw>
                </a:effectLst>
              </a:rPr>
              <a:t>neomudéjar</a:t>
            </a:r>
            <a:r>
              <a:rPr lang="es-ES" sz="2000" i="1" dirty="0" smtClean="0">
                <a:effectLst>
                  <a:glow rad="101600">
                    <a:srgbClr val="C00000">
                      <a:alpha val="60000"/>
                    </a:srgbClr>
                  </a:glow>
                  <a:outerShdw blurRad="38100" dist="38100" dir="2700000" algn="tl">
                    <a:srgbClr val="000000">
                      <a:alpha val="43137"/>
                    </a:srgbClr>
                  </a:outerShdw>
                </a:effectLst>
              </a:rPr>
              <a:t>, durante el reinado de Alfonso XIII. Saludaba así la ciudad imperial al siglo XX y a la modernidad.</a:t>
            </a:r>
            <a:endParaRPr lang="es-ES" sz="2000"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5143500"/>
          </a:xfrm>
          <a:prstGeom prst="rect">
            <a:avLst/>
          </a:prstGeom>
          <a:noFill/>
          <a:ln w="9525">
            <a:noFill/>
            <a:miter lim="800000"/>
            <a:headEnd/>
            <a:tailEnd/>
          </a:ln>
        </p:spPr>
      </p:pic>
      <p:sp>
        <p:nvSpPr>
          <p:cNvPr id="5" name="4 CuadroTexto"/>
          <p:cNvSpPr txBox="1"/>
          <p:nvPr/>
        </p:nvSpPr>
        <p:spPr>
          <a:xfrm>
            <a:off x="611560" y="3795886"/>
            <a:ext cx="8238153" cy="1200329"/>
          </a:xfrm>
          <a:prstGeom prst="rect">
            <a:avLst/>
          </a:prstGeom>
          <a:noFill/>
        </p:spPr>
        <p:txBody>
          <a:bodyPr wrap="non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El baile toledano – Siglo XX. </a:t>
            </a:r>
            <a:r>
              <a:rPr lang="es-ES" i="1" dirty="0" smtClean="0">
                <a:effectLst>
                  <a:glow rad="101600">
                    <a:srgbClr val="C00000">
                      <a:alpha val="60000"/>
                    </a:srgbClr>
                  </a:glow>
                  <a:outerShdw blurRad="38100" dist="38100" dir="2700000" algn="tl">
                    <a:srgbClr val="000000">
                      <a:alpha val="43137"/>
                    </a:srgbClr>
                  </a:outerShdw>
                </a:effectLst>
              </a:rPr>
              <a:t>Los años veinte, Edad de Plata, son una época </a:t>
            </a:r>
          </a:p>
          <a:p>
            <a:r>
              <a:rPr lang="es-ES" i="1" dirty="0" smtClean="0">
                <a:effectLst>
                  <a:glow rad="101600">
                    <a:srgbClr val="C00000">
                      <a:alpha val="60000"/>
                    </a:srgbClr>
                  </a:glow>
                  <a:outerShdw blurRad="38100" dist="38100" dir="2700000" algn="tl">
                    <a:srgbClr val="000000">
                      <a:alpha val="43137"/>
                    </a:srgbClr>
                  </a:outerShdw>
                </a:effectLst>
              </a:rPr>
              <a:t>brillante en las ciencias y las letras en que Toledo sedujo a muchos. Pasaron </a:t>
            </a:r>
          </a:p>
          <a:p>
            <a:r>
              <a:rPr lang="es-ES" i="1" dirty="0" smtClean="0">
                <a:effectLst>
                  <a:glow rad="101600">
                    <a:srgbClr val="C00000">
                      <a:alpha val="60000"/>
                    </a:srgbClr>
                  </a:glow>
                  <a:outerShdw blurRad="38100" dist="38100" dir="2700000" algn="tl">
                    <a:srgbClr val="000000">
                      <a:alpha val="43137"/>
                    </a:srgbClr>
                  </a:outerShdw>
                </a:effectLst>
              </a:rPr>
              <a:t>por la ciudad numerosas figuras del arte internacional a la par que artistas </a:t>
            </a:r>
          </a:p>
          <a:p>
            <a:r>
              <a:rPr lang="es-ES" i="1" dirty="0" smtClean="0">
                <a:effectLst>
                  <a:glow rad="101600">
                    <a:srgbClr val="C00000">
                      <a:alpha val="60000"/>
                    </a:srgbClr>
                  </a:glow>
                  <a:outerShdw blurRad="38100" dist="38100" dir="2700000" algn="tl">
                    <a:srgbClr val="000000">
                      <a:alpha val="43137"/>
                    </a:srgbClr>
                  </a:outerShdw>
                </a:effectLst>
              </a:rPr>
              <a:t>vanguardistas llenos de talento, como Buñuel, Dalí, García Lorca y Alberti.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62000">
        <p:checker/>
      </p:transition>
    </mc:Choice>
    <mc:Fallback xmlns="">
      <p:transition spd="slow" advTm="62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par>
                                <p:cTn id="8" presetID="42"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4000"/>
                                        <p:tgtEl>
                                          <p:spTgt spid="16"/>
                                        </p:tgtEl>
                                      </p:cBhvr>
                                    </p:animEffect>
                                    <p:anim calcmode="lin" valueType="num">
                                      <p:cBhvr>
                                        <p:cTn id="11" dur="4000" fill="hold"/>
                                        <p:tgtEl>
                                          <p:spTgt spid="16"/>
                                        </p:tgtEl>
                                        <p:attrNameLst>
                                          <p:attrName>ppt_x</p:attrName>
                                        </p:attrNameLst>
                                      </p:cBhvr>
                                      <p:tavLst>
                                        <p:tav tm="0">
                                          <p:val>
                                            <p:strVal val="#ppt_x"/>
                                          </p:val>
                                        </p:tav>
                                        <p:tav tm="100000">
                                          <p:val>
                                            <p:strVal val="#ppt_x"/>
                                          </p:val>
                                        </p:tav>
                                      </p:tavLst>
                                    </p:anim>
                                    <p:anim calcmode="lin" valueType="num">
                                      <p:cBhvr>
                                        <p:cTn id="12" dur="4000" fill="hold"/>
                                        <p:tgtEl>
                                          <p:spTgt spid="16"/>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26900"/>
                            </p:stCondLst>
                            <p:childTnLst>
                              <p:par>
                                <p:cTn id="20" presetID="10" presetClass="exit" presetSubtype="0" fill="hold" grpId="1" nodeType="afterEffect">
                                  <p:stCondLst>
                                    <p:cond delay="2000"/>
                                  </p:stCondLst>
                                  <p:iterate type="lt">
                                    <p:tmPct val="0"/>
                                  </p:iterate>
                                  <p:childTnLst>
                                    <p:animEffect transition="out" filter="fade">
                                      <p:cBhvr>
                                        <p:cTn id="21" dur="3000"/>
                                        <p:tgtEl>
                                          <p:spTgt spid="4"/>
                                        </p:tgtEl>
                                      </p:cBhvr>
                                    </p:animEffect>
                                    <p:set>
                                      <p:cBhvr>
                                        <p:cTn id="22" dur="1" fill="hold">
                                          <p:stCondLst>
                                            <p:cond delay="2999"/>
                                          </p:stCondLst>
                                        </p:cTn>
                                        <p:tgtEl>
                                          <p:spTgt spid="4"/>
                                        </p:tgtEl>
                                        <p:attrNameLst>
                                          <p:attrName>style.visibility</p:attrName>
                                        </p:attrNameLst>
                                      </p:cBhvr>
                                      <p:to>
                                        <p:strVal val="hidden"/>
                                      </p:to>
                                    </p:set>
                                  </p:childTnLst>
                                </p:cTn>
                              </p:par>
                              <p:par>
                                <p:cTn id="23" presetID="10" presetClass="entr" presetSubtype="0" fill="hold" nodeType="withEffect">
                                  <p:stCondLst>
                                    <p:cond delay="200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4000"/>
                                        <p:tgtEl>
                                          <p:spTgt spid="15"/>
                                        </p:tgtEl>
                                      </p:cBhvr>
                                    </p:animEffect>
                                  </p:childTnLst>
                                </p:cTn>
                              </p:par>
                              <p:par>
                                <p:cTn id="26" presetID="50" presetClass="entr" presetSubtype="0" decel="100000" fill="hold" nodeType="withEffect">
                                  <p:stCondLst>
                                    <p:cond delay="2000"/>
                                  </p:stCondLst>
                                  <p:childTnLst>
                                    <p:set>
                                      <p:cBhvr>
                                        <p:cTn id="27" dur="1" fill="hold">
                                          <p:stCondLst>
                                            <p:cond delay="0"/>
                                          </p:stCondLst>
                                        </p:cTn>
                                        <p:tgtEl>
                                          <p:spTgt spid="15"/>
                                        </p:tgtEl>
                                        <p:attrNameLst>
                                          <p:attrName>style.visibility</p:attrName>
                                        </p:attrNameLst>
                                      </p:cBhvr>
                                      <p:to>
                                        <p:strVal val="visible"/>
                                      </p:to>
                                    </p:set>
                                    <p:anim calcmode="lin" valueType="num">
                                      <p:cBhvr>
                                        <p:cTn id="28" dur="4000" fill="hold"/>
                                        <p:tgtEl>
                                          <p:spTgt spid="15"/>
                                        </p:tgtEl>
                                        <p:attrNameLst>
                                          <p:attrName>ppt_w</p:attrName>
                                        </p:attrNameLst>
                                      </p:cBhvr>
                                      <p:tavLst>
                                        <p:tav tm="0">
                                          <p:val>
                                            <p:strVal val="#ppt_w+.3"/>
                                          </p:val>
                                        </p:tav>
                                        <p:tav tm="100000">
                                          <p:val>
                                            <p:strVal val="#ppt_w"/>
                                          </p:val>
                                        </p:tav>
                                      </p:tavLst>
                                    </p:anim>
                                    <p:anim calcmode="lin" valueType="num">
                                      <p:cBhvr>
                                        <p:cTn id="29" dur="4000" fill="hold"/>
                                        <p:tgtEl>
                                          <p:spTgt spid="15"/>
                                        </p:tgtEl>
                                        <p:attrNameLst>
                                          <p:attrName>ppt_h</p:attrName>
                                        </p:attrNameLst>
                                      </p:cBhvr>
                                      <p:tavLst>
                                        <p:tav tm="0">
                                          <p:val>
                                            <p:strVal val="#ppt_h"/>
                                          </p:val>
                                        </p:tav>
                                        <p:tav tm="100000">
                                          <p:val>
                                            <p:strVal val="#ppt_h"/>
                                          </p:val>
                                        </p:tav>
                                      </p:tavLst>
                                    </p:anim>
                                    <p:animEffect transition="in" filter="fade">
                                      <p:cBhvr>
                                        <p:cTn id="30" dur="4000"/>
                                        <p:tgtEl>
                                          <p:spTgt spid="15"/>
                                        </p:tgtEl>
                                      </p:cBhvr>
                                    </p:animEffect>
                                  </p:childTnLst>
                                </p:cTn>
                              </p:par>
                            </p:childTnLst>
                          </p:cTn>
                        </p:par>
                        <p:par>
                          <p:cTn id="31" fill="hold">
                            <p:stCondLst>
                              <p:cond delay="329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5"/>
                                        </p:tgtEl>
                                        <p:attrNameLst>
                                          <p:attrName>style.visibility</p:attrName>
                                        </p:attrNameLst>
                                      </p:cBhvr>
                                      <p:to>
                                        <p:strVal val="visible"/>
                                      </p:to>
                                    </p:set>
                                    <p:animEffect transition="in" filter="fade">
                                      <p:cBhvr>
                                        <p:cTn id="34" dur="1000"/>
                                        <p:tgtEl>
                                          <p:spTgt spid="5"/>
                                        </p:tgtEl>
                                      </p:cBhvr>
                                    </p:animEffect>
                                    <p:anim calcmode="lin" valueType="num">
                                      <p:cBhvr>
                                        <p:cTn id="35" dur="1000" fill="hold"/>
                                        <p:tgtEl>
                                          <p:spTgt spid="5"/>
                                        </p:tgtEl>
                                        <p:attrNameLst>
                                          <p:attrName>ppt_x</p:attrName>
                                        </p:attrNameLst>
                                      </p:cBhvr>
                                      <p:tavLst>
                                        <p:tav tm="0">
                                          <p:val>
                                            <p:strVal val="#ppt_x-.1"/>
                                          </p:val>
                                        </p:tav>
                                        <p:tav tm="100000">
                                          <p:val>
                                            <p:strVal val="#ppt_x"/>
                                          </p:val>
                                        </p:tav>
                                      </p:tavLst>
                                    </p:anim>
                                    <p:anim calcmode="lin" valueType="num">
                                      <p:cBhvr>
                                        <p:cTn id="3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54539.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3" name="2 CuadroTexto"/>
          <p:cNvSpPr txBox="1"/>
          <p:nvPr/>
        </p:nvSpPr>
        <p:spPr>
          <a:xfrm>
            <a:off x="395536"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que destacar la belleza de la escenografía. ¡Parece que Toledo se presenta ante nuestros ojos! Sin embargo se trata de una mezcla fantasiosa de diferentes monumentos de la ciudad. Sí, vemos ante nuestros ojos la Puerta de Alfonso VI, rey que forma parte de </a:t>
            </a:r>
            <a:r>
              <a:rPr lang="es-ES" b="1" i="1" dirty="0" smtClean="0">
                <a:effectLst>
                  <a:glow rad="101600">
                    <a:srgbClr val="C00000">
                      <a:alpha val="60000"/>
                    </a:srgbClr>
                  </a:glow>
                  <a:outerShdw blurRad="38100" dist="38100" dir="2700000" algn="tl">
                    <a:srgbClr val="000000">
                      <a:alpha val="43137"/>
                    </a:srgbClr>
                  </a:outerShdw>
                </a:effectLst>
              </a:rPr>
              <a:t>El Último Cantar</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15 Imagen" descr="195762.jpg"/>
          <p:cNvPicPr>
            <a:picLocks noChangeAspect="1"/>
          </p:cNvPicPr>
          <p:nvPr/>
        </p:nvPicPr>
        <p:blipFill>
          <a:blip r:embed="rId3" cstate="print"/>
          <a:stretch>
            <a:fillRect/>
          </a:stretch>
        </p:blipFill>
        <p:spPr bwMode="auto">
          <a:xfrm>
            <a:off x="0" y="-164554"/>
            <a:ext cx="9144000" cy="5308054"/>
          </a:xfrm>
          <a:prstGeom prst="rect">
            <a:avLst/>
          </a:prstGeom>
          <a:noFill/>
          <a:ln w="9525">
            <a:noFill/>
            <a:miter lim="800000"/>
            <a:headEnd/>
            <a:tailEnd/>
          </a:ln>
        </p:spPr>
      </p:pic>
      <p:sp>
        <p:nvSpPr>
          <p:cNvPr id="5" name="4 CuadroTexto"/>
          <p:cNvSpPr txBox="1"/>
          <p:nvPr/>
        </p:nvSpPr>
        <p:spPr>
          <a:xfrm>
            <a:off x="251520" y="372387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gran espectáculo, de una hora y diez minutos de duración, te hará revivir en primera persona los episodios más importantes de la historia de nuestro país, episodios pasados que han dado forma a la sociedad actual y que marcaron el rumbo de los sucesos venideros.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59000">
        <p14:ripple dir="lu"/>
      </p:transition>
    </mc:Choice>
    <mc:Fallback xmlns="">
      <p:transition spd="slow" advTm="5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4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4000" fill="hold"/>
                                        <p:tgtEl>
                                          <p:spTgt spid="2"/>
                                        </p:tgtEl>
                                        <p:attrNameLst>
                                          <p:attrName>ppt_w</p:attrName>
                                        </p:attrNameLst>
                                      </p:cBhvr>
                                      <p:tavLst>
                                        <p:tav tm="0">
                                          <p:val>
                                            <p:strVal val="4/3*#ppt_w"/>
                                          </p:val>
                                        </p:tav>
                                        <p:tav tm="100000">
                                          <p:val>
                                            <p:strVal val="#ppt_w"/>
                                          </p:val>
                                        </p:tav>
                                      </p:tavLst>
                                    </p:anim>
                                    <p:anim calcmode="lin" valueType="num">
                                      <p:cBhvr>
                                        <p:cTn id="11" dur="4000" fill="hold"/>
                                        <p:tgtEl>
                                          <p:spTgt spid="2"/>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par>
                          <p:cTn id="18" fill="hold">
                            <p:stCondLst>
                              <p:cond delay="280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3"/>
                                        </p:tgtEl>
                                      </p:cBhvr>
                                    </p:animEffect>
                                    <p:set>
                                      <p:cBhvr>
                                        <p:cTn id="21" dur="1" fill="hold">
                                          <p:stCondLst>
                                            <p:cond delay="2999"/>
                                          </p:stCondLst>
                                        </p:cTn>
                                        <p:tgtEl>
                                          <p:spTgt spid="3"/>
                                        </p:tgtEl>
                                        <p:attrNameLst>
                                          <p:attrName>style.visibility</p:attrName>
                                        </p:attrNameLst>
                                      </p:cBhvr>
                                      <p:to>
                                        <p:strVal val="hidden"/>
                                      </p:to>
                                    </p:set>
                                  </p:childTnLst>
                                </p:cTn>
                              </p:par>
                              <p:par>
                                <p:cTn id="22" presetID="10" presetClass="entr" presetSubtype="0" fill="hold" nodeType="withEffect">
                                  <p:stCondLst>
                                    <p:cond delay="200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4000"/>
                                        <p:tgtEl>
                                          <p:spTgt spid="4"/>
                                        </p:tgtEl>
                                      </p:cBhvr>
                                    </p:animEffect>
                                  </p:childTnLst>
                                </p:cTn>
                              </p:par>
                              <p:par>
                                <p:cTn id="25" presetID="23" presetClass="entr" presetSubtype="288" fill="hold" nodeType="withEffect">
                                  <p:stCondLst>
                                    <p:cond delay="2000"/>
                                  </p:stCondLst>
                                  <p:childTnLst>
                                    <p:set>
                                      <p:cBhvr>
                                        <p:cTn id="26" dur="1" fill="hold">
                                          <p:stCondLst>
                                            <p:cond delay="0"/>
                                          </p:stCondLst>
                                        </p:cTn>
                                        <p:tgtEl>
                                          <p:spTgt spid="4"/>
                                        </p:tgtEl>
                                        <p:attrNameLst>
                                          <p:attrName>style.visibility</p:attrName>
                                        </p:attrNameLst>
                                      </p:cBhvr>
                                      <p:to>
                                        <p:strVal val="visible"/>
                                      </p:to>
                                    </p:set>
                                    <p:anim calcmode="lin" valueType="num">
                                      <p:cBhvr>
                                        <p:cTn id="27" dur="4000" fill="hold"/>
                                        <p:tgtEl>
                                          <p:spTgt spid="4"/>
                                        </p:tgtEl>
                                        <p:attrNameLst>
                                          <p:attrName>ppt_w</p:attrName>
                                        </p:attrNameLst>
                                      </p:cBhvr>
                                      <p:tavLst>
                                        <p:tav tm="0">
                                          <p:val>
                                            <p:strVal val="4/3*#ppt_w"/>
                                          </p:val>
                                        </p:tav>
                                        <p:tav tm="100000">
                                          <p:val>
                                            <p:strVal val="#ppt_w"/>
                                          </p:val>
                                        </p:tav>
                                      </p:tavLst>
                                    </p:anim>
                                    <p:anim calcmode="lin" valueType="num">
                                      <p:cBhvr>
                                        <p:cTn id="28" dur="4000" fill="hold"/>
                                        <p:tgtEl>
                                          <p:spTgt spid="4"/>
                                        </p:tgtEl>
                                        <p:attrNameLst>
                                          <p:attrName>ppt_h</p:attrName>
                                        </p:attrNameLst>
                                      </p:cBhvr>
                                      <p:tavLst>
                                        <p:tav tm="0">
                                          <p:val>
                                            <p:strVal val="4/3*#ppt_h"/>
                                          </p:val>
                                        </p:tav>
                                        <p:tav tm="100000">
                                          <p:val>
                                            <p:strVal val="#ppt_h"/>
                                          </p:val>
                                        </p:tav>
                                      </p:tavLst>
                                    </p:anim>
                                  </p:childTnLst>
                                </p:cTn>
                              </p:par>
                            </p:childTnLst>
                          </p:cTn>
                        </p:par>
                        <p:par>
                          <p:cTn id="29" fill="hold">
                            <p:stCondLst>
                              <p:cond delay="34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a:off x="0" y="-596602"/>
            <a:ext cx="9144000" cy="6120679"/>
          </a:xfrm>
          <a:prstGeom prst="rect">
            <a:avLst/>
          </a:prstGeom>
          <a:noFill/>
          <a:ln w="9525">
            <a:noFill/>
            <a:miter lim="800000"/>
            <a:headEnd/>
            <a:tailEnd/>
          </a:ln>
        </p:spPr>
      </p:pic>
      <p:sp>
        <p:nvSpPr>
          <p:cNvPr id="4" name="3 CuadroTexto"/>
          <p:cNvSpPr txBox="1"/>
          <p:nvPr/>
        </p:nvSpPr>
        <p:spPr>
          <a:xfrm>
            <a:off x="179512" y="3795886"/>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inmediatamente detrás vemos un híbrido entre la Mezquita del Cristo de la Luz y la Iglesia de Santiago del Arrabal. El Alcázar o la Catedral, dos monumentos imprescindibles son dos grandes ausentes. Cierto que el escenario es grande, pero no tanto. Aunque dejamos ahí la propuesta como reto.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8" name="7 Imagen" descr="706c329b28a7ad873fd18e0fd15fea43.jpg"/>
          <p:cNvPicPr>
            <a:picLocks noGrp="1" noChangeAspect="1"/>
          </p:cNvPicPr>
          <p:nvPr isPhoto="1"/>
        </p:nvPicPr>
        <p:blipFill>
          <a:blip r:embed="rId3" cstate="print"/>
          <a:stretch>
            <a:fillRect/>
          </a:stretch>
        </p:blipFill>
        <p:spPr bwMode="auto">
          <a:xfrm>
            <a:off x="1" y="0"/>
            <a:ext cx="4571999" cy="5143500"/>
          </a:xfrm>
          <a:prstGeom prst="rect">
            <a:avLst/>
          </a:prstGeom>
          <a:noFill/>
          <a:ln w="9525">
            <a:noFill/>
            <a:miter lim="800000"/>
            <a:headEnd/>
            <a:tailEnd/>
          </a:ln>
        </p:spPr>
      </p:pic>
      <p:sp>
        <p:nvSpPr>
          <p:cNvPr id="5" name="4 CuadroTexto"/>
          <p:cNvSpPr txBox="1"/>
          <p:nvPr/>
        </p:nvSpPr>
        <p:spPr>
          <a:xfrm>
            <a:off x="4788024" y="987574"/>
            <a:ext cx="4032448" cy="347787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Viajaremos desde el Reinado de </a:t>
            </a:r>
            <a:r>
              <a:rPr lang="es-ES" sz="2000" i="1" dirty="0" err="1" smtClean="0">
                <a:effectLst>
                  <a:glow rad="101600">
                    <a:srgbClr val="C00000">
                      <a:alpha val="60000"/>
                    </a:srgbClr>
                  </a:glow>
                  <a:outerShdw blurRad="38100" dist="38100" dir="2700000" algn="tl">
                    <a:srgbClr val="000000">
                      <a:alpha val="43137"/>
                    </a:srgbClr>
                  </a:outerShdw>
                </a:effectLst>
              </a:rPr>
              <a:t>Recaredo</a:t>
            </a:r>
            <a:r>
              <a:rPr lang="es-ES" sz="2000" i="1" dirty="0" smtClean="0">
                <a:effectLst>
                  <a:glow rad="101600">
                    <a:srgbClr val="C00000">
                      <a:alpha val="60000"/>
                    </a:srgbClr>
                  </a:glow>
                  <a:outerShdw blurRad="38100" dist="38100" dir="2700000" algn="tl">
                    <a:srgbClr val="000000">
                      <a:alpha val="43137"/>
                    </a:srgbClr>
                  </a:outerShdw>
                </a:effectLst>
              </a:rPr>
              <a:t> hasta las Navas de Tolosa, del descubrimiento de América a la llegada del ferrocarril. “El Sueño de Toledo” supone un gigantesco lienzo histórico que transporta a los espectadores a través de 1.500 años de Historia representada por 200 actores y con unos exquisitos efectos especiales.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66000">
        <p15:prstTrans prst="pageCurlDouble"/>
      </p:transition>
    </mc:Choice>
    <mc:Fallback xmlns="">
      <p:transition spd="slow" advTm="6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4000" fill="hold"/>
                                        <p:tgtEl>
                                          <p:spTgt spid="10"/>
                                        </p:tgtEl>
                                        <p:attrNameLst>
                                          <p:attrName>ppt_w</p:attrName>
                                        </p:attrNameLst>
                                      </p:cBhvr>
                                      <p:tavLst>
                                        <p:tav tm="0">
                                          <p:val>
                                            <p:fltVal val="0"/>
                                          </p:val>
                                        </p:tav>
                                        <p:tav tm="100000">
                                          <p:val>
                                            <p:strVal val="#ppt_w"/>
                                          </p:val>
                                        </p:tav>
                                      </p:tavLst>
                                    </p:anim>
                                    <p:anim calcmode="lin" valueType="num">
                                      <p:cBhvr>
                                        <p:cTn id="8" dur="4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2)">
                                      <p:cBhvr>
                                        <p:cTn id="11" dur="4000"/>
                                        <p:tgtEl>
                                          <p:spTgt spid="10"/>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97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10"/>
                                        </p:tgtEl>
                                      </p:cBhvr>
                                    </p:animEffect>
                                    <p:set>
                                      <p:cBhvr>
                                        <p:cTn id="24" dur="1" fill="hold">
                                          <p:stCondLst>
                                            <p:cond delay="3999"/>
                                          </p:stCondLst>
                                        </p:cTn>
                                        <p:tgtEl>
                                          <p:spTgt spid="10"/>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4000"/>
                                        <p:tgtEl>
                                          <p:spTgt spid="10"/>
                                        </p:tgtEl>
                                        <p:attrNameLst>
                                          <p:attrName>ppt_w</p:attrName>
                                        </p:attrNameLst>
                                      </p:cBhvr>
                                      <p:tavLst>
                                        <p:tav tm="0">
                                          <p:val>
                                            <p:strVal val="ppt_w"/>
                                          </p:val>
                                        </p:tav>
                                        <p:tav tm="100000">
                                          <p:val>
                                            <p:strVal val="4/3*ppt_w"/>
                                          </p:val>
                                        </p:tav>
                                      </p:tavLst>
                                    </p:anim>
                                    <p:anim calcmode="lin" valueType="num">
                                      <p:cBhvr>
                                        <p:cTn id="27" dur="4000"/>
                                        <p:tgtEl>
                                          <p:spTgt spid="10"/>
                                        </p:tgtEl>
                                        <p:attrNameLst>
                                          <p:attrName>ppt_h</p:attrName>
                                        </p:attrNameLst>
                                      </p:cBhvr>
                                      <p:tavLst>
                                        <p:tav tm="0">
                                          <p:val>
                                            <p:strVal val="ppt_h"/>
                                          </p:val>
                                        </p:tav>
                                        <p:tav tm="100000">
                                          <p:val>
                                            <p:strVal val="4/3*ppt_h"/>
                                          </p:val>
                                        </p:tav>
                                      </p:tavLst>
                                    </p:anim>
                                    <p:set>
                                      <p:cBhvr>
                                        <p:cTn id="28" dur="1" fill="hold">
                                          <p:stCondLst>
                                            <p:cond delay="3999"/>
                                          </p:stCondLst>
                                        </p:cTn>
                                        <p:tgtEl>
                                          <p:spTgt spid="10"/>
                                        </p:tgtEl>
                                        <p:attrNameLst>
                                          <p:attrName>style.visibility</p:attrName>
                                        </p:attrNameLst>
                                      </p:cBhvr>
                                      <p:to>
                                        <p:strVal val="hidden"/>
                                      </p:to>
                                    </p:set>
                                  </p:childTnLst>
                                </p:cTn>
                              </p:par>
                              <p:par>
                                <p:cTn id="29" presetID="42" presetClass="entr" presetSubtype="0" fill="hold" nodeType="withEffect">
                                  <p:stCondLst>
                                    <p:cond delay="20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4000"/>
                                        <p:tgtEl>
                                          <p:spTgt spid="8"/>
                                        </p:tgtEl>
                                      </p:cBhvr>
                                    </p:animEffect>
                                    <p:anim calcmode="lin" valueType="num">
                                      <p:cBhvr>
                                        <p:cTn id="32" dur="4000" fill="hold"/>
                                        <p:tgtEl>
                                          <p:spTgt spid="8"/>
                                        </p:tgtEl>
                                        <p:attrNameLst>
                                          <p:attrName>ppt_x</p:attrName>
                                        </p:attrNameLst>
                                      </p:cBhvr>
                                      <p:tavLst>
                                        <p:tav tm="0">
                                          <p:val>
                                            <p:strVal val="#ppt_x"/>
                                          </p:val>
                                        </p:tav>
                                        <p:tav tm="100000">
                                          <p:val>
                                            <p:strVal val="#ppt_x"/>
                                          </p:val>
                                        </p:tav>
                                      </p:tavLst>
                                    </p:anim>
                                    <p:anim calcmode="lin" valueType="num">
                                      <p:cBhvr>
                                        <p:cTn id="33" dur="4000" fill="hold"/>
                                        <p:tgtEl>
                                          <p:spTgt spid="8"/>
                                        </p:tgtEl>
                                        <p:attrNameLst>
                                          <p:attrName>ppt_y</p:attrName>
                                        </p:attrNameLst>
                                      </p:cBhvr>
                                      <p:tavLst>
                                        <p:tav tm="0">
                                          <p:val>
                                            <p:strVal val="#ppt_y+.1"/>
                                          </p:val>
                                        </p:tav>
                                        <p:tav tm="100000">
                                          <p:val>
                                            <p:strVal val="#ppt_y"/>
                                          </p:val>
                                        </p:tav>
                                      </p:tavLst>
                                    </p:anim>
                                  </p:childTnLst>
                                </p:cTn>
                              </p:par>
                              <p:par>
                                <p:cTn id="34" presetID="23" presetClass="entr" presetSubtype="288" fill="hold" nodeType="withEffect">
                                  <p:stCondLst>
                                    <p:cond delay="2000"/>
                                  </p:stCondLst>
                                  <p:childTnLst>
                                    <p:set>
                                      <p:cBhvr>
                                        <p:cTn id="35" dur="1" fill="hold">
                                          <p:stCondLst>
                                            <p:cond delay="0"/>
                                          </p:stCondLst>
                                        </p:cTn>
                                        <p:tgtEl>
                                          <p:spTgt spid="8"/>
                                        </p:tgtEl>
                                        <p:attrNameLst>
                                          <p:attrName>style.visibility</p:attrName>
                                        </p:attrNameLst>
                                      </p:cBhvr>
                                      <p:to>
                                        <p:strVal val="visible"/>
                                      </p:to>
                                    </p:set>
                                    <p:anim calcmode="lin" valueType="num">
                                      <p:cBhvr>
                                        <p:cTn id="36" dur="4000" fill="hold"/>
                                        <p:tgtEl>
                                          <p:spTgt spid="8"/>
                                        </p:tgtEl>
                                        <p:attrNameLst>
                                          <p:attrName>ppt_w</p:attrName>
                                        </p:attrNameLst>
                                      </p:cBhvr>
                                      <p:tavLst>
                                        <p:tav tm="0">
                                          <p:val>
                                            <p:strVal val="4/3*#ppt_w"/>
                                          </p:val>
                                        </p:tav>
                                        <p:tav tm="100000">
                                          <p:val>
                                            <p:strVal val="#ppt_w"/>
                                          </p:val>
                                        </p:tav>
                                      </p:tavLst>
                                    </p:anim>
                                    <p:anim calcmode="lin" valueType="num">
                                      <p:cBhvr>
                                        <p:cTn id="37" dur="4000" fill="hold"/>
                                        <p:tgtEl>
                                          <p:spTgt spid="8"/>
                                        </p:tgtEl>
                                        <p:attrNameLst>
                                          <p:attrName>ppt_h</p:attrName>
                                        </p:attrNameLst>
                                      </p:cBhvr>
                                      <p:tavLst>
                                        <p:tav tm="0">
                                          <p:val>
                                            <p:strVal val="4/3*#ppt_h"/>
                                          </p:val>
                                        </p:tav>
                                        <p:tav tm="100000">
                                          <p:val>
                                            <p:strVal val="#ppt_h"/>
                                          </p:val>
                                        </p:tav>
                                      </p:tavLst>
                                    </p:anim>
                                  </p:childTnLst>
                                </p:cTn>
                              </p:par>
                            </p:childTnLst>
                          </p:cTn>
                        </p:par>
                        <p:par>
                          <p:cTn id="38" fill="hold">
                            <p:stCondLst>
                              <p:cond delay="357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96718357292171317012.jpg"/>
          <p:cNvPicPr>
            <a:picLocks noChangeAspect="1"/>
          </p:cNvPicPr>
          <p:nvPr/>
        </p:nvPicPr>
        <p:blipFill>
          <a:blip r:embed="rId2" cstate="print"/>
          <a:stretch>
            <a:fillRect/>
          </a:stretch>
        </p:blipFill>
        <p:spPr bwMode="auto">
          <a:xfrm>
            <a:off x="1" y="-452586"/>
            <a:ext cx="9143999" cy="5586086"/>
          </a:xfrm>
          <a:prstGeom prst="rect">
            <a:avLst/>
          </a:prstGeom>
          <a:noFill/>
          <a:ln w="9525">
            <a:noFill/>
            <a:miter lim="800000"/>
            <a:headEnd/>
            <a:tailEnd/>
          </a:ln>
        </p:spPr>
      </p:pic>
      <p:sp>
        <p:nvSpPr>
          <p:cNvPr id="5" name="4 CuadroTexto"/>
          <p:cNvSpPr txBox="1"/>
          <p:nvPr/>
        </p:nvSpPr>
        <p:spPr>
          <a:xfrm>
            <a:off x="251520" y="372387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historia de “El Sueño de Toledo” comienza a orillas del Tajo, con una joven lavandera y el viejo Azacán de Toledo, que la guiará por un recorrido a través del tiempo en el que revivirá grandes episodios de la Historia de España a través de personajes como el rey taifa Al-</a:t>
            </a:r>
            <a:r>
              <a:rPr lang="es-ES" i="1" dirty="0" err="1" smtClean="0">
                <a:effectLst>
                  <a:glow rad="101600">
                    <a:srgbClr val="C00000">
                      <a:alpha val="60000"/>
                    </a:srgbClr>
                  </a:glow>
                  <a:outerShdw blurRad="38100" dist="38100" dir="2700000" algn="tl">
                    <a:srgbClr val="000000">
                      <a:alpha val="43137"/>
                    </a:srgbClr>
                  </a:outerShdw>
                </a:effectLst>
              </a:rPr>
              <a:t>Mamum</a:t>
            </a:r>
            <a:r>
              <a:rPr lang="es-ES" i="1" dirty="0" smtClean="0">
                <a:effectLst>
                  <a:glow rad="101600">
                    <a:srgbClr val="C00000">
                      <a:alpha val="60000"/>
                    </a:srgbClr>
                  </a:glow>
                  <a:outerShdw blurRad="38100" dist="38100" dir="2700000" algn="tl">
                    <a:srgbClr val="000000">
                      <a:alpha val="43137"/>
                    </a:srgbClr>
                  </a:outerShdw>
                </a:effectLst>
              </a:rPr>
              <a:t>, la Reina Isabel o Carlos V.</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2000">
        <p:wipe/>
      </p:transition>
    </mc:Choice>
    <mc:Fallback xmlns="">
      <p:transition spd="slow" advTm="32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4000"/>
                                        <p:tgtEl>
                                          <p:spTgt spid="4"/>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4000" fill="hold"/>
                                        <p:tgtEl>
                                          <p:spTgt spid="4"/>
                                        </p:tgtEl>
                                        <p:attrNameLst>
                                          <p:attrName>ppt_x</p:attrName>
                                        </p:attrNameLst>
                                      </p:cBhvr>
                                      <p:tavLst>
                                        <p:tav tm="0">
                                          <p:val>
                                            <p:strVal val="1+#ppt_w/2"/>
                                          </p:val>
                                        </p:tav>
                                        <p:tav tm="100000">
                                          <p:val>
                                            <p:strVal val="#ppt_x"/>
                                          </p:val>
                                        </p:tav>
                                      </p:tavLst>
                                    </p:anim>
                                    <p:anim calcmode="lin" valueType="num">
                                      <p:cBhvr additive="base">
                                        <p:cTn id="11" dur="4000" fill="hold"/>
                                        <p:tgtEl>
                                          <p:spTgt spid="4"/>
                                        </p:tgtEl>
                                        <p:attrNameLst>
                                          <p:attrName>ppt_y</p:attrName>
                                        </p:attrNameLst>
                                      </p:cBhvr>
                                      <p:tavLst>
                                        <p:tav tm="0">
                                          <p:val>
                                            <p:strVal val="#ppt_y"/>
                                          </p:val>
                                        </p:tav>
                                        <p:tav tm="100000">
                                          <p:val>
                                            <p:strVal val="#ppt_y"/>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668610"/>
            <a:ext cx="9144000" cy="6120680"/>
          </a:xfrm>
          <a:prstGeom prst="rect">
            <a:avLst/>
          </a:prstGeom>
          <a:noFill/>
          <a:ln w="9525">
            <a:noFill/>
            <a:miter lim="800000"/>
            <a:headEnd/>
            <a:tailEnd/>
          </a:ln>
        </p:spPr>
      </p:pic>
      <p:sp>
        <p:nvSpPr>
          <p:cNvPr id="4" name="3 CuadroTexto"/>
          <p:cNvSpPr txBox="1"/>
          <p:nvPr/>
        </p:nvSpPr>
        <p:spPr>
          <a:xfrm>
            <a:off x="395536" y="401191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espectáculo nocturno único en todo el planeta, en el que la Historia cobra vida y es contada como nunca antes. Atraviesa las murallas de la ciudad y aventúrate hasta las profundidades del río Tajo.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6" name="12 Imagen" descr="173956_skaly-maskonur.jpg"/>
          <p:cNvPicPr>
            <a:picLocks noGrp="1" noChangeAspect="1"/>
          </p:cNvPicPr>
          <p:nvPr isPhoto="1"/>
        </p:nvPicPr>
        <p:blipFill>
          <a:blip r:embed="rId3" cstate="print"/>
          <a:stretch>
            <a:fillRect/>
          </a:stretch>
        </p:blipFill>
        <p:spPr bwMode="auto">
          <a:xfrm>
            <a:off x="0" y="0"/>
            <a:ext cx="9144000" cy="5143500"/>
          </a:xfrm>
          <a:prstGeom prst="rect">
            <a:avLst/>
          </a:prstGeom>
          <a:noFill/>
          <a:ln w="9525">
            <a:noFill/>
            <a:miter lim="800000"/>
            <a:headEnd/>
            <a:tailEnd/>
          </a:ln>
        </p:spPr>
      </p:pic>
      <p:sp>
        <p:nvSpPr>
          <p:cNvPr id="7" name="6 CuadroTexto"/>
          <p:cNvSpPr txBox="1"/>
          <p:nvPr/>
        </p:nvSpPr>
        <p:spPr>
          <a:xfrm>
            <a:off x="251520" y="3795886"/>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“Yo fui el viejo aguador que traía el agua de la memoria. Mi tiempo ha pasado y </a:t>
            </a:r>
          </a:p>
          <a:p>
            <a:r>
              <a:rPr lang="es-ES" i="1" dirty="0" smtClean="0">
                <a:effectLst>
                  <a:glow rad="101600">
                    <a:srgbClr val="C00000">
                      <a:alpha val="60000"/>
                    </a:srgbClr>
                  </a:glow>
                  <a:outerShdw blurRad="38100" dist="38100" dir="2700000" algn="tl">
                    <a:srgbClr val="000000">
                      <a:alpha val="43137"/>
                    </a:srgbClr>
                  </a:outerShdw>
                </a:effectLst>
              </a:rPr>
              <a:t>el nuevo prescinde de mí. Una fría noche de niebla, en que la luna jugaba a </a:t>
            </a:r>
          </a:p>
          <a:p>
            <a:r>
              <a:rPr lang="es-ES" i="1" dirty="0" smtClean="0">
                <a:effectLst>
                  <a:glow rad="101600">
                    <a:srgbClr val="C00000">
                      <a:alpha val="60000"/>
                    </a:srgbClr>
                  </a:glow>
                  <a:outerShdw blurRad="38100" dist="38100" dir="2700000" algn="tl">
                    <a:srgbClr val="000000">
                      <a:alpha val="43137"/>
                    </a:srgbClr>
                  </a:outerShdw>
                </a:effectLst>
              </a:rPr>
              <a:t>esconderse, el río me hizo un último guiño y me acosté sobre un lecho de piedra </a:t>
            </a:r>
          </a:p>
          <a:p>
            <a:r>
              <a:rPr lang="es-ES" i="1" dirty="0" smtClean="0">
                <a:effectLst>
                  <a:glow rad="101600">
                    <a:srgbClr val="C00000">
                      <a:alpha val="60000"/>
                    </a:srgbClr>
                  </a:glow>
                  <a:outerShdw blurRad="38100" dist="38100" dir="2700000" algn="tl">
                    <a:srgbClr val="000000">
                      <a:alpha val="43137"/>
                    </a:srgbClr>
                  </a:outerShdw>
                </a:effectLst>
              </a:rPr>
              <a:t>acariciado por las aguas tranquilas. Los pies endurecidos por mis suelas gastadas”.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56000">
        <p14:prism/>
      </p:transition>
    </mc:Choice>
    <mc:Fallback xmlns="">
      <p:transition spd="slow" advTm="5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4/3*#ppt_w"/>
                                          </p:val>
                                        </p:tav>
                                        <p:tav tm="100000">
                                          <p:val>
                                            <p:strVal val="#ppt_w"/>
                                          </p:val>
                                        </p:tav>
                                      </p:tavLst>
                                    </p:anim>
                                    <p:anim calcmode="lin" valueType="num">
                                      <p:cBhvr>
                                        <p:cTn id="11" dur="4000" fill="hold"/>
                                        <p:tgtEl>
                                          <p:spTgt spid="15"/>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15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23" presetClass="entr" presetSubtype="288" fill="hold" nodeType="withEffect">
                                  <p:stCondLst>
                                    <p:cond delay="2000"/>
                                  </p:stCondLst>
                                  <p:childTnLst>
                                    <p:set>
                                      <p:cBhvr>
                                        <p:cTn id="23" dur="1" fill="hold">
                                          <p:stCondLst>
                                            <p:cond delay="0"/>
                                          </p:stCondLst>
                                        </p:cTn>
                                        <p:tgtEl>
                                          <p:spTgt spid="6"/>
                                        </p:tgtEl>
                                        <p:attrNameLst>
                                          <p:attrName>style.visibility</p:attrName>
                                        </p:attrNameLst>
                                      </p:cBhvr>
                                      <p:to>
                                        <p:strVal val="visible"/>
                                      </p:to>
                                    </p:set>
                                    <p:anim calcmode="lin" valueType="num">
                                      <p:cBhvr>
                                        <p:cTn id="24" dur="4000" fill="hold"/>
                                        <p:tgtEl>
                                          <p:spTgt spid="6"/>
                                        </p:tgtEl>
                                        <p:attrNameLst>
                                          <p:attrName>ppt_w</p:attrName>
                                        </p:attrNameLst>
                                      </p:cBhvr>
                                      <p:tavLst>
                                        <p:tav tm="0">
                                          <p:val>
                                            <p:strVal val="4/3*#ppt_w"/>
                                          </p:val>
                                        </p:tav>
                                        <p:tav tm="100000">
                                          <p:val>
                                            <p:strVal val="#ppt_w"/>
                                          </p:val>
                                        </p:tav>
                                      </p:tavLst>
                                    </p:anim>
                                    <p:anim calcmode="lin" valueType="num">
                                      <p:cBhvr>
                                        <p:cTn id="25" dur="4000" fill="hold"/>
                                        <p:tgtEl>
                                          <p:spTgt spid="6"/>
                                        </p:tgtEl>
                                        <p:attrNameLst>
                                          <p:attrName>ppt_h</p:attrName>
                                        </p:attrNameLst>
                                      </p:cBhvr>
                                      <p:tavLst>
                                        <p:tav tm="0">
                                          <p:val>
                                            <p:strVal val="4/3*#ppt_h"/>
                                          </p:val>
                                        </p:tav>
                                        <p:tav tm="100000">
                                          <p:val>
                                            <p:strVal val="#ppt_h"/>
                                          </p:val>
                                        </p:tav>
                                      </p:tavLst>
                                    </p:anim>
                                  </p:childTnLst>
                                </p:cTn>
                              </p:par>
                              <p:par>
                                <p:cTn id="26" presetID="42" presetClass="entr" presetSubtype="0" fill="hold" nodeType="withEffect">
                                  <p:stCondLst>
                                    <p:cond delay="200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4000"/>
                                        <p:tgtEl>
                                          <p:spTgt spid="6"/>
                                        </p:tgtEl>
                                      </p:cBhvr>
                                    </p:animEffect>
                                    <p:anim calcmode="lin" valueType="num">
                                      <p:cBhvr>
                                        <p:cTn id="29" dur="4000" fill="hold"/>
                                        <p:tgtEl>
                                          <p:spTgt spid="6"/>
                                        </p:tgtEl>
                                        <p:attrNameLst>
                                          <p:attrName>ppt_x</p:attrName>
                                        </p:attrNameLst>
                                      </p:cBhvr>
                                      <p:tavLst>
                                        <p:tav tm="0">
                                          <p:val>
                                            <p:strVal val="#ppt_x"/>
                                          </p:val>
                                        </p:tav>
                                        <p:tav tm="100000">
                                          <p:val>
                                            <p:strVal val="#ppt_x"/>
                                          </p:val>
                                        </p:tav>
                                      </p:tavLst>
                                    </p:anim>
                                    <p:anim calcmode="lin" valueType="num">
                                      <p:cBhvr>
                                        <p:cTn id="30" dur="4000" fill="hold"/>
                                        <p:tgtEl>
                                          <p:spTgt spid="6"/>
                                        </p:tgtEl>
                                        <p:attrNameLst>
                                          <p:attrName>ppt_y</p:attrName>
                                        </p:attrNameLst>
                                      </p:cBhvr>
                                      <p:tavLst>
                                        <p:tav tm="0">
                                          <p:val>
                                            <p:strVal val="#ppt_y+.1"/>
                                          </p:val>
                                        </p:tav>
                                        <p:tav tm="100000">
                                          <p:val>
                                            <p:strVal val="#ppt_y"/>
                                          </p:val>
                                        </p:tav>
                                      </p:tavLst>
                                    </p:anim>
                                  </p:childTnLst>
                                </p:cTn>
                              </p:par>
                            </p:childTnLst>
                          </p:cTn>
                        </p:par>
                        <p:par>
                          <p:cTn id="31" fill="hold">
                            <p:stCondLst>
                              <p:cond delay="275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fade">
                                      <p:cBhvr>
                                        <p:cTn id="34" dur="1000"/>
                                        <p:tgtEl>
                                          <p:spTgt spid="7"/>
                                        </p:tgtEl>
                                      </p:cBhvr>
                                    </p:animEffect>
                                    <p:anim calcmode="lin" valueType="num">
                                      <p:cBhvr>
                                        <p:cTn id="35" dur="1000" fill="hold"/>
                                        <p:tgtEl>
                                          <p:spTgt spid="7"/>
                                        </p:tgtEl>
                                        <p:attrNameLst>
                                          <p:attrName>ppt_x</p:attrName>
                                        </p:attrNameLst>
                                      </p:cBhvr>
                                      <p:tavLst>
                                        <p:tav tm="0">
                                          <p:val>
                                            <p:strVal val="#ppt_x-.1"/>
                                          </p:val>
                                        </p:tav>
                                        <p:tav tm="100000">
                                          <p:val>
                                            <p:strVal val="#ppt_x"/>
                                          </p:val>
                                        </p:tav>
                                      </p:tavLst>
                                    </p:anim>
                                    <p:anim calcmode="lin" valueType="num">
                                      <p:cBhvr>
                                        <p:cTn id="3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5" name="4 CuadroTexto"/>
          <p:cNvSpPr txBox="1"/>
          <p:nvPr/>
        </p:nvSpPr>
        <p:spPr>
          <a:xfrm>
            <a:off x="179512" y="3795886"/>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“Ya está terminado todo; ¿qué queda de Toledo? Sombras, sombras y recuerdos”, se lamenta el azacán. Esto es otra incorrección cronológica pues, en honor a la verdad, esta reflexión debería haberse producido justo antes de la aparición de Cervantes, Lope, Calderón y El Greco.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1" name="10 Imagen" descr="df6c2c1dfbd515848f5b28c90193675b.jpg"/>
          <p:cNvPicPr>
            <a:picLocks noGrp="1" noChangeAspect="1"/>
          </p:cNvPicPr>
          <p:nvPr isPhoto="1"/>
        </p:nvPicPr>
        <p:blipFill>
          <a:blip r:embed="rId3" cstate="print"/>
          <a:stretch>
            <a:fillRect/>
          </a:stretch>
        </p:blipFill>
        <p:spPr bwMode="auto">
          <a:xfrm>
            <a:off x="0" y="0"/>
            <a:ext cx="9144000" cy="5143500"/>
          </a:xfrm>
          <a:prstGeom prst="rect">
            <a:avLst/>
          </a:prstGeom>
          <a:noFill/>
          <a:ln w="9525">
            <a:noFill/>
            <a:miter lim="800000"/>
            <a:headEnd/>
            <a:tailEnd/>
          </a:ln>
        </p:spPr>
      </p:pic>
      <p:sp>
        <p:nvSpPr>
          <p:cNvPr id="6" name="5 CuadroTexto"/>
          <p:cNvSpPr txBox="1"/>
          <p:nvPr/>
        </p:nvSpPr>
        <p:spPr>
          <a:xfrm>
            <a:off x="467544"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 La primera parte del Quijote se publicó en 1605, año en que Lope bautizó a una de sus hijas en la iglesia de la Magdalena, pues vivía junto a ella. Calderón vino a Toledo en 1642 y El Greco se fijó en esta ciudad una vez que ésta ya no era la corte.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58000">
        <p:split/>
      </p:transition>
    </mc:Choice>
    <mc:Fallback xmlns="">
      <p:transition spd="slow" advTm="58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4000" fill="hold"/>
                                        <p:tgtEl>
                                          <p:spTgt spid="4098"/>
                                        </p:tgtEl>
                                        <p:attrNameLst>
                                          <p:attrName>ppt_w</p:attrName>
                                        </p:attrNameLst>
                                      </p:cBhvr>
                                      <p:tavLst>
                                        <p:tav tm="0">
                                          <p:val>
                                            <p:strVal val="2/3*#ppt_w"/>
                                          </p:val>
                                        </p:tav>
                                        <p:tav tm="100000">
                                          <p:val>
                                            <p:strVal val="#ppt_w"/>
                                          </p:val>
                                        </p:tav>
                                      </p:tavLst>
                                    </p:anim>
                                    <p:anim calcmode="lin" valueType="num">
                                      <p:cBhvr>
                                        <p:cTn id="8" dur="4000" fill="hold"/>
                                        <p:tgtEl>
                                          <p:spTgt spid="4098"/>
                                        </p:tgtEl>
                                        <p:attrNameLst>
                                          <p:attrName>ppt_h</p:attrName>
                                        </p:attrNameLst>
                                      </p:cBhvr>
                                      <p:tavLst>
                                        <p:tav tm="0">
                                          <p:val>
                                            <p:strVal val="2/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Effect transition="in" filter="circle(out)">
                                      <p:cBhvr>
                                        <p:cTn id="11" dur="4000"/>
                                        <p:tgtEl>
                                          <p:spTgt spid="4098"/>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81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4098"/>
                                        </p:tgtEl>
                                        <p:attrNameLst>
                                          <p:attrName>ppt_w</p:attrName>
                                        </p:attrNameLst>
                                      </p:cBhvr>
                                      <p:tavLst>
                                        <p:tav tm="0">
                                          <p:val>
                                            <p:strVal val="ppt_w"/>
                                          </p:val>
                                        </p:tav>
                                        <p:tav tm="100000">
                                          <p:val>
                                            <p:strVal val="4/3*ppt_w"/>
                                          </p:val>
                                        </p:tav>
                                      </p:tavLst>
                                    </p:anim>
                                    <p:anim calcmode="lin" valueType="num">
                                      <p:cBhvr>
                                        <p:cTn id="24" dur="4000"/>
                                        <p:tgtEl>
                                          <p:spTgt spid="4098"/>
                                        </p:tgtEl>
                                        <p:attrNameLst>
                                          <p:attrName>ppt_h</p:attrName>
                                        </p:attrNameLst>
                                      </p:cBhvr>
                                      <p:tavLst>
                                        <p:tav tm="0">
                                          <p:val>
                                            <p:strVal val="ppt_h"/>
                                          </p:val>
                                        </p:tav>
                                        <p:tav tm="100000">
                                          <p:val>
                                            <p:strVal val="4/3*ppt_h"/>
                                          </p:val>
                                        </p:tav>
                                      </p:tavLst>
                                    </p:anim>
                                    <p:set>
                                      <p:cBhvr>
                                        <p:cTn id="25" dur="1" fill="hold">
                                          <p:stCondLst>
                                            <p:cond delay="3999"/>
                                          </p:stCondLst>
                                        </p:cTn>
                                        <p:tgtEl>
                                          <p:spTgt spid="4098"/>
                                        </p:tgtEl>
                                        <p:attrNameLst>
                                          <p:attrName>style.visibility</p:attrName>
                                        </p:attrNameLst>
                                      </p:cBhvr>
                                      <p:to>
                                        <p:strVal val="hidden"/>
                                      </p:to>
                                    </p:set>
                                  </p:childTnLst>
                                </p:cTn>
                              </p:par>
                              <p:par>
                                <p:cTn id="26" presetID="29" presetClass="exit" presetSubtype="0" fill="hold" nodeType="withEffect">
                                  <p:stCondLst>
                                    <p:cond delay="2000"/>
                                  </p:stCondLst>
                                  <p:childTnLst>
                                    <p:anim calcmode="lin" valueType="num">
                                      <p:cBhvr>
                                        <p:cTn id="27" dur="4000"/>
                                        <p:tgtEl>
                                          <p:spTgt spid="4098"/>
                                        </p:tgtEl>
                                        <p:attrNameLst>
                                          <p:attrName>ppt_x</p:attrName>
                                        </p:attrNameLst>
                                      </p:cBhvr>
                                      <p:tavLst>
                                        <p:tav tm="0">
                                          <p:val>
                                            <p:strVal val="ppt_x"/>
                                          </p:val>
                                        </p:tav>
                                        <p:tav tm="100000">
                                          <p:val>
                                            <p:strVal val="ppt_x-.2"/>
                                          </p:val>
                                        </p:tav>
                                      </p:tavLst>
                                    </p:anim>
                                    <p:anim calcmode="lin" valueType="num">
                                      <p:cBhvr>
                                        <p:cTn id="28" dur="4000"/>
                                        <p:tgtEl>
                                          <p:spTgt spid="4098"/>
                                        </p:tgtEl>
                                        <p:attrNameLst>
                                          <p:attrName>ppt_y</p:attrName>
                                        </p:attrNameLst>
                                      </p:cBhvr>
                                      <p:tavLst>
                                        <p:tav tm="0">
                                          <p:val>
                                            <p:strVal val="ppt_y"/>
                                          </p:val>
                                        </p:tav>
                                        <p:tav tm="100000">
                                          <p:val>
                                            <p:strVal val="ppt_y"/>
                                          </p:val>
                                        </p:tav>
                                      </p:tavLst>
                                    </p:anim>
                                    <p:animEffect transition="out" filter="fade">
                                      <p:cBhvr>
                                        <p:cTn id="29" dur="4000"/>
                                        <p:tgtEl>
                                          <p:spTgt spid="4098"/>
                                        </p:tgtEl>
                                      </p:cBhvr>
                                    </p:animEffect>
                                    <p:set>
                                      <p:cBhvr>
                                        <p:cTn id="30" dur="1" fill="hold">
                                          <p:stCondLst>
                                            <p:cond delay="3999"/>
                                          </p:stCondLst>
                                        </p:cTn>
                                        <p:tgtEl>
                                          <p:spTgt spid="4098"/>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1"/>
                                        </p:tgtEl>
                                        <p:attrNameLst>
                                          <p:attrName>style.visibility</p:attrName>
                                        </p:attrNameLst>
                                      </p:cBhvr>
                                      <p:to>
                                        <p:strVal val="visible"/>
                                      </p:to>
                                    </p:set>
                                    <p:anim calcmode="lin" valueType="num">
                                      <p:cBhvr>
                                        <p:cTn id="33" dur="4000" fill="hold"/>
                                        <p:tgtEl>
                                          <p:spTgt spid="11"/>
                                        </p:tgtEl>
                                        <p:attrNameLst>
                                          <p:attrName>ppt_w</p:attrName>
                                        </p:attrNameLst>
                                      </p:cBhvr>
                                      <p:tavLst>
                                        <p:tav tm="0">
                                          <p:val>
                                            <p:strVal val="4/3*#ppt_w"/>
                                          </p:val>
                                        </p:tav>
                                        <p:tav tm="100000">
                                          <p:val>
                                            <p:strVal val="#ppt_w"/>
                                          </p:val>
                                        </p:tav>
                                      </p:tavLst>
                                    </p:anim>
                                    <p:anim calcmode="lin" valueType="num">
                                      <p:cBhvr>
                                        <p:cTn id="34" dur="4000" fill="hold"/>
                                        <p:tgtEl>
                                          <p:spTgt spid="11"/>
                                        </p:tgtEl>
                                        <p:attrNameLst>
                                          <p:attrName>ppt_h</p:attrName>
                                        </p:attrNameLst>
                                      </p:cBhvr>
                                      <p:tavLst>
                                        <p:tav tm="0">
                                          <p:val>
                                            <p:strVal val="4/3*#ppt_h"/>
                                          </p:val>
                                        </p:tav>
                                        <p:tav tm="100000">
                                          <p:val>
                                            <p:strVal val="#ppt_h"/>
                                          </p:val>
                                        </p:tav>
                                      </p:tavLst>
                                    </p:anim>
                                  </p:childTnLst>
                                </p:cTn>
                              </p:par>
                              <p:par>
                                <p:cTn id="35" presetID="47" presetClass="entr" presetSubtype="0" fill="hold" nodeType="withEffect">
                                  <p:stCondLst>
                                    <p:cond delay="200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4000"/>
                                        <p:tgtEl>
                                          <p:spTgt spid="11"/>
                                        </p:tgtEl>
                                      </p:cBhvr>
                                    </p:animEffect>
                                    <p:anim calcmode="lin" valueType="num">
                                      <p:cBhvr>
                                        <p:cTn id="38" dur="4000" fill="hold"/>
                                        <p:tgtEl>
                                          <p:spTgt spid="11"/>
                                        </p:tgtEl>
                                        <p:attrNameLst>
                                          <p:attrName>ppt_x</p:attrName>
                                        </p:attrNameLst>
                                      </p:cBhvr>
                                      <p:tavLst>
                                        <p:tav tm="0">
                                          <p:val>
                                            <p:strVal val="#ppt_x"/>
                                          </p:val>
                                        </p:tav>
                                        <p:tav tm="100000">
                                          <p:val>
                                            <p:strVal val="#ppt_x"/>
                                          </p:val>
                                        </p:tav>
                                      </p:tavLst>
                                    </p:anim>
                                    <p:anim calcmode="lin" valueType="num">
                                      <p:cBhvr>
                                        <p:cTn id="39" dur="4000" fill="hold"/>
                                        <p:tgtEl>
                                          <p:spTgt spid="11"/>
                                        </p:tgtEl>
                                        <p:attrNameLst>
                                          <p:attrName>ppt_y</p:attrName>
                                        </p:attrNameLst>
                                      </p:cBhvr>
                                      <p:tavLst>
                                        <p:tav tm="0">
                                          <p:val>
                                            <p:strVal val="#ppt_y-.1"/>
                                          </p:val>
                                        </p:tav>
                                        <p:tav tm="100000">
                                          <p:val>
                                            <p:strVal val="#ppt_y"/>
                                          </p:val>
                                        </p:tav>
                                      </p:tavLst>
                                    </p:anim>
                                  </p:childTnLst>
                                </p:cTn>
                              </p:par>
                            </p:childTnLst>
                          </p:cTn>
                        </p:par>
                        <p:par>
                          <p:cTn id="40" fill="hold">
                            <p:stCondLst>
                              <p:cond delay="341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1"/>
            <a:ext cx="9144000" cy="5143499"/>
          </a:xfrm>
          <a:prstGeom prst="rect">
            <a:avLst/>
          </a:prstGeom>
          <a:noFill/>
          <a:ln w="9525">
            <a:noFill/>
            <a:miter lim="800000"/>
            <a:headEnd/>
            <a:tailEnd/>
          </a:ln>
        </p:spPr>
      </p:pic>
      <p:sp>
        <p:nvSpPr>
          <p:cNvPr id="4" name="3 CuadroTexto"/>
          <p:cNvSpPr txBox="1"/>
          <p:nvPr/>
        </p:nvSpPr>
        <p:spPr>
          <a:xfrm>
            <a:off x="323528"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fin, parece que aquí se está viendo reflejado uno de los errores más comunes a la hora de contar la historia de Toledo. Es decir, que el traslado de Felipe II a Madrid supuso la decadencia de la ciudad y, esto es flagrantemente incorrecto. Toledo continuó creciendo hasta la primera década del siglo XVII.</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0" y="1"/>
            <a:ext cx="9144000" cy="5143499"/>
          </a:xfrm>
          <a:prstGeom prst="rect">
            <a:avLst/>
          </a:prstGeom>
          <a:noFill/>
          <a:ln w="9525">
            <a:noFill/>
            <a:miter lim="800000"/>
            <a:headEnd/>
            <a:tailEnd/>
          </a:ln>
        </p:spPr>
      </p:pic>
      <p:sp>
        <p:nvSpPr>
          <p:cNvPr id="5" name="4 CuadroTexto"/>
          <p:cNvSpPr txBox="1"/>
          <p:nvPr/>
        </p:nvSpPr>
        <p:spPr>
          <a:xfrm>
            <a:off x="323528" y="195486"/>
            <a:ext cx="849694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peste, la crisis económica, las sequías y las inundaciones, la expulsión de los moriscos y el mal gobierno hicieron que muchos de sus habitantes se marcharan más de 50 años después de que lo hubiese hecho el rey. “Ojalá los niños puedan adivinar en los rumores del día y del viento, las voces de otros niños que cantan y recuerdan, abrazando juntos los Sueños de la Luz de Toledo y de España”.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76000">
        <p14:vortex dir="r"/>
      </p:transition>
    </mc:Choice>
    <mc:Fallback xmlns="">
      <p:transition spd="slow" advTm="7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anim calcmode="lin" valueType="num">
                                      <p:cBhvr>
                                        <p:cTn id="11" dur="4000" fill="hold"/>
                                        <p:tgtEl>
                                          <p:spTgt spid="15"/>
                                        </p:tgtEl>
                                        <p:attrNameLst>
                                          <p:attrName>ppt_x</p:attrName>
                                        </p:attrNameLst>
                                      </p:cBhvr>
                                      <p:tavLst>
                                        <p:tav tm="0">
                                          <p:val>
                                            <p:strVal val="#ppt_x"/>
                                          </p:val>
                                        </p:tav>
                                        <p:tav tm="100000">
                                          <p:val>
                                            <p:strVal val="#ppt_x"/>
                                          </p:val>
                                        </p:tav>
                                      </p:tavLst>
                                    </p:anim>
                                    <p:anim calcmode="lin" valueType="num">
                                      <p:cBhvr>
                                        <p:cTn id="12" dur="4000" fill="hold"/>
                                        <p:tgtEl>
                                          <p:spTgt spid="15"/>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30300"/>
                            </p:stCondLst>
                            <p:childTnLst>
                              <p:par>
                                <p:cTn id="20" presetID="10" presetClass="exit" presetSubtype="0" fill="hold" grpId="1" nodeType="afterEffect">
                                  <p:stCondLst>
                                    <p:cond delay="2000"/>
                                  </p:stCondLst>
                                  <p:iterate type="lt">
                                    <p:tmPct val="0"/>
                                  </p:iterate>
                                  <p:childTnLst>
                                    <p:animEffect transition="out" filter="fade">
                                      <p:cBhvr>
                                        <p:cTn id="21" dur="3000"/>
                                        <p:tgtEl>
                                          <p:spTgt spid="4"/>
                                        </p:tgtEl>
                                      </p:cBhvr>
                                    </p:animEffect>
                                    <p:set>
                                      <p:cBhvr>
                                        <p:cTn id="22" dur="1" fill="hold">
                                          <p:stCondLst>
                                            <p:cond delay="2999"/>
                                          </p:stCondLst>
                                        </p:cTn>
                                        <p:tgtEl>
                                          <p:spTgt spid="4"/>
                                        </p:tgtEl>
                                        <p:attrNameLst>
                                          <p:attrName>style.visibility</p:attrName>
                                        </p:attrNameLst>
                                      </p:cBhvr>
                                      <p:to>
                                        <p:strVal val="hidden"/>
                                      </p:to>
                                    </p:set>
                                  </p:childTnLst>
                                </p:cTn>
                              </p:par>
                              <p:par>
                                <p:cTn id="23" presetID="10" presetClass="exit" presetSubtype="0" fill="hold" nodeType="withEffect">
                                  <p:stCondLst>
                                    <p:cond delay="2000"/>
                                  </p:stCondLst>
                                  <p:childTnLst>
                                    <p:animEffect transition="out" filter="fade">
                                      <p:cBhvr>
                                        <p:cTn id="24" dur="4000"/>
                                        <p:tgtEl>
                                          <p:spTgt spid="15"/>
                                        </p:tgtEl>
                                      </p:cBhvr>
                                    </p:animEffect>
                                    <p:set>
                                      <p:cBhvr>
                                        <p:cTn id="25" dur="1" fill="hold">
                                          <p:stCondLst>
                                            <p:cond delay="3999"/>
                                          </p:stCondLst>
                                        </p:cTn>
                                        <p:tgtEl>
                                          <p:spTgt spid="15"/>
                                        </p:tgtEl>
                                        <p:attrNameLst>
                                          <p:attrName>style.visibility</p:attrName>
                                        </p:attrNameLst>
                                      </p:cBhvr>
                                      <p:to>
                                        <p:strVal val="hidden"/>
                                      </p:to>
                                    </p:set>
                                  </p:childTnLst>
                                </p:cTn>
                              </p:par>
                              <p:par>
                                <p:cTn id="26" presetID="23" presetClass="exit" presetSubtype="16" fill="hold" nodeType="withEffect">
                                  <p:stCondLst>
                                    <p:cond delay="2000"/>
                                  </p:stCondLst>
                                  <p:childTnLst>
                                    <p:anim calcmode="lin" valueType="num">
                                      <p:cBhvr>
                                        <p:cTn id="27" dur="4000"/>
                                        <p:tgtEl>
                                          <p:spTgt spid="15"/>
                                        </p:tgtEl>
                                        <p:attrNameLst>
                                          <p:attrName>ppt_w</p:attrName>
                                        </p:attrNameLst>
                                      </p:cBhvr>
                                      <p:tavLst>
                                        <p:tav tm="0">
                                          <p:val>
                                            <p:strVal val="ppt_w"/>
                                          </p:val>
                                        </p:tav>
                                        <p:tav tm="100000">
                                          <p:val>
                                            <p:strVal val="4*ppt_w"/>
                                          </p:val>
                                        </p:tav>
                                      </p:tavLst>
                                    </p:anim>
                                    <p:anim calcmode="lin" valueType="num">
                                      <p:cBhvr>
                                        <p:cTn id="28" dur="4000"/>
                                        <p:tgtEl>
                                          <p:spTgt spid="15"/>
                                        </p:tgtEl>
                                        <p:attrNameLst>
                                          <p:attrName>ppt_h</p:attrName>
                                        </p:attrNameLst>
                                      </p:cBhvr>
                                      <p:tavLst>
                                        <p:tav tm="0">
                                          <p:val>
                                            <p:strVal val="ppt_h"/>
                                          </p:val>
                                        </p:tav>
                                        <p:tav tm="100000">
                                          <p:val>
                                            <p:strVal val="4*ppt_h"/>
                                          </p:val>
                                        </p:tav>
                                      </p:tavLst>
                                    </p:anim>
                                    <p:set>
                                      <p:cBhvr>
                                        <p:cTn id="29" dur="1" fill="hold">
                                          <p:stCondLst>
                                            <p:cond delay="3999"/>
                                          </p:stCondLst>
                                        </p:cTn>
                                        <p:tgtEl>
                                          <p:spTgt spid="15"/>
                                        </p:tgtEl>
                                        <p:attrNameLst>
                                          <p:attrName>style.visibility</p:attrName>
                                        </p:attrNameLst>
                                      </p:cBhvr>
                                      <p:to>
                                        <p:strVal val="hidden"/>
                                      </p:to>
                                    </p:set>
                                  </p:childTnLst>
                                </p:cTn>
                              </p:par>
                              <p:par>
                                <p:cTn id="30" presetID="52" presetClass="entr" presetSubtype="0" fill="hold" nodeType="withEffect">
                                  <p:stCondLst>
                                    <p:cond delay="2000"/>
                                  </p:stCondLst>
                                  <p:childTnLst>
                                    <p:set>
                                      <p:cBhvr>
                                        <p:cTn id="31" dur="1" fill="hold">
                                          <p:stCondLst>
                                            <p:cond delay="0"/>
                                          </p:stCondLst>
                                        </p:cTn>
                                        <p:tgtEl>
                                          <p:spTgt spid="16"/>
                                        </p:tgtEl>
                                        <p:attrNameLst>
                                          <p:attrName>style.visibility</p:attrName>
                                        </p:attrNameLst>
                                      </p:cBhvr>
                                      <p:to>
                                        <p:strVal val="visible"/>
                                      </p:to>
                                    </p:set>
                                    <p:animScale>
                                      <p:cBhvr>
                                        <p:cTn id="32" dur="4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4000" decel="50000" fill="hold">
                                          <p:stCondLst>
                                            <p:cond delay="0"/>
                                          </p:stCondLst>
                                        </p:cTn>
                                        <p:tgtEl>
                                          <p:spTgt spid="16"/>
                                        </p:tgtEl>
                                        <p:attrNameLst>
                                          <p:attrName>ppt_x</p:attrName>
                                          <p:attrName>ppt_y</p:attrName>
                                        </p:attrNameLst>
                                      </p:cBhvr>
                                    </p:animMotion>
                                    <p:animEffect transition="in" filter="fade">
                                      <p:cBhvr>
                                        <p:cTn id="34" dur="4000"/>
                                        <p:tgtEl>
                                          <p:spTgt spid="16"/>
                                        </p:tgtEl>
                                      </p:cBhvr>
                                    </p:animEffect>
                                  </p:childTnLst>
                                </p:cTn>
                              </p:par>
                              <p:par>
                                <p:cTn id="35" presetID="23" presetClass="entr" presetSubtype="288" fill="hold" nodeType="withEffect">
                                  <p:stCondLst>
                                    <p:cond delay="2000"/>
                                  </p:stCondLst>
                                  <p:childTnLst>
                                    <p:set>
                                      <p:cBhvr>
                                        <p:cTn id="36" dur="1" fill="hold">
                                          <p:stCondLst>
                                            <p:cond delay="0"/>
                                          </p:stCondLst>
                                        </p:cTn>
                                        <p:tgtEl>
                                          <p:spTgt spid="16"/>
                                        </p:tgtEl>
                                        <p:attrNameLst>
                                          <p:attrName>style.visibility</p:attrName>
                                        </p:attrNameLst>
                                      </p:cBhvr>
                                      <p:to>
                                        <p:strVal val="visible"/>
                                      </p:to>
                                    </p:set>
                                    <p:anim calcmode="lin" valueType="num">
                                      <p:cBhvr>
                                        <p:cTn id="37" dur="4000" fill="hold"/>
                                        <p:tgtEl>
                                          <p:spTgt spid="16"/>
                                        </p:tgtEl>
                                        <p:attrNameLst>
                                          <p:attrName>ppt_w</p:attrName>
                                        </p:attrNameLst>
                                      </p:cBhvr>
                                      <p:tavLst>
                                        <p:tav tm="0">
                                          <p:val>
                                            <p:strVal val="4/3*#ppt_w"/>
                                          </p:val>
                                        </p:tav>
                                        <p:tav tm="100000">
                                          <p:val>
                                            <p:strVal val="#ppt_w"/>
                                          </p:val>
                                        </p:tav>
                                      </p:tavLst>
                                    </p:anim>
                                    <p:anim calcmode="lin" valueType="num">
                                      <p:cBhvr>
                                        <p:cTn id="38" dur="4000" fill="hold"/>
                                        <p:tgtEl>
                                          <p:spTgt spid="16"/>
                                        </p:tgtEl>
                                        <p:attrNameLst>
                                          <p:attrName>ppt_h</p:attrName>
                                        </p:attrNameLst>
                                      </p:cBhvr>
                                      <p:tavLst>
                                        <p:tav tm="0">
                                          <p:val>
                                            <p:strVal val="4/3*#ppt_h"/>
                                          </p:val>
                                        </p:tav>
                                        <p:tav tm="100000">
                                          <p:val>
                                            <p:strVal val="#ppt_h"/>
                                          </p:val>
                                        </p:tav>
                                      </p:tavLst>
                                    </p:anim>
                                  </p:childTnLst>
                                </p:cTn>
                              </p:par>
                            </p:childTnLst>
                          </p:cTn>
                        </p:par>
                        <p:par>
                          <p:cTn id="39" fill="hold">
                            <p:stCondLst>
                              <p:cond delay="363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5"/>
                                        </p:tgtEl>
                                        <p:attrNameLst>
                                          <p:attrName>style.visibility</p:attrName>
                                        </p:attrNameLst>
                                      </p:cBhvr>
                                      <p:to>
                                        <p:strVal val="visible"/>
                                      </p:to>
                                    </p:set>
                                    <p:animEffect transition="in" filter="fade">
                                      <p:cBhvr>
                                        <p:cTn id="42" dur="1000"/>
                                        <p:tgtEl>
                                          <p:spTgt spid="5"/>
                                        </p:tgtEl>
                                      </p:cBhvr>
                                    </p:animEffect>
                                    <p:anim calcmode="lin" valueType="num">
                                      <p:cBhvr>
                                        <p:cTn id="43" dur="1000" fill="hold"/>
                                        <p:tgtEl>
                                          <p:spTgt spid="5"/>
                                        </p:tgtEl>
                                        <p:attrNameLst>
                                          <p:attrName>ppt_x</p:attrName>
                                        </p:attrNameLst>
                                      </p:cBhvr>
                                      <p:tavLst>
                                        <p:tav tm="0">
                                          <p:val>
                                            <p:strVal val="#ppt_x-.1"/>
                                          </p:val>
                                        </p:tav>
                                        <p:tav tm="100000">
                                          <p:val>
                                            <p:strVal val="#ppt_x"/>
                                          </p:val>
                                        </p:tav>
                                      </p:tavLst>
                                    </p:anim>
                                    <p:anim calcmode="lin" valueType="num">
                                      <p:cBhvr>
                                        <p:cTn id="4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WordArt 2"/>
          <p:cNvSpPr>
            <a:spLocks noChangeArrowheads="1" noChangeShapeType="1" noTextEdit="1"/>
          </p:cNvSpPr>
          <p:nvPr/>
        </p:nvSpPr>
        <p:spPr bwMode="auto">
          <a:xfrm>
            <a:off x="1475656" y="0"/>
            <a:ext cx="6337300" cy="756047"/>
          </a:xfrm>
          <a:prstGeom prst="rect">
            <a:avLst/>
          </a:prstGeom>
        </p:spPr>
        <p:txBody>
          <a:bodyPr wrap="none" fromWordArt="1">
            <a:prstTxWarp prst="textCanUp">
              <a:avLst>
                <a:gd name="adj" fmla="val 70306"/>
              </a:avLst>
            </a:prstTxWarp>
            <a:scene3d>
              <a:camera prst="perspectiveAbove"/>
              <a:lightRig rig="legacyHarsh3" dir="t"/>
            </a:scene3d>
            <a:sp3d extrusionH="887400" prstMaterial="legacyMatte">
              <a:bevelT w="38100" h="38100" prst="angle"/>
              <a:extrusionClr>
                <a:srgbClr val="FF6600"/>
              </a:extrusionClr>
            </a:sp3d>
          </a:bodyPr>
          <a:lstStyle/>
          <a:p>
            <a:pPr algn="ctr" fontAlgn="auto">
              <a:spcBef>
                <a:spcPts val="0"/>
              </a:spcBef>
              <a:spcAft>
                <a:spcPts val="0"/>
              </a:spcAft>
              <a:defRPr/>
            </a:pPr>
            <a:r>
              <a:rPr lang="es-ES" sz="3600" kern="10" dirty="0">
                <a:ln w="9525">
                  <a:round/>
                  <a:headEnd/>
                  <a:tailEnd/>
                </a:ln>
                <a:gradFill rotWithShape="1">
                  <a:gsLst>
                    <a:gs pos="0">
                      <a:srgbClr val="FFE701"/>
                    </a:gs>
                    <a:gs pos="100000">
                      <a:srgbClr val="FE3E02"/>
                    </a:gs>
                  </a:gsLst>
                  <a:lin ang="5400000" scaled="1"/>
                </a:gradFill>
                <a:latin typeface="High Tower Text"/>
                <a:cs typeface="+mn-cs"/>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cs typeface="+mn-cs"/>
              </a:rPr>
              <a:t>Música Enlazada </a:t>
            </a:r>
          </a:p>
        </p:txBody>
      </p:sp>
      <p:sp>
        <p:nvSpPr>
          <p:cNvPr id="86019" name="WordArt 3"/>
          <p:cNvSpPr>
            <a:spLocks noChangeArrowheads="1" noChangeShapeType="1" noTextEdit="1"/>
          </p:cNvSpPr>
          <p:nvPr/>
        </p:nvSpPr>
        <p:spPr bwMode="auto">
          <a:xfrm>
            <a:off x="1763688" y="757149"/>
            <a:ext cx="5473700" cy="907901"/>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fontAlgn="auto">
              <a:spcBef>
                <a:spcPts val="0"/>
              </a:spcBef>
              <a:spcAft>
                <a:spcPts val="0"/>
              </a:spcAft>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cs typeface="+mn-cs"/>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cs typeface="+mn-cs"/>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cs typeface="+mn-cs"/>
              </a:rPr>
              <a:t> </a:t>
            </a:r>
          </a:p>
        </p:txBody>
      </p:sp>
      <p:sp>
        <p:nvSpPr>
          <p:cNvPr id="86020" name="WordArt 4"/>
          <p:cNvSpPr>
            <a:spLocks noChangeArrowheads="1" noChangeShapeType="1" noTextEdit="1"/>
          </p:cNvSpPr>
          <p:nvPr/>
        </p:nvSpPr>
        <p:spPr bwMode="auto">
          <a:xfrm>
            <a:off x="1475656" y="1794063"/>
            <a:ext cx="6264696" cy="70441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a:ln w="19050">
                  <a:noFill/>
                  <a:round/>
                  <a:headEnd/>
                  <a:tailEnd/>
                </a:ln>
                <a:solidFill>
                  <a:srgbClr val="0066CC"/>
                </a:solidFill>
                <a:effectLst>
                  <a:prstShdw prst="shdw17" dist="17961" dir="13500000">
                    <a:srgbClr val="003D7A"/>
                  </a:prstShdw>
                </a:effectLst>
                <a:latin typeface="High Tower Text"/>
                <a:cs typeface="+mn-cs"/>
              </a:rPr>
              <a:t> </a:t>
            </a:r>
            <a:r>
              <a:rPr lang="es-ES" sz="3600" kern="10" dirty="0" smtClean="0">
                <a:ln w="19050">
                  <a:noFill/>
                  <a:round/>
                  <a:headEnd/>
                  <a:tailEnd/>
                </a:ln>
                <a:solidFill>
                  <a:srgbClr val="0066CC"/>
                </a:solidFill>
                <a:effectLst>
                  <a:prstShdw prst="shdw17" dist="17961" dir="13500000">
                    <a:srgbClr val="003D7A"/>
                  </a:prstShdw>
                </a:effectLst>
                <a:latin typeface="High Tower Text"/>
                <a:cs typeface="+mn-cs"/>
              </a:rPr>
              <a:t> </a:t>
            </a:r>
            <a:r>
              <a:rPr lang="es-ES" sz="3600" kern="10" dirty="0" smtClean="0">
                <a:ln w="19050">
                  <a:noFill/>
                  <a:round/>
                  <a:headEnd/>
                  <a:tailEnd/>
                </a:ln>
                <a:solidFill>
                  <a:srgbClr val="FFFF00"/>
                </a:solidFill>
                <a:effectLst>
                  <a:prstShdw prst="shdw17" dist="17961" dir="13500000">
                    <a:srgbClr val="003D7A"/>
                  </a:prstShdw>
                  <a:reflection blurRad="6350" stA="60000" endA="900" endPos="58000" dir="5400000" sy="-100000" algn="bl" rotWithShape="0"/>
                </a:effectLst>
                <a:latin typeface="High Tower Text"/>
                <a:cs typeface="+mn-cs"/>
              </a:rPr>
              <a:t>- El Sueño – El Baile de Sagrario  </a:t>
            </a:r>
            <a:endParaRPr lang="es-ES" sz="3600" kern="10" dirty="0">
              <a:ln w="19050">
                <a:noFill/>
                <a:round/>
                <a:headEnd/>
                <a:tailEnd/>
              </a:ln>
              <a:solidFill>
                <a:srgbClr val="FFFF00"/>
              </a:solidFill>
              <a:effectLst>
                <a:prstShdw prst="shdw17" dist="17961" dir="13500000">
                  <a:srgbClr val="003D7A"/>
                </a:prstShdw>
                <a:reflection blurRad="6350" stA="60000" endA="900" endPos="58000" dir="5400000" sy="-100000" algn="bl" rotWithShape="0"/>
              </a:effectLst>
              <a:latin typeface="High Tower Text"/>
              <a:cs typeface="+mn-cs"/>
            </a:endParaRPr>
          </a:p>
        </p:txBody>
      </p:sp>
      <p:sp>
        <p:nvSpPr>
          <p:cNvPr id="86021" name="WordArt 5"/>
          <p:cNvSpPr>
            <a:spLocks noChangeArrowheads="1" noChangeShapeType="1" noTextEdit="1"/>
          </p:cNvSpPr>
          <p:nvPr/>
        </p:nvSpPr>
        <p:spPr bwMode="auto">
          <a:xfrm>
            <a:off x="683568" y="2571751"/>
            <a:ext cx="7776864" cy="67229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a:ln w="12700">
                  <a:solidFill>
                    <a:srgbClr val="3333CC"/>
                  </a:solidFill>
                  <a:round/>
                  <a:headEnd/>
                  <a:tailEnd/>
                </a:ln>
                <a:solidFill>
                  <a:srgbClr val="B2B2B2">
                    <a:alpha val="50195"/>
                  </a:srgbClr>
                </a:solidFill>
                <a:effectLst>
                  <a:outerShdw dist="45791" dir="2021404" algn="ctr" rotWithShape="0">
                    <a:srgbClr val="9999FF"/>
                  </a:outerShdw>
                </a:effectLst>
                <a:latin typeface="High Tower Text"/>
                <a:cs typeface="+mn-cs"/>
              </a:rPr>
              <a:t>  </a:t>
            </a:r>
            <a:r>
              <a:rPr lang="es-ES" sz="3600" kern="10" dirty="0" smtClean="0">
                <a:ln w="12700">
                  <a:solidFill>
                    <a:srgbClr val="3333CC"/>
                  </a:solidFill>
                  <a:round/>
                  <a:headEnd/>
                  <a:tailEnd/>
                </a:ln>
                <a:solidFill>
                  <a:srgbClr val="B2B2B2">
                    <a:alpha val="50195"/>
                  </a:srgbClr>
                </a:solidFill>
                <a:effectLst>
                  <a:outerShdw dist="45791" dir="2021404" algn="ctr" rotWithShape="0">
                    <a:srgbClr val="9999FF"/>
                  </a:outerShdw>
                  <a:reflection blurRad="6350" stA="60000" endA="900" endPos="58000" dir="5400000" sy="-100000" algn="bl" rotWithShape="0"/>
                </a:effectLst>
                <a:latin typeface="High Tower Text"/>
                <a:cs typeface="+mn-cs"/>
              </a:rPr>
              <a:t>- El Siglo de Oro - Inauguración del Ferrocarril  </a:t>
            </a:r>
            <a:endParaRPr lang="es-ES" sz="3600" kern="10" dirty="0">
              <a:ln w="12700">
                <a:solidFill>
                  <a:srgbClr val="3333CC"/>
                </a:solidFill>
                <a:round/>
                <a:headEnd/>
                <a:tailEnd/>
              </a:ln>
              <a:solidFill>
                <a:srgbClr val="B2B2B2">
                  <a:alpha val="50195"/>
                </a:srgbClr>
              </a:solidFill>
              <a:effectLst>
                <a:outerShdw dist="45791" dir="2021404" algn="ctr" rotWithShape="0">
                  <a:srgbClr val="9999FF"/>
                </a:outerShdw>
                <a:reflection blurRad="6350" stA="60000" endA="900" endPos="58000" dir="5400000" sy="-100000" algn="bl" rotWithShape="0"/>
              </a:effectLst>
              <a:latin typeface="High Tower Text"/>
              <a:cs typeface="+mn-cs"/>
            </a:endParaRPr>
          </a:p>
        </p:txBody>
      </p:sp>
      <p:sp>
        <p:nvSpPr>
          <p:cNvPr id="86022" name="WordArt 6"/>
          <p:cNvSpPr>
            <a:spLocks noChangeArrowheads="1" noChangeShapeType="1" noTextEdit="1"/>
          </p:cNvSpPr>
          <p:nvPr/>
        </p:nvSpPr>
        <p:spPr bwMode="auto">
          <a:xfrm>
            <a:off x="1043608" y="3414244"/>
            <a:ext cx="6840760" cy="62202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cs typeface="+mn-cs"/>
              </a:rPr>
              <a:t>  </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cs typeface="+mn-cs"/>
              </a:rPr>
              <a:t>- Las Estaciones – El Final  </a:t>
            </a:r>
            <a:endPar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cs typeface="+mn-cs"/>
            </a:endParaRPr>
          </a:p>
        </p:txBody>
      </p:sp>
      <p:sp>
        <p:nvSpPr>
          <p:cNvPr id="86023" name="WordArt 7"/>
          <p:cNvSpPr>
            <a:spLocks noChangeArrowheads="1" noChangeShapeType="1" noTextEdit="1"/>
          </p:cNvSpPr>
          <p:nvPr/>
        </p:nvSpPr>
        <p:spPr bwMode="auto">
          <a:xfrm>
            <a:off x="1907704" y="4321544"/>
            <a:ext cx="5472608" cy="539354"/>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effectLst>
                <a:latin typeface="High Tower Text"/>
                <a:cs typeface="+mn-cs"/>
              </a:rPr>
              <a:t> </a:t>
            </a:r>
            <a:r>
              <a:rPr lang="es-ES" sz="3600" kern="10" dirty="0" smtClean="0">
                <a:ln w="12700">
                  <a:noFill/>
                  <a:round/>
                  <a:headEnd/>
                  <a:tailEnd/>
                </a:ln>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rPr>
              <a:t>( Compositor: </a:t>
            </a:r>
            <a:r>
              <a:rPr lang="es-ES" sz="3600" kern="10" dirty="0" err="1" smtClean="0">
                <a:ln w="12700">
                  <a:noFill/>
                  <a:round/>
                  <a:headEnd/>
                  <a:tailEnd/>
                </a:ln>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rPr>
              <a:t>Nathan</a:t>
            </a:r>
            <a:r>
              <a:rPr lang="es-ES" sz="3600" kern="10" dirty="0" smtClean="0">
                <a:ln w="12700">
                  <a:noFill/>
                  <a:round/>
                  <a:headEnd/>
                  <a:tailEnd/>
                </a:ln>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rPr>
              <a:t> </a:t>
            </a:r>
            <a:r>
              <a:rPr lang="es-ES" sz="3600" kern="10" dirty="0" err="1" smtClean="0">
                <a:ln w="12700">
                  <a:noFill/>
                  <a:round/>
                  <a:headEnd/>
                  <a:tailEnd/>
                </a:ln>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rPr>
              <a:t>Stafetta</a:t>
            </a:r>
            <a:r>
              <a:rPr lang="es-ES" sz="3600" kern="10" dirty="0" smtClean="0">
                <a:ln w="12700">
                  <a:noFill/>
                  <a:round/>
                  <a:headEnd/>
                  <a:tailEnd/>
                </a:ln>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rPr>
              <a:t> )</a:t>
            </a:r>
            <a:r>
              <a:rPr lang="es-ES" sz="3600" kern="10" dirty="0" smtClean="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rPr>
              <a:t> </a:t>
            </a:r>
            <a:endParaRPr lang="es-ES" sz="3600" kern="10" dirty="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35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86018"/>
                                        </p:tgtEl>
                                        <p:attrNameLst>
                                          <p:attrName>style.visibility</p:attrName>
                                        </p:attrNameLst>
                                      </p:cBhvr>
                                      <p:to>
                                        <p:strVal val="visible"/>
                                      </p:to>
                                    </p:set>
                                    <p:animEffect transition="in" filter="fade">
                                      <p:cBhvr>
                                        <p:cTn id="7" dur="2000"/>
                                        <p:tgtEl>
                                          <p:spTgt spid="86018"/>
                                        </p:tgtEl>
                                      </p:cBhvr>
                                    </p:animEffect>
                                    <p:anim calcmode="lin" valueType="num">
                                      <p:cBhvr>
                                        <p:cTn id="8" dur="2000" fill="hold"/>
                                        <p:tgtEl>
                                          <p:spTgt spid="86018"/>
                                        </p:tgtEl>
                                        <p:attrNameLst>
                                          <p:attrName>ppt_x</p:attrName>
                                        </p:attrNameLst>
                                      </p:cBhvr>
                                      <p:tavLst>
                                        <p:tav tm="0">
                                          <p:val>
                                            <p:strVal val="#ppt_x"/>
                                          </p:val>
                                        </p:tav>
                                        <p:tav tm="100000">
                                          <p:val>
                                            <p:strVal val="#ppt_x"/>
                                          </p:val>
                                        </p:tav>
                                      </p:tavLst>
                                    </p:anim>
                                    <p:anim calcmode="lin" valueType="num">
                                      <p:cBhvr>
                                        <p:cTn id="9" dur="2000" fill="hold"/>
                                        <p:tgtEl>
                                          <p:spTgt spid="86018"/>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2" presetClass="entr" presetSubtype="4" fill="hold" nodeType="afterEffect">
                                  <p:stCondLst>
                                    <p:cond delay="0"/>
                                  </p:stCondLst>
                                  <p:childTnLst>
                                    <p:set>
                                      <p:cBhvr>
                                        <p:cTn id="12" dur="1" fill="hold">
                                          <p:stCondLst>
                                            <p:cond delay="0"/>
                                          </p:stCondLst>
                                        </p:cTn>
                                        <p:tgtEl>
                                          <p:spTgt spid="86019"/>
                                        </p:tgtEl>
                                        <p:attrNameLst>
                                          <p:attrName>style.visibility</p:attrName>
                                        </p:attrNameLst>
                                      </p:cBhvr>
                                      <p:to>
                                        <p:strVal val="visible"/>
                                      </p:to>
                                    </p:set>
                                    <p:anim calcmode="lin" valueType="num">
                                      <p:cBhvr additive="base">
                                        <p:cTn id="13" dur="2000" fill="hold"/>
                                        <p:tgtEl>
                                          <p:spTgt spid="86019"/>
                                        </p:tgtEl>
                                        <p:attrNameLst>
                                          <p:attrName>ppt_x</p:attrName>
                                        </p:attrNameLst>
                                      </p:cBhvr>
                                      <p:tavLst>
                                        <p:tav tm="0">
                                          <p:val>
                                            <p:strVal val="#ppt_x"/>
                                          </p:val>
                                        </p:tav>
                                        <p:tav tm="100000">
                                          <p:val>
                                            <p:strVal val="#ppt_x"/>
                                          </p:val>
                                        </p:tav>
                                      </p:tavLst>
                                    </p:anim>
                                    <p:anim calcmode="lin" valueType="num">
                                      <p:cBhvr additive="base">
                                        <p:cTn id="14" dur="2000" fill="hold"/>
                                        <p:tgtEl>
                                          <p:spTgt spid="86019"/>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0"/>
                                  </p:stCondLst>
                                  <p:childTnLst>
                                    <p:set>
                                      <p:cBhvr>
                                        <p:cTn id="16" dur="1" fill="hold">
                                          <p:stCondLst>
                                            <p:cond delay="0"/>
                                          </p:stCondLst>
                                        </p:cTn>
                                        <p:tgtEl>
                                          <p:spTgt spid="86019"/>
                                        </p:tgtEl>
                                        <p:attrNameLst>
                                          <p:attrName>style.visibility</p:attrName>
                                        </p:attrNameLst>
                                      </p:cBhvr>
                                      <p:to>
                                        <p:strVal val="visible"/>
                                      </p:to>
                                    </p:set>
                                    <p:anim calcmode="lin" valueType="num">
                                      <p:cBhvr>
                                        <p:cTn id="17" dur="2000" fill="hold"/>
                                        <p:tgtEl>
                                          <p:spTgt spid="86019"/>
                                        </p:tgtEl>
                                        <p:attrNameLst>
                                          <p:attrName>ppt_w</p:attrName>
                                        </p:attrNameLst>
                                      </p:cBhvr>
                                      <p:tavLst>
                                        <p:tav tm="0" fmla="#ppt_w*sin(2.5*pi*$)">
                                          <p:val>
                                            <p:fltVal val="0"/>
                                          </p:val>
                                        </p:tav>
                                        <p:tav tm="100000">
                                          <p:val>
                                            <p:fltVal val="1"/>
                                          </p:val>
                                        </p:tav>
                                      </p:tavLst>
                                    </p:anim>
                                    <p:anim calcmode="lin" valueType="num">
                                      <p:cBhvr>
                                        <p:cTn id="18" dur="2000" fill="hold"/>
                                        <p:tgtEl>
                                          <p:spTgt spid="86019"/>
                                        </p:tgtEl>
                                        <p:attrNameLst>
                                          <p:attrName>ppt_h</p:attrName>
                                        </p:attrNameLst>
                                      </p:cBhvr>
                                      <p:tavLst>
                                        <p:tav tm="0">
                                          <p:val>
                                            <p:strVal val="#ppt_h"/>
                                          </p:val>
                                        </p:tav>
                                        <p:tav tm="100000">
                                          <p:val>
                                            <p:strVal val="#ppt_h"/>
                                          </p:val>
                                        </p:tav>
                                      </p:tavLst>
                                    </p:anim>
                                  </p:childTnLst>
                                </p:cTn>
                              </p:par>
                            </p:childTnLst>
                          </p:cTn>
                        </p:par>
                        <p:par>
                          <p:cTn id="19" fill="hold" nodeType="afterGroup">
                            <p:stCondLst>
                              <p:cond delay="4000"/>
                            </p:stCondLst>
                            <p:childTnLst>
                              <p:par>
                                <p:cTn id="20" presetID="56" presetClass="entr" presetSubtype="0" fill="hold" nodeType="afterEffect">
                                  <p:stCondLst>
                                    <p:cond delay="500"/>
                                  </p:stCondLst>
                                  <p:iterate type="lt">
                                    <p:tmPct val="10000"/>
                                  </p:iterate>
                                  <p:childTnLst>
                                    <p:set>
                                      <p:cBhvr>
                                        <p:cTn id="21" dur="1" fill="hold">
                                          <p:stCondLst>
                                            <p:cond delay="0"/>
                                          </p:stCondLst>
                                        </p:cTn>
                                        <p:tgtEl>
                                          <p:spTgt spid="86020"/>
                                        </p:tgtEl>
                                        <p:attrNameLst>
                                          <p:attrName>style.visibility</p:attrName>
                                        </p:attrNameLst>
                                      </p:cBhvr>
                                      <p:to>
                                        <p:strVal val="visible"/>
                                      </p:to>
                                    </p:set>
                                    <p:anim by="(-#ppt_w*2)" calcmode="lin" valueType="num">
                                      <p:cBhvr rctx="PPT">
                                        <p:cTn id="22" dur="500" autoRev="1" fill="hold">
                                          <p:stCondLst>
                                            <p:cond delay="0"/>
                                          </p:stCondLst>
                                        </p:cTn>
                                        <p:tgtEl>
                                          <p:spTgt spid="86020"/>
                                        </p:tgtEl>
                                        <p:attrNameLst>
                                          <p:attrName>ppt_w</p:attrName>
                                        </p:attrNameLst>
                                      </p:cBhvr>
                                    </p:anim>
                                    <p:anim by="(#ppt_w*0.50)" calcmode="lin" valueType="num">
                                      <p:cBhvr>
                                        <p:cTn id="23" dur="500" decel="50000" autoRev="1" fill="hold">
                                          <p:stCondLst>
                                            <p:cond delay="0"/>
                                          </p:stCondLst>
                                        </p:cTn>
                                        <p:tgtEl>
                                          <p:spTgt spid="86020"/>
                                        </p:tgtEl>
                                        <p:attrNameLst>
                                          <p:attrName>ppt_x</p:attrName>
                                        </p:attrNameLst>
                                      </p:cBhvr>
                                    </p:anim>
                                    <p:anim from="(-#ppt_h/2)" to="(#ppt_y)" calcmode="lin" valueType="num">
                                      <p:cBhvr>
                                        <p:cTn id="24" dur="1000" fill="hold">
                                          <p:stCondLst>
                                            <p:cond delay="0"/>
                                          </p:stCondLst>
                                        </p:cTn>
                                        <p:tgtEl>
                                          <p:spTgt spid="86020"/>
                                        </p:tgtEl>
                                        <p:attrNameLst>
                                          <p:attrName>ppt_y</p:attrName>
                                        </p:attrNameLst>
                                      </p:cBhvr>
                                    </p:anim>
                                    <p:animRot by="21600000">
                                      <p:cBhvr>
                                        <p:cTn id="25" dur="1000" fill="hold">
                                          <p:stCondLst>
                                            <p:cond delay="0"/>
                                          </p:stCondLst>
                                        </p:cTn>
                                        <p:tgtEl>
                                          <p:spTgt spid="86020"/>
                                        </p:tgtEl>
                                        <p:attrNameLst>
                                          <p:attrName>r</p:attrName>
                                        </p:attrNameLst>
                                      </p:cBhvr>
                                    </p:animRot>
                                  </p:childTnLst>
                                </p:cTn>
                              </p:par>
                            </p:childTnLst>
                          </p:cTn>
                        </p:par>
                        <p:par>
                          <p:cTn id="26" fill="hold" nodeType="afterGroup">
                            <p:stCondLst>
                              <p:cond delay="8000"/>
                            </p:stCondLst>
                            <p:childTnLst>
                              <p:par>
                                <p:cTn id="27" presetID="56" presetClass="entr" presetSubtype="0" fill="hold" nodeType="afterEffect">
                                  <p:stCondLst>
                                    <p:cond delay="500"/>
                                  </p:stCondLst>
                                  <p:iterate type="lt">
                                    <p:tmPct val="10000"/>
                                  </p:iterate>
                                  <p:childTnLst>
                                    <p:set>
                                      <p:cBhvr>
                                        <p:cTn id="28" dur="1" fill="hold">
                                          <p:stCondLst>
                                            <p:cond delay="0"/>
                                          </p:stCondLst>
                                        </p:cTn>
                                        <p:tgtEl>
                                          <p:spTgt spid="86021"/>
                                        </p:tgtEl>
                                        <p:attrNameLst>
                                          <p:attrName>style.visibility</p:attrName>
                                        </p:attrNameLst>
                                      </p:cBhvr>
                                      <p:to>
                                        <p:strVal val="visible"/>
                                      </p:to>
                                    </p:set>
                                    <p:anim by="(-#ppt_w*2)" calcmode="lin" valueType="num">
                                      <p:cBhvr rctx="PPT">
                                        <p:cTn id="29" dur="500" autoRev="1" fill="hold">
                                          <p:stCondLst>
                                            <p:cond delay="0"/>
                                          </p:stCondLst>
                                        </p:cTn>
                                        <p:tgtEl>
                                          <p:spTgt spid="86021"/>
                                        </p:tgtEl>
                                        <p:attrNameLst>
                                          <p:attrName>ppt_w</p:attrName>
                                        </p:attrNameLst>
                                      </p:cBhvr>
                                    </p:anim>
                                    <p:anim by="(#ppt_w*0.50)" calcmode="lin" valueType="num">
                                      <p:cBhvr>
                                        <p:cTn id="30" dur="500" decel="50000" autoRev="1" fill="hold">
                                          <p:stCondLst>
                                            <p:cond delay="0"/>
                                          </p:stCondLst>
                                        </p:cTn>
                                        <p:tgtEl>
                                          <p:spTgt spid="86021"/>
                                        </p:tgtEl>
                                        <p:attrNameLst>
                                          <p:attrName>ppt_x</p:attrName>
                                        </p:attrNameLst>
                                      </p:cBhvr>
                                    </p:anim>
                                    <p:anim from="(-#ppt_h/2)" to="(#ppt_y)" calcmode="lin" valueType="num">
                                      <p:cBhvr>
                                        <p:cTn id="31" dur="1000" fill="hold">
                                          <p:stCondLst>
                                            <p:cond delay="0"/>
                                          </p:stCondLst>
                                        </p:cTn>
                                        <p:tgtEl>
                                          <p:spTgt spid="86021"/>
                                        </p:tgtEl>
                                        <p:attrNameLst>
                                          <p:attrName>ppt_y</p:attrName>
                                        </p:attrNameLst>
                                      </p:cBhvr>
                                    </p:anim>
                                    <p:animRot by="21600000">
                                      <p:cBhvr>
                                        <p:cTn id="32" dur="1000" fill="hold">
                                          <p:stCondLst>
                                            <p:cond delay="0"/>
                                          </p:stCondLst>
                                        </p:cTn>
                                        <p:tgtEl>
                                          <p:spTgt spid="86021"/>
                                        </p:tgtEl>
                                        <p:attrNameLst>
                                          <p:attrName>r</p:attrName>
                                        </p:attrNameLst>
                                      </p:cBhvr>
                                    </p:animRot>
                                  </p:childTnLst>
                                </p:cTn>
                              </p:par>
                            </p:childTnLst>
                          </p:cTn>
                        </p:par>
                        <p:par>
                          <p:cTn id="33" fill="hold" nodeType="afterGroup">
                            <p:stCondLst>
                              <p:cond delay="13400"/>
                            </p:stCondLst>
                            <p:childTnLst>
                              <p:par>
                                <p:cTn id="34" presetID="56" presetClass="entr" presetSubtype="0" fill="hold" nodeType="afterEffect">
                                  <p:stCondLst>
                                    <p:cond delay="500"/>
                                  </p:stCondLst>
                                  <p:iterate type="lt">
                                    <p:tmPct val="10000"/>
                                  </p:iterate>
                                  <p:childTnLst>
                                    <p:set>
                                      <p:cBhvr>
                                        <p:cTn id="35" dur="1" fill="hold">
                                          <p:stCondLst>
                                            <p:cond delay="0"/>
                                          </p:stCondLst>
                                        </p:cTn>
                                        <p:tgtEl>
                                          <p:spTgt spid="86022"/>
                                        </p:tgtEl>
                                        <p:attrNameLst>
                                          <p:attrName>style.visibility</p:attrName>
                                        </p:attrNameLst>
                                      </p:cBhvr>
                                      <p:to>
                                        <p:strVal val="visible"/>
                                      </p:to>
                                    </p:set>
                                    <p:anim by="(-#ppt_w*2)" calcmode="lin" valueType="num">
                                      <p:cBhvr rctx="PPT">
                                        <p:cTn id="36" dur="500" autoRev="1" fill="hold">
                                          <p:stCondLst>
                                            <p:cond delay="0"/>
                                          </p:stCondLst>
                                        </p:cTn>
                                        <p:tgtEl>
                                          <p:spTgt spid="86022"/>
                                        </p:tgtEl>
                                        <p:attrNameLst>
                                          <p:attrName>ppt_w</p:attrName>
                                        </p:attrNameLst>
                                      </p:cBhvr>
                                    </p:anim>
                                    <p:anim by="(#ppt_w*0.50)" calcmode="lin" valueType="num">
                                      <p:cBhvr>
                                        <p:cTn id="37" dur="500" decel="50000" autoRev="1" fill="hold">
                                          <p:stCondLst>
                                            <p:cond delay="0"/>
                                          </p:stCondLst>
                                        </p:cTn>
                                        <p:tgtEl>
                                          <p:spTgt spid="86022"/>
                                        </p:tgtEl>
                                        <p:attrNameLst>
                                          <p:attrName>ppt_x</p:attrName>
                                        </p:attrNameLst>
                                      </p:cBhvr>
                                    </p:anim>
                                    <p:anim from="(-#ppt_h/2)" to="(#ppt_y)" calcmode="lin" valueType="num">
                                      <p:cBhvr>
                                        <p:cTn id="38" dur="1000" fill="hold">
                                          <p:stCondLst>
                                            <p:cond delay="0"/>
                                          </p:stCondLst>
                                        </p:cTn>
                                        <p:tgtEl>
                                          <p:spTgt spid="86022"/>
                                        </p:tgtEl>
                                        <p:attrNameLst>
                                          <p:attrName>ppt_y</p:attrName>
                                        </p:attrNameLst>
                                      </p:cBhvr>
                                    </p:anim>
                                    <p:animRot by="21600000">
                                      <p:cBhvr>
                                        <p:cTn id="39" dur="1000" fill="hold">
                                          <p:stCondLst>
                                            <p:cond delay="0"/>
                                          </p:stCondLst>
                                        </p:cTn>
                                        <p:tgtEl>
                                          <p:spTgt spid="86022"/>
                                        </p:tgtEl>
                                        <p:attrNameLst>
                                          <p:attrName>r</p:attrName>
                                        </p:attrNameLst>
                                      </p:cBhvr>
                                    </p:animRot>
                                  </p:childTnLst>
                                </p:cTn>
                              </p:par>
                            </p:childTnLst>
                          </p:cTn>
                        </p:par>
                        <p:par>
                          <p:cTn id="40" fill="hold" nodeType="afterGroup">
                            <p:stCondLst>
                              <p:cond delay="17000"/>
                            </p:stCondLst>
                            <p:childTnLst>
                              <p:par>
                                <p:cTn id="41" presetID="56" presetClass="entr" presetSubtype="0" fill="hold" nodeType="afterEffect">
                                  <p:stCondLst>
                                    <p:cond delay="500"/>
                                  </p:stCondLst>
                                  <p:iterate type="lt">
                                    <p:tmPct val="10000"/>
                                  </p:iterate>
                                  <p:childTnLst>
                                    <p:set>
                                      <p:cBhvr>
                                        <p:cTn id="42" dur="1" fill="hold">
                                          <p:stCondLst>
                                            <p:cond delay="0"/>
                                          </p:stCondLst>
                                        </p:cTn>
                                        <p:tgtEl>
                                          <p:spTgt spid="86023"/>
                                        </p:tgtEl>
                                        <p:attrNameLst>
                                          <p:attrName>style.visibility</p:attrName>
                                        </p:attrNameLst>
                                      </p:cBhvr>
                                      <p:to>
                                        <p:strVal val="visible"/>
                                      </p:to>
                                    </p:set>
                                    <p:anim by="(-#ppt_w*2)" calcmode="lin" valueType="num">
                                      <p:cBhvr rctx="PPT">
                                        <p:cTn id="43" dur="500" autoRev="1" fill="hold">
                                          <p:stCondLst>
                                            <p:cond delay="0"/>
                                          </p:stCondLst>
                                        </p:cTn>
                                        <p:tgtEl>
                                          <p:spTgt spid="86023"/>
                                        </p:tgtEl>
                                        <p:attrNameLst>
                                          <p:attrName>ppt_w</p:attrName>
                                        </p:attrNameLst>
                                      </p:cBhvr>
                                    </p:anim>
                                    <p:anim by="(#ppt_w*0.50)" calcmode="lin" valueType="num">
                                      <p:cBhvr>
                                        <p:cTn id="44" dur="500" decel="50000" autoRev="1" fill="hold">
                                          <p:stCondLst>
                                            <p:cond delay="0"/>
                                          </p:stCondLst>
                                        </p:cTn>
                                        <p:tgtEl>
                                          <p:spTgt spid="86023"/>
                                        </p:tgtEl>
                                        <p:attrNameLst>
                                          <p:attrName>ppt_x</p:attrName>
                                        </p:attrNameLst>
                                      </p:cBhvr>
                                    </p:anim>
                                    <p:anim from="(-#ppt_h/2)" to="(#ppt_y)" calcmode="lin" valueType="num">
                                      <p:cBhvr>
                                        <p:cTn id="45" dur="1000" fill="hold">
                                          <p:stCondLst>
                                            <p:cond delay="0"/>
                                          </p:stCondLst>
                                        </p:cTn>
                                        <p:tgtEl>
                                          <p:spTgt spid="86023"/>
                                        </p:tgtEl>
                                        <p:attrNameLst>
                                          <p:attrName>ppt_y</p:attrName>
                                        </p:attrNameLst>
                                      </p:cBhvr>
                                    </p:anim>
                                    <p:animRot by="21600000">
                                      <p:cBhvr>
                                        <p:cTn id="46" dur="1000" fill="hold">
                                          <p:stCondLst>
                                            <p:cond delay="0"/>
                                          </p:stCondLst>
                                        </p:cTn>
                                        <p:tgtEl>
                                          <p:spTgt spid="8602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457200" y="1200150"/>
            <a:ext cx="8229600" cy="171450"/>
          </a:xfrm>
          <a:prstGeom prst="rect">
            <a:avLst/>
          </a:prstGeom>
          <a:solidFill>
            <a:schemeClr val="bg1"/>
          </a:solidFill>
          <a:ln w="19050">
            <a:solidFill>
              <a:srgbClr val="C0C0C0"/>
            </a:solidFill>
            <a:miter lim="800000"/>
            <a:headEnd/>
            <a:tailEnd/>
          </a:ln>
        </p:spPr>
        <p:txBody>
          <a:bodyPr wrap="none" anchor="ctr"/>
          <a:lstStyle/>
          <a:p>
            <a:pPr defTabSz="822960"/>
            <a:endParaRPr lang="es-ES" sz="1620">
              <a:solidFill>
                <a:srgbClr val="000000"/>
              </a:solidFill>
            </a:endParaRPr>
          </a:p>
        </p:txBody>
      </p:sp>
      <p:sp>
        <p:nvSpPr>
          <p:cNvPr id="2051" name="Rectangle 5"/>
          <p:cNvSpPr>
            <a:spLocks noChangeArrowheads="1"/>
          </p:cNvSpPr>
          <p:nvPr/>
        </p:nvSpPr>
        <p:spPr bwMode="auto">
          <a:xfrm>
            <a:off x="457200" y="1371600"/>
            <a:ext cx="8229600" cy="3771900"/>
          </a:xfrm>
          <a:prstGeom prst="rect">
            <a:avLst/>
          </a:prstGeom>
          <a:solidFill>
            <a:srgbClr val="B6E8FC"/>
          </a:solidFill>
          <a:ln w="9525">
            <a:noFill/>
            <a:miter lim="800000"/>
            <a:headEnd/>
            <a:tailEnd/>
          </a:ln>
        </p:spPr>
        <p:txBody>
          <a:bodyPr wrap="none" anchor="ctr"/>
          <a:lstStyle/>
          <a:p>
            <a:pPr algn="ctr" defTabSz="822960"/>
            <a:endParaRPr lang="es-ES" sz="1620">
              <a:solidFill>
                <a:srgbClr val="000000"/>
              </a:solidFill>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2240280" y="0"/>
            <a:ext cx="4389120" cy="1171575"/>
          </a:xfrm>
          <a:prstGeom prst="rect">
            <a:avLst/>
          </a:prstGeom>
          <a:noFill/>
          <a:ln w="9525">
            <a:noFill/>
            <a:miter lim="800000"/>
            <a:headEnd/>
            <a:tailEnd/>
          </a:ln>
        </p:spPr>
      </p:pic>
      <p:sp>
        <p:nvSpPr>
          <p:cNvPr id="2053" name="Text Box 8"/>
          <p:cNvSpPr txBox="1">
            <a:spLocks noChangeArrowheads="1"/>
          </p:cNvSpPr>
          <p:nvPr/>
        </p:nvSpPr>
        <p:spPr bwMode="auto">
          <a:xfrm>
            <a:off x="457200" y="1428750"/>
            <a:ext cx="8229600" cy="2142125"/>
          </a:xfrm>
          <a:prstGeom prst="rect">
            <a:avLst/>
          </a:prstGeom>
          <a:noFill/>
          <a:ln w="9525">
            <a:noFill/>
            <a:miter lim="800000"/>
            <a:headEnd/>
            <a:tailEnd/>
          </a:ln>
        </p:spPr>
        <p:txBody>
          <a:bodyPr>
            <a:spAutoFit/>
          </a:bodyPr>
          <a:lstStyle/>
          <a:p>
            <a:pPr algn="ctr" defTabSz="822960">
              <a:spcBef>
                <a:spcPct val="50000"/>
              </a:spcBef>
            </a:pPr>
            <a:r>
              <a:rPr lang="es-ES" sz="5400" b="1">
                <a:solidFill>
                  <a:srgbClr val="000000"/>
                </a:solidFill>
                <a:latin typeface="Kristen ITC" pitchFamily="66" charset="0"/>
              </a:rPr>
              <a:t>¿Te ha gustado?</a:t>
            </a:r>
            <a:r>
              <a:rPr lang="es-ES" sz="4320">
                <a:solidFill>
                  <a:srgbClr val="000000"/>
                </a:solidFill>
                <a:latin typeface="Kristen ITC" pitchFamily="66" charset="0"/>
              </a:rPr>
              <a:t> </a:t>
            </a:r>
            <a:br>
              <a:rPr lang="es-ES" sz="4320">
                <a:solidFill>
                  <a:srgbClr val="000000"/>
                </a:solidFill>
                <a:latin typeface="Kristen ITC" pitchFamily="66" charset="0"/>
              </a:rPr>
            </a:br>
            <a:r>
              <a:rPr lang="es-ES" sz="3960">
                <a:solidFill>
                  <a:srgbClr val="000000"/>
                </a:solidFill>
                <a:latin typeface="Kristen ITC" pitchFamily="66" charset="0"/>
              </a:rPr>
              <a:t>Puedes ver más entrando </a:t>
            </a:r>
            <a:br>
              <a:rPr lang="es-ES" sz="3960">
                <a:solidFill>
                  <a:srgbClr val="000000"/>
                </a:solidFill>
                <a:latin typeface="Kristen ITC" pitchFamily="66" charset="0"/>
              </a:rPr>
            </a:br>
            <a:r>
              <a:rPr lang="es-ES" sz="3960" b="1">
                <a:solidFill>
                  <a:srgbClr val="40F903"/>
                </a:solidFill>
                <a:latin typeface="Kristen ITC" pitchFamily="66" charset="0"/>
                <a:hlinkClick r:id="rId2"/>
              </a:rPr>
              <a:t>Aquí</a:t>
            </a:r>
            <a:endParaRPr lang="es-ES" sz="3960" b="1">
              <a:solidFill>
                <a:srgbClr val="40F903"/>
              </a:solidFill>
              <a:latin typeface="Kristen ITC" pitchFamily="66" charset="0"/>
            </a:endParaRPr>
          </a:p>
        </p:txBody>
      </p:sp>
      <p:sp>
        <p:nvSpPr>
          <p:cNvPr id="2054" name="Text Box 11"/>
          <p:cNvSpPr txBox="1">
            <a:spLocks noChangeArrowheads="1"/>
          </p:cNvSpPr>
          <p:nvPr/>
        </p:nvSpPr>
        <p:spPr bwMode="auto">
          <a:xfrm>
            <a:off x="1485900" y="3543300"/>
            <a:ext cx="2400300" cy="1712777"/>
          </a:xfrm>
          <a:prstGeom prst="rect">
            <a:avLst/>
          </a:prstGeom>
          <a:noFill/>
          <a:ln w="19050">
            <a:noFill/>
            <a:prstDash val="sysDot"/>
            <a:miter lim="800000"/>
            <a:headEnd/>
            <a:tailEnd/>
          </a:ln>
        </p:spPr>
        <p:txBody>
          <a:bodyPr>
            <a:spAutoFit/>
          </a:bodyPr>
          <a:lstStyle/>
          <a:p>
            <a:pPr algn="ctr" defTabSz="822960">
              <a:spcBef>
                <a:spcPct val="50000"/>
              </a:spcBef>
            </a:pPr>
            <a:r>
              <a:rPr lang="es-ES_tradnl" sz="1620" b="1">
                <a:solidFill>
                  <a:srgbClr val="000000"/>
                </a:solidFill>
                <a:latin typeface="Kristen ITC" pitchFamily="66" charset="0"/>
              </a:rPr>
              <a:t>Además puedes recibir powerpoints en tu correo electrónico suscribiéndote aquí:</a:t>
            </a:r>
            <a:r>
              <a:rPr lang="es-ES_tradnl" sz="1620" b="1">
                <a:solidFill>
                  <a:srgbClr val="0066FF"/>
                </a:solidFill>
              </a:rPr>
              <a:t> </a:t>
            </a:r>
          </a:p>
          <a:p>
            <a:pPr defTabSz="822960">
              <a:spcBef>
                <a:spcPct val="50000"/>
              </a:spcBef>
            </a:pPr>
            <a:endParaRPr lang="es-ES" sz="1620" b="1">
              <a:solidFill>
                <a:srgbClr val="0066FF"/>
              </a:solidFill>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532120" y="3143250"/>
            <a:ext cx="2125980" cy="177165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91940" y="3657600"/>
            <a:ext cx="1097280" cy="74295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457200" y="2228850"/>
            <a:ext cx="480060" cy="40005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457200" y="2628900"/>
            <a:ext cx="480060" cy="40005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457200" y="3028950"/>
            <a:ext cx="480060" cy="40005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457200" y="3429000"/>
            <a:ext cx="480060" cy="400050"/>
          </a:xfrm>
          <a:prstGeom prst="rect">
            <a:avLst/>
          </a:prstGeom>
          <a:noFill/>
          <a:ln w="9525">
            <a:noFill/>
            <a:miter lim="800000"/>
            <a:headEnd/>
            <a:tailEnd/>
          </a:ln>
        </p:spPr>
      </p:pic>
    </p:spTree>
    <p:extLst>
      <p:ext uri="{BB962C8B-B14F-4D97-AF65-F5344CB8AC3E}">
        <p14:creationId xmlns:p14="http://schemas.microsoft.com/office/powerpoint/2010/main" val="167845884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3200</Words>
  <Application>Microsoft Office PowerPoint</Application>
  <PresentationFormat>Presentación en pantalla (16:9)</PresentationFormat>
  <Paragraphs>145</Paragraphs>
  <Slides>52</Slides>
  <Notes>2</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52</vt:i4>
      </vt:variant>
    </vt:vector>
  </HeadingPairs>
  <TitlesOfParts>
    <vt:vector size="61" baseType="lpstr">
      <vt:lpstr>Arial</vt:lpstr>
      <vt:lpstr>Arial Black</vt:lpstr>
      <vt:lpstr>Calibri</vt:lpstr>
      <vt:lpstr>High Tower Text</vt:lpstr>
      <vt:lpstr>Kristen ITC</vt:lpstr>
      <vt:lpstr>Lucida Bright</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2025-08-25T22:11:28Z</dcterms:modified>
</cp:coreProperties>
</file>