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1" r:id="rId4"/>
    <p:sldId id="340" r:id="rId5"/>
    <p:sldId id="406" r:id="rId6"/>
    <p:sldId id="342" r:id="rId7"/>
    <p:sldId id="351" r:id="rId8"/>
    <p:sldId id="353" r:id="rId9"/>
    <p:sldId id="354" r:id="rId10"/>
    <p:sldId id="355" r:id="rId11"/>
    <p:sldId id="356" r:id="rId12"/>
    <p:sldId id="357" r:id="rId13"/>
    <p:sldId id="368" r:id="rId14"/>
    <p:sldId id="369" r:id="rId15"/>
    <p:sldId id="381" r:id="rId16"/>
    <p:sldId id="370" r:id="rId17"/>
    <p:sldId id="371" r:id="rId18"/>
    <p:sldId id="372" r:id="rId19"/>
    <p:sldId id="373" r:id="rId20"/>
    <p:sldId id="374" r:id="rId21"/>
    <p:sldId id="375" r:id="rId22"/>
    <p:sldId id="376" r:id="rId23"/>
    <p:sldId id="358" r:id="rId24"/>
    <p:sldId id="360" r:id="rId25"/>
    <p:sldId id="361" r:id="rId26"/>
    <p:sldId id="363" r:id="rId27"/>
    <p:sldId id="364" r:id="rId28"/>
    <p:sldId id="365" r:id="rId29"/>
    <p:sldId id="366" r:id="rId30"/>
    <p:sldId id="393" r:id="rId31"/>
    <p:sldId id="367" r:id="rId32"/>
    <p:sldId id="377" r:id="rId33"/>
    <p:sldId id="378" r:id="rId34"/>
    <p:sldId id="380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389" r:id="rId43"/>
    <p:sldId id="390" r:id="rId44"/>
    <p:sldId id="391" r:id="rId45"/>
    <p:sldId id="392" r:id="rId46"/>
    <p:sldId id="394" r:id="rId47"/>
    <p:sldId id="395" r:id="rId48"/>
    <p:sldId id="396" r:id="rId49"/>
    <p:sldId id="397" r:id="rId50"/>
    <p:sldId id="398" r:id="rId51"/>
    <p:sldId id="399" r:id="rId52"/>
    <p:sldId id="401" r:id="rId53"/>
    <p:sldId id="402" r:id="rId54"/>
    <p:sldId id="343" r:id="rId55"/>
    <p:sldId id="352" r:id="rId56"/>
    <p:sldId id="344" r:id="rId57"/>
    <p:sldId id="345" r:id="rId58"/>
    <p:sldId id="346" r:id="rId59"/>
    <p:sldId id="347" r:id="rId60"/>
    <p:sldId id="359" r:id="rId61"/>
    <p:sldId id="348" r:id="rId62"/>
    <p:sldId id="349" r:id="rId63"/>
    <p:sldId id="350" r:id="rId64"/>
    <p:sldId id="403" r:id="rId65"/>
    <p:sldId id="404" r:id="rId66"/>
    <p:sldId id="362" r:id="rId67"/>
    <p:sldId id="405" r:id="rId68"/>
    <p:sldId id="338" r:id="rId69"/>
    <p:sldId id="407" r:id="rId7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Mgm+aA/9ILspJ0CPG+izw" hashData="hARH0TcPTxNnamBzk2OvOE2m89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21CFA-AA56-49D7-89A9-DEB4D7DFAA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B9577C-4BA5-453E-BB9F-C0D6FAE80B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0.gif"/><Relationship Id="rId4" Type="http://schemas.openxmlformats.org/officeDocument/2006/relationships/image" Target="../media/image4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Coso_taurino_5.jpg"/>
          <p:cNvPicPr>
            <a:picLocks noChangeAspect="1" noChangeArrowheads="1"/>
          </p:cNvPicPr>
          <p:nvPr/>
        </p:nvPicPr>
        <p:blipFill>
          <a:blip r:embed="rId3"/>
          <a:srcRect l="878" r="3397" b="11688"/>
          <a:stretch>
            <a:fillRect/>
          </a:stretch>
        </p:blipFill>
        <p:spPr bwMode="auto">
          <a:xfrm>
            <a:off x="0" y="0"/>
            <a:ext cx="916083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2500306"/>
            <a:ext cx="7500958" cy="101564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RECORTADORES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4285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429264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571604" y="5786454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2000">
    <p:sndAc>
      <p:stSnd>
        <p:snd r:embed="rId2" name="el gato monté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583_1500040431535_1549911729_1179252_5058952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1138"/>
            <a:ext cx="9144000" cy="728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8596" y="6286520"/>
            <a:ext cx="2245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FOTOS DE LA RED</a:t>
            </a:r>
            <a:endParaRPr lang="es-ES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857224" y="571480"/>
            <a:ext cx="7572428" cy="5715040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857224" y="785794"/>
            <a:ext cx="75724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Se denomina recortador al torero que con la única ayuda de su cuerpo o con algún artilugio simple como puede ser un palo a modo de pértiga (garrocha) realizan con pericia piruetas ante la embestida del toro o vaquilla como son recortes, saltos por encima o quiebros laterales ajustándose a la cintura los pitones de toros. Se realiza sin capa o ésta liada al brazo.</a:t>
            </a:r>
          </a:p>
          <a:p>
            <a:pPr algn="ctr"/>
            <a:r>
              <a:rPr lang="es-ES" sz="2000" b="1" i="1" dirty="0" smtClean="0">
                <a:solidFill>
                  <a:srgbClr val="663300"/>
                </a:solidFill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Este tipo de toreo que se presenta como un espectáculo es una tradición centenaria que tiene como origen en España que empezó con las primeras tauromaquias y se realiza en festejos populares en calles o plazas de toros, también existen concursos para denominar al mejor recortador. Es necesario mucha habilidad para realizar este prodigio de valor, forma física y deportividad.</a:t>
            </a:r>
            <a:endParaRPr lang="es-ES" sz="2000" b="1" i="1" dirty="0">
              <a:solidFill>
                <a:srgbClr val="663300"/>
              </a:solidFill>
              <a:latin typeface="Arial Black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814751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4175" y="0"/>
            <a:ext cx="9840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-285776"/>
            <a:ext cx="6500858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recortadores-arte-y-emocion-formariz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51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ALMAZORA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00354"/>
            <a:ext cx="9772122" cy="1407326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85 -0.47018 L 5E-6 0.332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4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800px-Recorte_Valencia_2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800px-Recorte_sobre_un_toro_-_2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845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0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9270" y="0"/>
            <a:ext cx="931327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DSC_0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597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ALMAZORA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92" y="0"/>
            <a:ext cx="11691962" cy="811860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0"/>
            <a:ext cx="9947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22325"/>
            <a:ext cx="9163050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-52388"/>
            <a:ext cx="554355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6738"/>
            <a:ext cx="9144000" cy="629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3238"/>
            <a:ext cx="9118600" cy="635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6625" y="0"/>
            <a:ext cx="4730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3613" y="0"/>
            <a:ext cx="4641850" cy="680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8525" y="0"/>
            <a:ext cx="48514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ALMAZORA (1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2314" y="-1285908"/>
            <a:ext cx="10936314" cy="814390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G_99004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926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02-boton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4922" cy="728665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DSCF5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396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ALMAZORA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16325" y="-530431"/>
            <a:ext cx="13260423" cy="920770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088" y="850900"/>
            <a:ext cx="9209088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1338" y="0"/>
            <a:ext cx="10158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0813" y="0"/>
            <a:ext cx="94456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sndAc>
      <p:stSnd loop="1">
        <p:snd r:embed="rId2" name="paquito chocolatero (2)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0"/>
            <a:ext cx="9153525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25"/>
            <a:ext cx="9144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0"/>
            <a:ext cx="9170988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0"/>
            <a:ext cx="10012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8775" y="0"/>
            <a:ext cx="1011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852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68263"/>
            <a:ext cx="9251950" cy="713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138" y="0"/>
            <a:ext cx="9228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3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745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64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0" y="0"/>
            <a:ext cx="9536113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14388" y="0"/>
            <a:ext cx="9958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82600" y="0"/>
            <a:ext cx="1010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-19050"/>
            <a:ext cx="4968875" cy="720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0"/>
            <a:ext cx="95631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3238" y="0"/>
            <a:ext cx="101504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11175" y="0"/>
            <a:ext cx="1016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63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718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7238" y="0"/>
            <a:ext cx="5065712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5413" y="0"/>
            <a:ext cx="9667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8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securedownload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recortadores-san-ferm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60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ALMAZORA (13).jpg"/>
          <p:cNvPicPr>
            <a:picLocks noChangeAspect="1" noChangeArrowheads="1"/>
          </p:cNvPicPr>
          <p:nvPr/>
        </p:nvPicPr>
        <p:blipFill>
          <a:blip r:embed="rId2"/>
          <a:srcRect r="6250"/>
          <a:stretch>
            <a:fillRect/>
          </a:stretch>
        </p:blipFill>
        <p:spPr bwMode="auto">
          <a:xfrm>
            <a:off x="0" y="0"/>
            <a:ext cx="9144000" cy="704088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ALMAZORA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-152375"/>
            <a:ext cx="10095950" cy="70103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ALMAZORA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5467" y="-285776"/>
            <a:ext cx="10839467" cy="752665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ALMAZORA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58890"/>
            <a:ext cx="9459457" cy="801689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868_recortadores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132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ALMAZORA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57354" y="-785842"/>
            <a:ext cx="10842651" cy="855214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ALMAZORA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0"/>
            <a:ext cx="11104563" cy="771073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ALMAZORA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4000" y="-142900"/>
            <a:ext cx="10568000" cy="733815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10174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-52388"/>
            <a:ext cx="5621338" cy="6794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tipos_festejos_taurinos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392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Coso_taurino_5.jpg"/>
          <p:cNvPicPr>
            <a:picLocks noChangeAspect="1" noChangeArrowheads="1"/>
          </p:cNvPicPr>
          <p:nvPr/>
        </p:nvPicPr>
        <p:blipFill>
          <a:blip r:embed="rId2"/>
          <a:srcRect l="878" r="3397" b="11688"/>
          <a:stretch>
            <a:fillRect/>
          </a:stretch>
        </p:blipFill>
        <p:spPr bwMode="auto">
          <a:xfrm>
            <a:off x="0" y="0"/>
            <a:ext cx="916083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714356"/>
            <a:ext cx="3141766" cy="331436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TADOR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RECORTADORES</Template>
  <TotalTime>13</TotalTime>
  <Words>212</Words>
  <Application>Microsoft Office PowerPoint</Application>
  <PresentationFormat>Presentación en pantalla (4:3)</PresentationFormat>
  <Paragraphs>36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RECORTADORES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2013-11-27T19:17:09Z</dcterms:created>
  <dcterms:modified xsi:type="dcterms:W3CDTF">2013-11-27T19:30:26Z</dcterms:modified>
</cp:coreProperties>
</file>